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6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714" r:id="rId3"/>
    <p:sldMasterId id="2147483662" r:id="rId4"/>
    <p:sldMasterId id="2147483724" r:id="rId5"/>
  </p:sldMasterIdLst>
  <p:notesMasterIdLst>
    <p:notesMasterId r:id="rId26"/>
  </p:notesMasterIdLst>
  <p:sldIdLst>
    <p:sldId id="289" r:id="rId6"/>
    <p:sldId id="293" r:id="rId7"/>
    <p:sldId id="294" r:id="rId8"/>
    <p:sldId id="295" r:id="rId9"/>
    <p:sldId id="296" r:id="rId10"/>
    <p:sldId id="299" r:id="rId11"/>
    <p:sldId id="297" r:id="rId12"/>
    <p:sldId id="316" r:id="rId13"/>
    <p:sldId id="317" r:id="rId14"/>
    <p:sldId id="318" r:id="rId15"/>
    <p:sldId id="301" r:id="rId16"/>
    <p:sldId id="319" r:id="rId17"/>
    <p:sldId id="320" r:id="rId18"/>
    <p:sldId id="321" r:id="rId19"/>
    <p:sldId id="322" r:id="rId20"/>
    <p:sldId id="323" r:id="rId21"/>
    <p:sldId id="324" r:id="rId22"/>
    <p:sldId id="314" r:id="rId23"/>
    <p:sldId id="325" r:id="rId24"/>
    <p:sldId id="274" r:id="rId25"/>
  </p:sldIdLst>
  <p:sldSz cx="9144000" cy="5143500" type="screen16x9"/>
  <p:notesSz cx="6858000" cy="9144000"/>
  <p:custDataLst>
    <p:tags r:id="rId27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748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3787" userDrawn="1">
          <p15:clr>
            <a:srgbClr val="A4A3A4"/>
          </p15:clr>
        </p15:guide>
        <p15:guide id="5" pos="37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9B1"/>
    <a:srgbClr val="D5EFDB"/>
    <a:srgbClr val="DEF5FE"/>
    <a:srgbClr val="B6DEFC"/>
    <a:srgbClr val="85C9E7"/>
    <a:srgbClr val="AED086"/>
    <a:srgbClr val="B6E4C1"/>
    <a:srgbClr val="393C3F"/>
    <a:srgbClr val="00B7DF"/>
    <a:srgbClr val="8BD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81" autoAdjust="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86" y="-494"/>
      </p:cViewPr>
      <p:guideLst>
        <p:guide orient="horz" pos="1620"/>
        <p:guide pos="748"/>
        <p:guide pos="2880"/>
        <p:guide pos="3787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04/06/2026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espíritu es ser útil (instrumentos concretos), adaptable (respetando la diversidad) y movilizadora (requiere compromiso de todos los actores). La Estrategia no sustituye competencias nacionales.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92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24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99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Invitación a todos los actores a convertir la Estrategia en políticas, acuerdos, herramientas, formación, datos y cultura preventiva.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0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1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7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4" y="94351"/>
            <a:ext cx="840543" cy="3816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33" y="162085"/>
            <a:ext cx="840543" cy="3816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5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s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3">
            <a:extLst>
              <a:ext uri="{FF2B5EF4-FFF2-40B4-BE49-F238E27FC236}">
                <a16:creationId xmlns:a16="http://schemas.microsoft.com/office/drawing/2014/main" id="{6B90B702-E686-40BB-BDE7-74030249FE2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 bwMode="auto">
          <a:xfrm>
            <a:off x="3729488" y="3056606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5" name="Freeform 33">
            <a:extLst>
              <a:ext uri="{FF2B5EF4-FFF2-40B4-BE49-F238E27FC236}">
                <a16:creationId xmlns:a16="http://schemas.microsoft.com/office/drawing/2014/main" id="{DDC7B43A-C4CE-40FC-A392-DBAA822CACD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 bwMode="auto">
          <a:xfrm>
            <a:off x="7329878" y="1809247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0" name="Freeform 33">
            <a:extLst>
              <a:ext uri="{FF2B5EF4-FFF2-40B4-BE49-F238E27FC236}">
                <a16:creationId xmlns:a16="http://schemas.microsoft.com/office/drawing/2014/main" id="{EA26854E-B620-47EA-B705-8E677DFE887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auto">
          <a:xfrm>
            <a:off x="849647" y="3056606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/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1" name="Freeform 33">
            <a:extLst>
              <a:ext uri="{FF2B5EF4-FFF2-40B4-BE49-F238E27FC236}">
                <a16:creationId xmlns:a16="http://schemas.microsoft.com/office/drawing/2014/main" id="{FB2C32D2-79FA-447E-AB51-7FD48B8900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auto">
          <a:xfrm>
            <a:off x="5169918" y="561888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57BF430-DA43-4CD7-BA69-836CBA156EBE}"/>
              </a:ext>
            </a:extLst>
          </p:cNvPr>
          <p:cNvGrpSpPr/>
          <p:nvPr userDrawn="1"/>
        </p:nvGrpSpPr>
        <p:grpSpPr>
          <a:xfrm>
            <a:off x="1569528" y="561889"/>
            <a:ext cx="7574473" cy="4019723"/>
            <a:chOff x="3139055" y="1123950"/>
            <a:chExt cx="15148946" cy="804068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48F81BC3-1B1C-4510-82E3-D6E186F92A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58976" y="1123950"/>
              <a:ext cx="2719443" cy="3050482"/>
            </a:xfrm>
            <a:custGeom>
              <a:avLst/>
              <a:gdLst>
                <a:gd name="T0" fmla="*/ 1989 w 1989"/>
                <a:gd name="T1" fmla="*/ 1115 h 2230"/>
                <a:gd name="T2" fmla="*/ 1989 w 1989"/>
                <a:gd name="T3" fmla="*/ 1575 h 2230"/>
                <a:gd name="T4" fmla="*/ 1984 w 1989"/>
                <a:gd name="T5" fmla="*/ 1605 h 2230"/>
                <a:gd name="T6" fmla="*/ 1977 w 1989"/>
                <a:gd name="T7" fmla="*/ 1634 h 2230"/>
                <a:gd name="T8" fmla="*/ 1967 w 1989"/>
                <a:gd name="T9" fmla="*/ 1660 h 2230"/>
                <a:gd name="T10" fmla="*/ 1953 w 1989"/>
                <a:gd name="T11" fmla="*/ 1686 h 2230"/>
                <a:gd name="T12" fmla="*/ 1934 w 1989"/>
                <a:gd name="T13" fmla="*/ 1707 h 2230"/>
                <a:gd name="T14" fmla="*/ 1914 w 1989"/>
                <a:gd name="T15" fmla="*/ 1729 h 2230"/>
                <a:gd name="T16" fmla="*/ 1889 w 1989"/>
                <a:gd name="T17" fmla="*/ 1746 h 2230"/>
                <a:gd name="T18" fmla="*/ 1492 w 1989"/>
                <a:gd name="T19" fmla="*/ 1977 h 2230"/>
                <a:gd name="T20" fmla="*/ 1093 w 1989"/>
                <a:gd name="T21" fmla="*/ 2207 h 2230"/>
                <a:gd name="T22" fmla="*/ 1066 w 1989"/>
                <a:gd name="T23" fmla="*/ 2219 h 2230"/>
                <a:gd name="T24" fmla="*/ 1037 w 1989"/>
                <a:gd name="T25" fmla="*/ 2226 h 2230"/>
                <a:gd name="T26" fmla="*/ 1009 w 1989"/>
                <a:gd name="T27" fmla="*/ 2230 h 2230"/>
                <a:gd name="T28" fmla="*/ 981 w 1989"/>
                <a:gd name="T29" fmla="*/ 2230 h 2230"/>
                <a:gd name="T30" fmla="*/ 952 w 1989"/>
                <a:gd name="T31" fmla="*/ 2226 h 2230"/>
                <a:gd name="T32" fmla="*/ 923 w 1989"/>
                <a:gd name="T33" fmla="*/ 2219 h 2230"/>
                <a:gd name="T34" fmla="*/ 896 w 1989"/>
                <a:gd name="T35" fmla="*/ 2207 h 2230"/>
                <a:gd name="T36" fmla="*/ 497 w 1989"/>
                <a:gd name="T37" fmla="*/ 1977 h 2230"/>
                <a:gd name="T38" fmla="*/ 99 w 1989"/>
                <a:gd name="T39" fmla="*/ 1746 h 2230"/>
                <a:gd name="T40" fmla="*/ 75 w 1989"/>
                <a:gd name="T41" fmla="*/ 1729 h 2230"/>
                <a:gd name="T42" fmla="*/ 55 w 1989"/>
                <a:gd name="T43" fmla="*/ 1707 h 2230"/>
                <a:gd name="T44" fmla="*/ 36 w 1989"/>
                <a:gd name="T45" fmla="*/ 1686 h 2230"/>
                <a:gd name="T46" fmla="*/ 22 w 1989"/>
                <a:gd name="T47" fmla="*/ 1660 h 2230"/>
                <a:gd name="T48" fmla="*/ 11 w 1989"/>
                <a:gd name="T49" fmla="*/ 1634 h 2230"/>
                <a:gd name="T50" fmla="*/ 4 w 1989"/>
                <a:gd name="T51" fmla="*/ 1605 h 2230"/>
                <a:gd name="T52" fmla="*/ 0 w 1989"/>
                <a:gd name="T53" fmla="*/ 1575 h 2230"/>
                <a:gd name="T54" fmla="*/ 0 w 1989"/>
                <a:gd name="T55" fmla="*/ 1115 h 2230"/>
                <a:gd name="T56" fmla="*/ 0 w 1989"/>
                <a:gd name="T57" fmla="*/ 656 h 2230"/>
                <a:gd name="T58" fmla="*/ 4 w 1989"/>
                <a:gd name="T59" fmla="*/ 625 h 2230"/>
                <a:gd name="T60" fmla="*/ 11 w 1989"/>
                <a:gd name="T61" fmla="*/ 596 h 2230"/>
                <a:gd name="T62" fmla="*/ 22 w 1989"/>
                <a:gd name="T63" fmla="*/ 571 h 2230"/>
                <a:gd name="T64" fmla="*/ 36 w 1989"/>
                <a:gd name="T65" fmla="*/ 546 h 2230"/>
                <a:gd name="T66" fmla="*/ 55 w 1989"/>
                <a:gd name="T67" fmla="*/ 523 h 2230"/>
                <a:gd name="T68" fmla="*/ 75 w 1989"/>
                <a:gd name="T69" fmla="*/ 501 h 2230"/>
                <a:gd name="T70" fmla="*/ 99 w 1989"/>
                <a:gd name="T71" fmla="*/ 484 h 2230"/>
                <a:gd name="T72" fmla="*/ 497 w 1989"/>
                <a:gd name="T73" fmla="*/ 254 h 2230"/>
                <a:gd name="T74" fmla="*/ 896 w 1989"/>
                <a:gd name="T75" fmla="*/ 23 h 2230"/>
                <a:gd name="T76" fmla="*/ 923 w 1989"/>
                <a:gd name="T77" fmla="*/ 12 h 2230"/>
                <a:gd name="T78" fmla="*/ 952 w 1989"/>
                <a:gd name="T79" fmla="*/ 4 h 2230"/>
                <a:gd name="T80" fmla="*/ 981 w 1989"/>
                <a:gd name="T81" fmla="*/ 0 h 2230"/>
                <a:gd name="T82" fmla="*/ 1009 w 1989"/>
                <a:gd name="T83" fmla="*/ 0 h 2230"/>
                <a:gd name="T84" fmla="*/ 1037 w 1989"/>
                <a:gd name="T85" fmla="*/ 4 h 2230"/>
                <a:gd name="T86" fmla="*/ 1066 w 1989"/>
                <a:gd name="T87" fmla="*/ 12 h 2230"/>
                <a:gd name="T88" fmla="*/ 1093 w 1989"/>
                <a:gd name="T89" fmla="*/ 23 h 2230"/>
                <a:gd name="T90" fmla="*/ 1492 w 1989"/>
                <a:gd name="T91" fmla="*/ 254 h 2230"/>
                <a:gd name="T92" fmla="*/ 1889 w 1989"/>
                <a:gd name="T93" fmla="*/ 484 h 2230"/>
                <a:gd name="T94" fmla="*/ 1914 w 1989"/>
                <a:gd name="T95" fmla="*/ 501 h 2230"/>
                <a:gd name="T96" fmla="*/ 1934 w 1989"/>
                <a:gd name="T97" fmla="*/ 523 h 2230"/>
                <a:gd name="T98" fmla="*/ 1953 w 1989"/>
                <a:gd name="T99" fmla="*/ 546 h 2230"/>
                <a:gd name="T100" fmla="*/ 1967 w 1989"/>
                <a:gd name="T101" fmla="*/ 571 h 2230"/>
                <a:gd name="T102" fmla="*/ 1977 w 1989"/>
                <a:gd name="T103" fmla="*/ 596 h 2230"/>
                <a:gd name="T104" fmla="*/ 1984 w 1989"/>
                <a:gd name="T105" fmla="*/ 625 h 2230"/>
                <a:gd name="T106" fmla="*/ 1989 w 1989"/>
                <a:gd name="T107" fmla="*/ 65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9" h="2230">
                  <a:moveTo>
                    <a:pt x="1989" y="670"/>
                  </a:moveTo>
                  <a:lnTo>
                    <a:pt x="1989" y="1115"/>
                  </a:lnTo>
                  <a:lnTo>
                    <a:pt x="1989" y="1560"/>
                  </a:lnTo>
                  <a:lnTo>
                    <a:pt x="1989" y="1575"/>
                  </a:lnTo>
                  <a:lnTo>
                    <a:pt x="1987" y="1591"/>
                  </a:lnTo>
                  <a:lnTo>
                    <a:pt x="1984" y="1605"/>
                  </a:lnTo>
                  <a:lnTo>
                    <a:pt x="1981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3" y="1686"/>
                  </a:lnTo>
                  <a:lnTo>
                    <a:pt x="1944" y="1697"/>
                  </a:lnTo>
                  <a:lnTo>
                    <a:pt x="1934" y="1707"/>
                  </a:lnTo>
                  <a:lnTo>
                    <a:pt x="1925" y="1719"/>
                  </a:lnTo>
                  <a:lnTo>
                    <a:pt x="1914" y="1729"/>
                  </a:lnTo>
                  <a:lnTo>
                    <a:pt x="1902" y="1737"/>
                  </a:lnTo>
                  <a:lnTo>
                    <a:pt x="1889" y="1746"/>
                  </a:lnTo>
                  <a:lnTo>
                    <a:pt x="1876" y="1755"/>
                  </a:lnTo>
                  <a:lnTo>
                    <a:pt x="1492" y="1977"/>
                  </a:lnTo>
                  <a:lnTo>
                    <a:pt x="1107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9"/>
                  </a:lnTo>
                  <a:lnTo>
                    <a:pt x="1051" y="2223"/>
                  </a:lnTo>
                  <a:lnTo>
                    <a:pt x="1037" y="2226"/>
                  </a:lnTo>
                  <a:lnTo>
                    <a:pt x="1024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7" y="2223"/>
                  </a:lnTo>
                  <a:lnTo>
                    <a:pt x="923" y="2219"/>
                  </a:lnTo>
                  <a:lnTo>
                    <a:pt x="909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7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6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6" y="1686"/>
                  </a:lnTo>
                  <a:lnTo>
                    <a:pt x="29" y="1673"/>
                  </a:lnTo>
                  <a:lnTo>
                    <a:pt x="22" y="1660"/>
                  </a:lnTo>
                  <a:lnTo>
                    <a:pt x="16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1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6"/>
                  </a:lnTo>
                  <a:lnTo>
                    <a:pt x="1" y="640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6" y="583"/>
                  </a:lnTo>
                  <a:lnTo>
                    <a:pt x="22" y="571"/>
                  </a:lnTo>
                  <a:lnTo>
                    <a:pt x="29" y="558"/>
                  </a:lnTo>
                  <a:lnTo>
                    <a:pt x="36" y="546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6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7" y="254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09" y="17"/>
                  </a:lnTo>
                  <a:lnTo>
                    <a:pt x="923" y="12"/>
                  </a:lnTo>
                  <a:lnTo>
                    <a:pt x="937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4" y="1"/>
                  </a:lnTo>
                  <a:lnTo>
                    <a:pt x="1037" y="4"/>
                  </a:lnTo>
                  <a:lnTo>
                    <a:pt x="1051" y="7"/>
                  </a:lnTo>
                  <a:lnTo>
                    <a:pt x="1066" y="12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7" y="30"/>
                  </a:lnTo>
                  <a:lnTo>
                    <a:pt x="1492" y="254"/>
                  </a:lnTo>
                  <a:lnTo>
                    <a:pt x="1876" y="475"/>
                  </a:lnTo>
                  <a:lnTo>
                    <a:pt x="1889" y="484"/>
                  </a:lnTo>
                  <a:lnTo>
                    <a:pt x="1902" y="493"/>
                  </a:lnTo>
                  <a:lnTo>
                    <a:pt x="1914" y="501"/>
                  </a:lnTo>
                  <a:lnTo>
                    <a:pt x="1925" y="511"/>
                  </a:lnTo>
                  <a:lnTo>
                    <a:pt x="1934" y="523"/>
                  </a:lnTo>
                  <a:lnTo>
                    <a:pt x="1944" y="533"/>
                  </a:lnTo>
                  <a:lnTo>
                    <a:pt x="1953" y="546"/>
                  </a:lnTo>
                  <a:lnTo>
                    <a:pt x="1960" y="558"/>
                  </a:lnTo>
                  <a:lnTo>
                    <a:pt x="1967" y="571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1" y="611"/>
                  </a:lnTo>
                  <a:lnTo>
                    <a:pt x="1984" y="625"/>
                  </a:lnTo>
                  <a:lnTo>
                    <a:pt x="1987" y="640"/>
                  </a:lnTo>
                  <a:lnTo>
                    <a:pt x="1989" y="656"/>
                  </a:lnTo>
                  <a:lnTo>
                    <a:pt x="1989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BFC2D310-6857-4E0B-B8A0-6813FED442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19915" y="3619053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9 w 1990"/>
                <a:gd name="T3" fmla="*/ 1575 h 2230"/>
                <a:gd name="T4" fmla="*/ 1986 w 1990"/>
                <a:gd name="T5" fmla="*/ 1605 h 2230"/>
                <a:gd name="T6" fmla="*/ 1977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6 w 1990"/>
                <a:gd name="T13" fmla="*/ 1707 h 2230"/>
                <a:gd name="T14" fmla="*/ 1914 w 1990"/>
                <a:gd name="T15" fmla="*/ 1729 h 2230"/>
                <a:gd name="T16" fmla="*/ 1891 w 1990"/>
                <a:gd name="T17" fmla="*/ 1746 h 2230"/>
                <a:gd name="T18" fmla="*/ 1492 w 1990"/>
                <a:gd name="T19" fmla="*/ 1977 h 2230"/>
                <a:gd name="T20" fmla="*/ 1093 w 1990"/>
                <a:gd name="T21" fmla="*/ 2207 h 2230"/>
                <a:gd name="T22" fmla="*/ 1066 w 1990"/>
                <a:gd name="T23" fmla="*/ 2219 h 2230"/>
                <a:gd name="T24" fmla="*/ 1039 w 1990"/>
                <a:gd name="T25" fmla="*/ 2226 h 2230"/>
                <a:gd name="T26" fmla="*/ 1010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3 w 1990"/>
                <a:gd name="T33" fmla="*/ 2219 h 2230"/>
                <a:gd name="T34" fmla="*/ 896 w 1990"/>
                <a:gd name="T35" fmla="*/ 2207 h 2230"/>
                <a:gd name="T36" fmla="*/ 497 w 1990"/>
                <a:gd name="T37" fmla="*/ 1977 h 2230"/>
                <a:gd name="T38" fmla="*/ 100 w 1990"/>
                <a:gd name="T39" fmla="*/ 1746 h 2230"/>
                <a:gd name="T40" fmla="*/ 75 w 1990"/>
                <a:gd name="T41" fmla="*/ 1729 h 2230"/>
                <a:gd name="T42" fmla="*/ 55 w 1990"/>
                <a:gd name="T43" fmla="*/ 1707 h 2230"/>
                <a:gd name="T44" fmla="*/ 38 w 1990"/>
                <a:gd name="T45" fmla="*/ 1686 h 2230"/>
                <a:gd name="T46" fmla="*/ 23 w 1990"/>
                <a:gd name="T47" fmla="*/ 1660 h 2230"/>
                <a:gd name="T48" fmla="*/ 12 w 1990"/>
                <a:gd name="T49" fmla="*/ 1634 h 2230"/>
                <a:gd name="T50" fmla="*/ 5 w 1990"/>
                <a:gd name="T51" fmla="*/ 1605 h 2230"/>
                <a:gd name="T52" fmla="*/ 0 w 1990"/>
                <a:gd name="T53" fmla="*/ 1575 h 2230"/>
                <a:gd name="T54" fmla="*/ 0 w 1990"/>
                <a:gd name="T55" fmla="*/ 1115 h 2230"/>
                <a:gd name="T56" fmla="*/ 0 w 1990"/>
                <a:gd name="T57" fmla="*/ 655 h 2230"/>
                <a:gd name="T58" fmla="*/ 5 w 1990"/>
                <a:gd name="T59" fmla="*/ 625 h 2230"/>
                <a:gd name="T60" fmla="*/ 12 w 1990"/>
                <a:gd name="T61" fmla="*/ 596 h 2230"/>
                <a:gd name="T62" fmla="*/ 23 w 1990"/>
                <a:gd name="T63" fmla="*/ 570 h 2230"/>
                <a:gd name="T64" fmla="*/ 38 w 1990"/>
                <a:gd name="T65" fmla="*/ 544 h 2230"/>
                <a:gd name="T66" fmla="*/ 55 w 1990"/>
                <a:gd name="T67" fmla="*/ 523 h 2230"/>
                <a:gd name="T68" fmla="*/ 75 w 1990"/>
                <a:gd name="T69" fmla="*/ 501 h 2230"/>
                <a:gd name="T70" fmla="*/ 100 w 1990"/>
                <a:gd name="T71" fmla="*/ 484 h 2230"/>
                <a:gd name="T72" fmla="*/ 497 w 1990"/>
                <a:gd name="T73" fmla="*/ 253 h 2230"/>
                <a:gd name="T74" fmla="*/ 896 w 1990"/>
                <a:gd name="T75" fmla="*/ 23 h 2230"/>
                <a:gd name="T76" fmla="*/ 923 w 1990"/>
                <a:gd name="T77" fmla="*/ 11 h 2230"/>
                <a:gd name="T78" fmla="*/ 952 w 1990"/>
                <a:gd name="T79" fmla="*/ 4 h 2230"/>
                <a:gd name="T80" fmla="*/ 981 w 1990"/>
                <a:gd name="T81" fmla="*/ 0 h 2230"/>
                <a:gd name="T82" fmla="*/ 1010 w 1990"/>
                <a:gd name="T83" fmla="*/ 0 h 2230"/>
                <a:gd name="T84" fmla="*/ 1039 w 1990"/>
                <a:gd name="T85" fmla="*/ 4 h 2230"/>
                <a:gd name="T86" fmla="*/ 1066 w 1990"/>
                <a:gd name="T87" fmla="*/ 11 h 2230"/>
                <a:gd name="T88" fmla="*/ 1093 w 1990"/>
                <a:gd name="T89" fmla="*/ 23 h 2230"/>
                <a:gd name="T90" fmla="*/ 1492 w 1990"/>
                <a:gd name="T91" fmla="*/ 253 h 2230"/>
                <a:gd name="T92" fmla="*/ 1891 w 1990"/>
                <a:gd name="T93" fmla="*/ 484 h 2230"/>
                <a:gd name="T94" fmla="*/ 1914 w 1990"/>
                <a:gd name="T95" fmla="*/ 501 h 2230"/>
                <a:gd name="T96" fmla="*/ 1936 w 1990"/>
                <a:gd name="T97" fmla="*/ 523 h 2230"/>
                <a:gd name="T98" fmla="*/ 1953 w 1990"/>
                <a:gd name="T99" fmla="*/ 544 h 2230"/>
                <a:gd name="T100" fmla="*/ 1967 w 1990"/>
                <a:gd name="T101" fmla="*/ 570 h 2230"/>
                <a:gd name="T102" fmla="*/ 1977 w 1990"/>
                <a:gd name="T103" fmla="*/ 596 h 2230"/>
                <a:gd name="T104" fmla="*/ 1986 w 1990"/>
                <a:gd name="T105" fmla="*/ 625 h 2230"/>
                <a:gd name="T106" fmla="*/ 1989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9" y="1575"/>
                  </a:lnTo>
                  <a:lnTo>
                    <a:pt x="1987" y="1590"/>
                  </a:lnTo>
                  <a:lnTo>
                    <a:pt x="1986" y="1605"/>
                  </a:lnTo>
                  <a:lnTo>
                    <a:pt x="1982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3" y="1686"/>
                  </a:lnTo>
                  <a:lnTo>
                    <a:pt x="1944" y="1697"/>
                  </a:lnTo>
                  <a:lnTo>
                    <a:pt x="1936" y="1707"/>
                  </a:lnTo>
                  <a:lnTo>
                    <a:pt x="1926" y="1719"/>
                  </a:lnTo>
                  <a:lnTo>
                    <a:pt x="1914" y="1729"/>
                  </a:lnTo>
                  <a:lnTo>
                    <a:pt x="1903" y="1737"/>
                  </a:lnTo>
                  <a:lnTo>
                    <a:pt x="1891" y="1746"/>
                  </a:lnTo>
                  <a:lnTo>
                    <a:pt x="1877" y="1755"/>
                  </a:lnTo>
                  <a:lnTo>
                    <a:pt x="1492" y="1977"/>
                  </a:lnTo>
                  <a:lnTo>
                    <a:pt x="1108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9"/>
                  </a:lnTo>
                  <a:lnTo>
                    <a:pt x="1051" y="2223"/>
                  </a:lnTo>
                  <a:lnTo>
                    <a:pt x="1039" y="2226"/>
                  </a:lnTo>
                  <a:lnTo>
                    <a:pt x="1024" y="2229"/>
                  </a:lnTo>
                  <a:lnTo>
                    <a:pt x="1010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7" y="2229"/>
                  </a:lnTo>
                  <a:lnTo>
                    <a:pt x="952" y="2226"/>
                  </a:lnTo>
                  <a:lnTo>
                    <a:pt x="938" y="2223"/>
                  </a:lnTo>
                  <a:lnTo>
                    <a:pt x="923" y="2219"/>
                  </a:lnTo>
                  <a:lnTo>
                    <a:pt x="910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7"/>
                  </a:lnTo>
                  <a:lnTo>
                    <a:pt x="113" y="1755"/>
                  </a:lnTo>
                  <a:lnTo>
                    <a:pt x="100" y="1746"/>
                  </a:lnTo>
                  <a:lnTo>
                    <a:pt x="87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8" y="1686"/>
                  </a:lnTo>
                  <a:lnTo>
                    <a:pt x="29" y="1673"/>
                  </a:lnTo>
                  <a:lnTo>
                    <a:pt x="23" y="1660"/>
                  </a:lnTo>
                  <a:lnTo>
                    <a:pt x="16" y="1647"/>
                  </a:lnTo>
                  <a:lnTo>
                    <a:pt x="12" y="1634"/>
                  </a:lnTo>
                  <a:lnTo>
                    <a:pt x="7" y="1619"/>
                  </a:lnTo>
                  <a:lnTo>
                    <a:pt x="5" y="1605"/>
                  </a:lnTo>
                  <a:lnTo>
                    <a:pt x="2" y="1590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2" y="640"/>
                  </a:lnTo>
                  <a:lnTo>
                    <a:pt x="5" y="625"/>
                  </a:lnTo>
                  <a:lnTo>
                    <a:pt x="7" y="611"/>
                  </a:lnTo>
                  <a:lnTo>
                    <a:pt x="12" y="596"/>
                  </a:lnTo>
                  <a:lnTo>
                    <a:pt x="16" y="583"/>
                  </a:lnTo>
                  <a:lnTo>
                    <a:pt x="23" y="570"/>
                  </a:lnTo>
                  <a:lnTo>
                    <a:pt x="29" y="557"/>
                  </a:lnTo>
                  <a:lnTo>
                    <a:pt x="38" y="544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7" y="493"/>
                  </a:lnTo>
                  <a:lnTo>
                    <a:pt x="100" y="484"/>
                  </a:lnTo>
                  <a:lnTo>
                    <a:pt x="113" y="475"/>
                  </a:lnTo>
                  <a:lnTo>
                    <a:pt x="497" y="253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8" y="7"/>
                  </a:lnTo>
                  <a:lnTo>
                    <a:pt x="952" y="4"/>
                  </a:lnTo>
                  <a:lnTo>
                    <a:pt x="967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10" y="0"/>
                  </a:lnTo>
                  <a:lnTo>
                    <a:pt x="1024" y="1"/>
                  </a:lnTo>
                  <a:lnTo>
                    <a:pt x="1039" y="4"/>
                  </a:lnTo>
                  <a:lnTo>
                    <a:pt x="1051" y="7"/>
                  </a:lnTo>
                  <a:lnTo>
                    <a:pt x="1066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8" y="30"/>
                  </a:lnTo>
                  <a:lnTo>
                    <a:pt x="1492" y="253"/>
                  </a:lnTo>
                  <a:lnTo>
                    <a:pt x="1877" y="475"/>
                  </a:lnTo>
                  <a:lnTo>
                    <a:pt x="1891" y="484"/>
                  </a:lnTo>
                  <a:lnTo>
                    <a:pt x="1903" y="493"/>
                  </a:lnTo>
                  <a:lnTo>
                    <a:pt x="1914" y="501"/>
                  </a:lnTo>
                  <a:lnTo>
                    <a:pt x="1926" y="511"/>
                  </a:lnTo>
                  <a:lnTo>
                    <a:pt x="1936" y="523"/>
                  </a:lnTo>
                  <a:lnTo>
                    <a:pt x="1944" y="533"/>
                  </a:lnTo>
                  <a:lnTo>
                    <a:pt x="1953" y="544"/>
                  </a:lnTo>
                  <a:lnTo>
                    <a:pt x="1960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2" y="611"/>
                  </a:lnTo>
                  <a:lnTo>
                    <a:pt x="1986" y="625"/>
                  </a:lnTo>
                  <a:lnTo>
                    <a:pt x="1987" y="640"/>
                  </a:lnTo>
                  <a:lnTo>
                    <a:pt x="1989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52833EC7-8CF9-4312-8851-28263B33B0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5144" y="3924088"/>
              <a:ext cx="752856" cy="2440412"/>
            </a:xfrm>
            <a:custGeom>
              <a:avLst/>
              <a:gdLst>
                <a:gd name="connsiteX0" fmla="*/ 752856 w 752856"/>
                <a:gd name="connsiteY0" fmla="*/ 0 h 2440412"/>
                <a:gd name="connsiteX1" fmla="*/ 752856 w 752856"/>
                <a:gd name="connsiteY1" fmla="*/ 2440412 h 2440412"/>
                <a:gd name="connsiteX2" fmla="*/ 681912 w 752856"/>
                <a:gd name="connsiteY2" fmla="*/ 2399361 h 2440412"/>
                <a:gd name="connsiteX3" fmla="*/ 153362 w 752856"/>
                <a:gd name="connsiteY3" fmla="*/ 2095681 h 2440412"/>
                <a:gd name="connsiteX4" fmla="*/ 135560 w 752856"/>
                <a:gd name="connsiteY4" fmla="*/ 2083369 h 2440412"/>
                <a:gd name="connsiteX5" fmla="*/ 120498 w 752856"/>
                <a:gd name="connsiteY5" fmla="*/ 2071058 h 2440412"/>
                <a:gd name="connsiteX6" fmla="*/ 104066 w 752856"/>
                <a:gd name="connsiteY6" fmla="*/ 2060115 h 2440412"/>
                <a:gd name="connsiteX7" fmla="*/ 89004 w 752856"/>
                <a:gd name="connsiteY7" fmla="*/ 2046435 h 2440412"/>
                <a:gd name="connsiteX8" fmla="*/ 75310 w 752856"/>
                <a:gd name="connsiteY8" fmla="*/ 2030020 h 2440412"/>
                <a:gd name="connsiteX9" fmla="*/ 62986 w 752856"/>
                <a:gd name="connsiteY9" fmla="*/ 2016341 h 2440412"/>
                <a:gd name="connsiteX10" fmla="*/ 50664 w 752856"/>
                <a:gd name="connsiteY10" fmla="*/ 2001294 h 2440412"/>
                <a:gd name="connsiteX11" fmla="*/ 41078 w 752856"/>
                <a:gd name="connsiteY11" fmla="*/ 1983511 h 2440412"/>
                <a:gd name="connsiteX12" fmla="*/ 31492 w 752856"/>
                <a:gd name="connsiteY12" fmla="*/ 1965728 h 2440412"/>
                <a:gd name="connsiteX13" fmla="*/ 23278 w 752856"/>
                <a:gd name="connsiteY13" fmla="*/ 1947944 h 2440412"/>
                <a:gd name="connsiteX14" fmla="*/ 15062 w 752856"/>
                <a:gd name="connsiteY14" fmla="*/ 1930161 h 2440412"/>
                <a:gd name="connsiteX15" fmla="*/ 9584 w 752856"/>
                <a:gd name="connsiteY15" fmla="*/ 1909642 h 2440412"/>
                <a:gd name="connsiteX16" fmla="*/ 5476 w 752856"/>
                <a:gd name="connsiteY16" fmla="*/ 1890491 h 2440412"/>
                <a:gd name="connsiteX17" fmla="*/ 1368 w 752856"/>
                <a:gd name="connsiteY17" fmla="*/ 1869972 h 2440412"/>
                <a:gd name="connsiteX18" fmla="*/ 0 w 752856"/>
                <a:gd name="connsiteY18" fmla="*/ 1849454 h 2440412"/>
                <a:gd name="connsiteX19" fmla="*/ 0 w 752856"/>
                <a:gd name="connsiteY19" fmla="*/ 1828935 h 2440412"/>
                <a:gd name="connsiteX20" fmla="*/ 0 w 752856"/>
                <a:gd name="connsiteY20" fmla="*/ 1220206 h 2440412"/>
                <a:gd name="connsiteX21" fmla="*/ 0 w 752856"/>
                <a:gd name="connsiteY21" fmla="*/ 611478 h 2440412"/>
                <a:gd name="connsiteX22" fmla="*/ 0 w 752856"/>
                <a:gd name="connsiteY22" fmla="*/ 590959 h 2440412"/>
                <a:gd name="connsiteX23" fmla="*/ 1368 w 752856"/>
                <a:gd name="connsiteY23" fmla="*/ 570440 h 2440412"/>
                <a:gd name="connsiteX24" fmla="*/ 5476 w 752856"/>
                <a:gd name="connsiteY24" fmla="*/ 549921 h 2440412"/>
                <a:gd name="connsiteX25" fmla="*/ 9584 w 752856"/>
                <a:gd name="connsiteY25" fmla="*/ 530770 h 2440412"/>
                <a:gd name="connsiteX26" fmla="*/ 15062 w 752856"/>
                <a:gd name="connsiteY26" fmla="*/ 510252 h 2440412"/>
                <a:gd name="connsiteX27" fmla="*/ 23278 w 752856"/>
                <a:gd name="connsiteY27" fmla="*/ 492468 h 2440412"/>
                <a:gd name="connsiteX28" fmla="*/ 31492 w 752856"/>
                <a:gd name="connsiteY28" fmla="*/ 474685 h 2440412"/>
                <a:gd name="connsiteX29" fmla="*/ 41078 w 752856"/>
                <a:gd name="connsiteY29" fmla="*/ 456902 h 2440412"/>
                <a:gd name="connsiteX30" fmla="*/ 50664 w 752856"/>
                <a:gd name="connsiteY30" fmla="*/ 439119 h 2440412"/>
                <a:gd name="connsiteX31" fmla="*/ 62986 w 752856"/>
                <a:gd name="connsiteY31" fmla="*/ 424071 h 2440412"/>
                <a:gd name="connsiteX32" fmla="*/ 75310 w 752856"/>
                <a:gd name="connsiteY32" fmla="*/ 410392 h 2440412"/>
                <a:gd name="connsiteX33" fmla="*/ 89004 w 752856"/>
                <a:gd name="connsiteY33" fmla="*/ 393977 h 2440412"/>
                <a:gd name="connsiteX34" fmla="*/ 104066 w 752856"/>
                <a:gd name="connsiteY34" fmla="*/ 380298 h 2440412"/>
                <a:gd name="connsiteX35" fmla="*/ 120498 w 752856"/>
                <a:gd name="connsiteY35" fmla="*/ 369354 h 2440412"/>
                <a:gd name="connsiteX36" fmla="*/ 135560 w 752856"/>
                <a:gd name="connsiteY36" fmla="*/ 357043 h 2440412"/>
                <a:gd name="connsiteX37" fmla="*/ 153362 w 752856"/>
                <a:gd name="connsiteY37" fmla="*/ 344732 h 2440412"/>
                <a:gd name="connsiteX38" fmla="*/ 681912 w 752856"/>
                <a:gd name="connsiteY38" fmla="*/ 41051 h 244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52856" h="2440412">
                  <a:moveTo>
                    <a:pt x="752856" y="0"/>
                  </a:moveTo>
                  <a:lnTo>
                    <a:pt x="752856" y="2440412"/>
                  </a:lnTo>
                  <a:lnTo>
                    <a:pt x="681912" y="2399361"/>
                  </a:lnTo>
                  <a:lnTo>
                    <a:pt x="153362" y="2095681"/>
                  </a:lnTo>
                  <a:lnTo>
                    <a:pt x="135560" y="2083369"/>
                  </a:lnTo>
                  <a:lnTo>
                    <a:pt x="120498" y="2071058"/>
                  </a:lnTo>
                  <a:lnTo>
                    <a:pt x="104066" y="2060115"/>
                  </a:lnTo>
                  <a:lnTo>
                    <a:pt x="89004" y="2046435"/>
                  </a:lnTo>
                  <a:lnTo>
                    <a:pt x="75310" y="2030020"/>
                  </a:lnTo>
                  <a:lnTo>
                    <a:pt x="62986" y="2016341"/>
                  </a:lnTo>
                  <a:lnTo>
                    <a:pt x="50664" y="2001294"/>
                  </a:lnTo>
                  <a:lnTo>
                    <a:pt x="41078" y="1983511"/>
                  </a:lnTo>
                  <a:lnTo>
                    <a:pt x="31492" y="1965728"/>
                  </a:lnTo>
                  <a:lnTo>
                    <a:pt x="23278" y="1947944"/>
                  </a:lnTo>
                  <a:lnTo>
                    <a:pt x="15062" y="1930161"/>
                  </a:lnTo>
                  <a:lnTo>
                    <a:pt x="9584" y="1909642"/>
                  </a:lnTo>
                  <a:lnTo>
                    <a:pt x="5476" y="1890491"/>
                  </a:lnTo>
                  <a:lnTo>
                    <a:pt x="1368" y="1869972"/>
                  </a:lnTo>
                  <a:lnTo>
                    <a:pt x="0" y="1849454"/>
                  </a:lnTo>
                  <a:lnTo>
                    <a:pt x="0" y="1828935"/>
                  </a:lnTo>
                  <a:lnTo>
                    <a:pt x="0" y="1220206"/>
                  </a:lnTo>
                  <a:lnTo>
                    <a:pt x="0" y="611478"/>
                  </a:lnTo>
                  <a:lnTo>
                    <a:pt x="0" y="590959"/>
                  </a:lnTo>
                  <a:lnTo>
                    <a:pt x="1368" y="570440"/>
                  </a:lnTo>
                  <a:lnTo>
                    <a:pt x="5476" y="549921"/>
                  </a:lnTo>
                  <a:lnTo>
                    <a:pt x="9584" y="530770"/>
                  </a:lnTo>
                  <a:lnTo>
                    <a:pt x="15062" y="510252"/>
                  </a:lnTo>
                  <a:lnTo>
                    <a:pt x="23278" y="492468"/>
                  </a:lnTo>
                  <a:lnTo>
                    <a:pt x="31492" y="474685"/>
                  </a:lnTo>
                  <a:lnTo>
                    <a:pt x="41078" y="456902"/>
                  </a:lnTo>
                  <a:lnTo>
                    <a:pt x="50664" y="439119"/>
                  </a:lnTo>
                  <a:lnTo>
                    <a:pt x="62986" y="424071"/>
                  </a:lnTo>
                  <a:lnTo>
                    <a:pt x="75310" y="410392"/>
                  </a:lnTo>
                  <a:lnTo>
                    <a:pt x="89004" y="393977"/>
                  </a:lnTo>
                  <a:lnTo>
                    <a:pt x="104066" y="380298"/>
                  </a:lnTo>
                  <a:lnTo>
                    <a:pt x="120498" y="369354"/>
                  </a:lnTo>
                  <a:lnTo>
                    <a:pt x="135560" y="357043"/>
                  </a:lnTo>
                  <a:lnTo>
                    <a:pt x="153362" y="344732"/>
                  </a:lnTo>
                  <a:lnTo>
                    <a:pt x="681912" y="41051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8121B2B7-3E1C-45C8-B8D5-A1EF758473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17958" y="6114156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90 w 1990"/>
                <a:gd name="T3" fmla="*/ 1574 h 2230"/>
                <a:gd name="T4" fmla="*/ 1986 w 1990"/>
                <a:gd name="T5" fmla="*/ 1605 h 2230"/>
                <a:gd name="T6" fmla="*/ 1979 w 1990"/>
                <a:gd name="T7" fmla="*/ 1634 h 2230"/>
                <a:gd name="T8" fmla="*/ 1967 w 1990"/>
                <a:gd name="T9" fmla="*/ 1659 h 2230"/>
                <a:gd name="T10" fmla="*/ 1953 w 1990"/>
                <a:gd name="T11" fmla="*/ 1684 h 2230"/>
                <a:gd name="T12" fmla="*/ 1935 w 1990"/>
                <a:gd name="T13" fmla="*/ 1707 h 2230"/>
                <a:gd name="T14" fmla="*/ 1915 w 1990"/>
                <a:gd name="T15" fmla="*/ 1729 h 2230"/>
                <a:gd name="T16" fmla="*/ 1891 w 1990"/>
                <a:gd name="T17" fmla="*/ 1746 h 2230"/>
                <a:gd name="T18" fmla="*/ 1493 w 1990"/>
                <a:gd name="T19" fmla="*/ 1976 h 2230"/>
                <a:gd name="T20" fmla="*/ 1094 w 1990"/>
                <a:gd name="T21" fmla="*/ 2207 h 2230"/>
                <a:gd name="T22" fmla="*/ 1067 w 1990"/>
                <a:gd name="T23" fmla="*/ 2218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5 w 1990"/>
                <a:gd name="T33" fmla="*/ 2218 h 2230"/>
                <a:gd name="T34" fmla="*/ 897 w 1990"/>
                <a:gd name="T35" fmla="*/ 2207 h 2230"/>
                <a:gd name="T36" fmla="*/ 498 w 1990"/>
                <a:gd name="T37" fmla="*/ 1976 h 2230"/>
                <a:gd name="T38" fmla="*/ 99 w 1990"/>
                <a:gd name="T39" fmla="*/ 1746 h 2230"/>
                <a:gd name="T40" fmla="*/ 76 w 1990"/>
                <a:gd name="T41" fmla="*/ 1729 h 2230"/>
                <a:gd name="T42" fmla="*/ 55 w 1990"/>
                <a:gd name="T43" fmla="*/ 1707 h 2230"/>
                <a:gd name="T44" fmla="*/ 37 w 1990"/>
                <a:gd name="T45" fmla="*/ 1684 h 2230"/>
                <a:gd name="T46" fmla="*/ 23 w 1990"/>
                <a:gd name="T47" fmla="*/ 1659 h 2230"/>
                <a:gd name="T48" fmla="*/ 13 w 1990"/>
                <a:gd name="T49" fmla="*/ 1634 h 2230"/>
                <a:gd name="T50" fmla="*/ 4 w 1990"/>
                <a:gd name="T51" fmla="*/ 1605 h 2230"/>
                <a:gd name="T52" fmla="*/ 1 w 1990"/>
                <a:gd name="T53" fmla="*/ 1574 h 2230"/>
                <a:gd name="T54" fmla="*/ 0 w 1990"/>
                <a:gd name="T55" fmla="*/ 1115 h 2230"/>
                <a:gd name="T56" fmla="*/ 1 w 1990"/>
                <a:gd name="T57" fmla="*/ 655 h 2230"/>
                <a:gd name="T58" fmla="*/ 4 w 1990"/>
                <a:gd name="T59" fmla="*/ 625 h 2230"/>
                <a:gd name="T60" fmla="*/ 13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5 w 1990"/>
                <a:gd name="T67" fmla="*/ 523 h 2230"/>
                <a:gd name="T68" fmla="*/ 76 w 1990"/>
                <a:gd name="T69" fmla="*/ 501 h 2230"/>
                <a:gd name="T70" fmla="*/ 99 w 1990"/>
                <a:gd name="T71" fmla="*/ 484 h 2230"/>
                <a:gd name="T72" fmla="*/ 498 w 1990"/>
                <a:gd name="T73" fmla="*/ 253 h 2230"/>
                <a:gd name="T74" fmla="*/ 897 w 1990"/>
                <a:gd name="T75" fmla="*/ 23 h 2230"/>
                <a:gd name="T76" fmla="*/ 925 w 1990"/>
                <a:gd name="T77" fmla="*/ 11 h 2230"/>
                <a:gd name="T78" fmla="*/ 952 w 1990"/>
                <a:gd name="T79" fmla="*/ 4 h 2230"/>
                <a:gd name="T80" fmla="*/ 981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7 w 1990"/>
                <a:gd name="T87" fmla="*/ 11 h 2230"/>
                <a:gd name="T88" fmla="*/ 1094 w 1990"/>
                <a:gd name="T89" fmla="*/ 23 h 2230"/>
                <a:gd name="T90" fmla="*/ 1493 w 1990"/>
                <a:gd name="T91" fmla="*/ 253 h 2230"/>
                <a:gd name="T92" fmla="*/ 1891 w 1990"/>
                <a:gd name="T93" fmla="*/ 484 h 2230"/>
                <a:gd name="T94" fmla="*/ 1915 w 1990"/>
                <a:gd name="T95" fmla="*/ 501 h 2230"/>
                <a:gd name="T96" fmla="*/ 1935 w 1990"/>
                <a:gd name="T97" fmla="*/ 523 h 2230"/>
                <a:gd name="T98" fmla="*/ 1953 w 1990"/>
                <a:gd name="T99" fmla="*/ 544 h 2230"/>
                <a:gd name="T100" fmla="*/ 1967 w 1990"/>
                <a:gd name="T101" fmla="*/ 570 h 2230"/>
                <a:gd name="T102" fmla="*/ 1979 w 1990"/>
                <a:gd name="T103" fmla="*/ 596 h 2230"/>
                <a:gd name="T104" fmla="*/ 1986 w 1990"/>
                <a:gd name="T105" fmla="*/ 625 h 2230"/>
                <a:gd name="T106" fmla="*/ 1990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90" y="1574"/>
                  </a:lnTo>
                  <a:lnTo>
                    <a:pt x="1989" y="1590"/>
                  </a:lnTo>
                  <a:lnTo>
                    <a:pt x="1986" y="1605"/>
                  </a:lnTo>
                  <a:lnTo>
                    <a:pt x="1983" y="1619"/>
                  </a:lnTo>
                  <a:lnTo>
                    <a:pt x="1979" y="1634"/>
                  </a:lnTo>
                  <a:lnTo>
                    <a:pt x="1973" y="1647"/>
                  </a:lnTo>
                  <a:lnTo>
                    <a:pt x="1967" y="1659"/>
                  </a:lnTo>
                  <a:lnTo>
                    <a:pt x="1961" y="1672"/>
                  </a:lnTo>
                  <a:lnTo>
                    <a:pt x="1953" y="1684"/>
                  </a:lnTo>
                  <a:lnTo>
                    <a:pt x="1945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5" y="1729"/>
                  </a:lnTo>
                  <a:lnTo>
                    <a:pt x="1904" y="1737"/>
                  </a:lnTo>
                  <a:lnTo>
                    <a:pt x="1891" y="1746"/>
                  </a:lnTo>
                  <a:lnTo>
                    <a:pt x="1878" y="1755"/>
                  </a:lnTo>
                  <a:lnTo>
                    <a:pt x="1493" y="1976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7" y="2218"/>
                  </a:lnTo>
                  <a:lnTo>
                    <a:pt x="1053" y="2223"/>
                  </a:lnTo>
                  <a:lnTo>
                    <a:pt x="1038" y="2226"/>
                  </a:lnTo>
                  <a:lnTo>
                    <a:pt x="1024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9" y="2223"/>
                  </a:lnTo>
                  <a:lnTo>
                    <a:pt x="925" y="2218"/>
                  </a:lnTo>
                  <a:lnTo>
                    <a:pt x="910" y="2213"/>
                  </a:lnTo>
                  <a:lnTo>
                    <a:pt x="897" y="2207"/>
                  </a:lnTo>
                  <a:lnTo>
                    <a:pt x="883" y="2200"/>
                  </a:lnTo>
                  <a:lnTo>
                    <a:pt x="498" y="1976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8" y="1737"/>
                  </a:lnTo>
                  <a:lnTo>
                    <a:pt x="76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6" y="1697"/>
                  </a:lnTo>
                  <a:lnTo>
                    <a:pt x="37" y="1684"/>
                  </a:lnTo>
                  <a:lnTo>
                    <a:pt x="30" y="1672"/>
                  </a:lnTo>
                  <a:lnTo>
                    <a:pt x="23" y="1659"/>
                  </a:lnTo>
                  <a:lnTo>
                    <a:pt x="17" y="1647"/>
                  </a:lnTo>
                  <a:lnTo>
                    <a:pt x="13" y="1634"/>
                  </a:lnTo>
                  <a:lnTo>
                    <a:pt x="9" y="1619"/>
                  </a:lnTo>
                  <a:lnTo>
                    <a:pt x="4" y="1605"/>
                  </a:lnTo>
                  <a:lnTo>
                    <a:pt x="3" y="1590"/>
                  </a:lnTo>
                  <a:lnTo>
                    <a:pt x="1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1" y="655"/>
                  </a:lnTo>
                  <a:lnTo>
                    <a:pt x="3" y="639"/>
                  </a:lnTo>
                  <a:lnTo>
                    <a:pt x="4" y="625"/>
                  </a:lnTo>
                  <a:lnTo>
                    <a:pt x="9" y="611"/>
                  </a:lnTo>
                  <a:lnTo>
                    <a:pt x="13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30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6" y="501"/>
                  </a:lnTo>
                  <a:lnTo>
                    <a:pt x="88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8" y="253"/>
                  </a:lnTo>
                  <a:lnTo>
                    <a:pt x="883" y="30"/>
                  </a:lnTo>
                  <a:lnTo>
                    <a:pt x="897" y="23"/>
                  </a:lnTo>
                  <a:lnTo>
                    <a:pt x="910" y="17"/>
                  </a:lnTo>
                  <a:lnTo>
                    <a:pt x="925" y="11"/>
                  </a:lnTo>
                  <a:lnTo>
                    <a:pt x="939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4" y="1"/>
                  </a:lnTo>
                  <a:lnTo>
                    <a:pt x="1038" y="4"/>
                  </a:lnTo>
                  <a:lnTo>
                    <a:pt x="1053" y="7"/>
                  </a:lnTo>
                  <a:lnTo>
                    <a:pt x="1067" y="11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3" y="253"/>
                  </a:lnTo>
                  <a:lnTo>
                    <a:pt x="1878" y="475"/>
                  </a:lnTo>
                  <a:lnTo>
                    <a:pt x="1891" y="484"/>
                  </a:lnTo>
                  <a:lnTo>
                    <a:pt x="1904" y="493"/>
                  </a:lnTo>
                  <a:lnTo>
                    <a:pt x="1915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5" y="533"/>
                  </a:lnTo>
                  <a:lnTo>
                    <a:pt x="1953" y="544"/>
                  </a:lnTo>
                  <a:lnTo>
                    <a:pt x="1961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9" y="596"/>
                  </a:lnTo>
                  <a:lnTo>
                    <a:pt x="1983" y="611"/>
                  </a:lnTo>
                  <a:lnTo>
                    <a:pt x="1986" y="625"/>
                  </a:lnTo>
                  <a:lnTo>
                    <a:pt x="1989" y="639"/>
                  </a:lnTo>
                  <a:lnTo>
                    <a:pt x="1990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9289745E-E231-42F8-B014-F231BF7738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17958" y="1123950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90 w 1990"/>
                <a:gd name="T3" fmla="*/ 1575 h 2230"/>
                <a:gd name="T4" fmla="*/ 1986 w 1990"/>
                <a:gd name="T5" fmla="*/ 1605 h 2230"/>
                <a:gd name="T6" fmla="*/ 1979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5 w 1990"/>
                <a:gd name="T13" fmla="*/ 1707 h 2230"/>
                <a:gd name="T14" fmla="*/ 1915 w 1990"/>
                <a:gd name="T15" fmla="*/ 1729 h 2230"/>
                <a:gd name="T16" fmla="*/ 1891 w 1990"/>
                <a:gd name="T17" fmla="*/ 1746 h 2230"/>
                <a:gd name="T18" fmla="*/ 1493 w 1990"/>
                <a:gd name="T19" fmla="*/ 1977 h 2230"/>
                <a:gd name="T20" fmla="*/ 1094 w 1990"/>
                <a:gd name="T21" fmla="*/ 2207 h 2230"/>
                <a:gd name="T22" fmla="*/ 1067 w 1990"/>
                <a:gd name="T23" fmla="*/ 2219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5 w 1990"/>
                <a:gd name="T33" fmla="*/ 2219 h 2230"/>
                <a:gd name="T34" fmla="*/ 897 w 1990"/>
                <a:gd name="T35" fmla="*/ 2207 h 2230"/>
                <a:gd name="T36" fmla="*/ 498 w 1990"/>
                <a:gd name="T37" fmla="*/ 1977 h 2230"/>
                <a:gd name="T38" fmla="*/ 99 w 1990"/>
                <a:gd name="T39" fmla="*/ 1746 h 2230"/>
                <a:gd name="T40" fmla="*/ 76 w 1990"/>
                <a:gd name="T41" fmla="*/ 1729 h 2230"/>
                <a:gd name="T42" fmla="*/ 55 w 1990"/>
                <a:gd name="T43" fmla="*/ 1707 h 2230"/>
                <a:gd name="T44" fmla="*/ 37 w 1990"/>
                <a:gd name="T45" fmla="*/ 1686 h 2230"/>
                <a:gd name="T46" fmla="*/ 23 w 1990"/>
                <a:gd name="T47" fmla="*/ 1660 h 2230"/>
                <a:gd name="T48" fmla="*/ 13 w 1990"/>
                <a:gd name="T49" fmla="*/ 1634 h 2230"/>
                <a:gd name="T50" fmla="*/ 4 w 1990"/>
                <a:gd name="T51" fmla="*/ 1605 h 2230"/>
                <a:gd name="T52" fmla="*/ 1 w 1990"/>
                <a:gd name="T53" fmla="*/ 1575 h 2230"/>
                <a:gd name="T54" fmla="*/ 0 w 1990"/>
                <a:gd name="T55" fmla="*/ 1115 h 2230"/>
                <a:gd name="T56" fmla="*/ 1 w 1990"/>
                <a:gd name="T57" fmla="*/ 656 h 2230"/>
                <a:gd name="T58" fmla="*/ 4 w 1990"/>
                <a:gd name="T59" fmla="*/ 625 h 2230"/>
                <a:gd name="T60" fmla="*/ 13 w 1990"/>
                <a:gd name="T61" fmla="*/ 596 h 2230"/>
                <a:gd name="T62" fmla="*/ 23 w 1990"/>
                <a:gd name="T63" fmla="*/ 571 h 2230"/>
                <a:gd name="T64" fmla="*/ 37 w 1990"/>
                <a:gd name="T65" fmla="*/ 546 h 2230"/>
                <a:gd name="T66" fmla="*/ 55 w 1990"/>
                <a:gd name="T67" fmla="*/ 523 h 2230"/>
                <a:gd name="T68" fmla="*/ 76 w 1990"/>
                <a:gd name="T69" fmla="*/ 501 h 2230"/>
                <a:gd name="T70" fmla="*/ 99 w 1990"/>
                <a:gd name="T71" fmla="*/ 484 h 2230"/>
                <a:gd name="T72" fmla="*/ 498 w 1990"/>
                <a:gd name="T73" fmla="*/ 254 h 2230"/>
                <a:gd name="T74" fmla="*/ 897 w 1990"/>
                <a:gd name="T75" fmla="*/ 23 h 2230"/>
                <a:gd name="T76" fmla="*/ 925 w 1990"/>
                <a:gd name="T77" fmla="*/ 12 h 2230"/>
                <a:gd name="T78" fmla="*/ 952 w 1990"/>
                <a:gd name="T79" fmla="*/ 4 h 2230"/>
                <a:gd name="T80" fmla="*/ 981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7 w 1990"/>
                <a:gd name="T87" fmla="*/ 12 h 2230"/>
                <a:gd name="T88" fmla="*/ 1094 w 1990"/>
                <a:gd name="T89" fmla="*/ 23 h 2230"/>
                <a:gd name="T90" fmla="*/ 1493 w 1990"/>
                <a:gd name="T91" fmla="*/ 254 h 2230"/>
                <a:gd name="T92" fmla="*/ 1891 w 1990"/>
                <a:gd name="T93" fmla="*/ 484 h 2230"/>
                <a:gd name="T94" fmla="*/ 1915 w 1990"/>
                <a:gd name="T95" fmla="*/ 501 h 2230"/>
                <a:gd name="T96" fmla="*/ 1935 w 1990"/>
                <a:gd name="T97" fmla="*/ 523 h 2230"/>
                <a:gd name="T98" fmla="*/ 1953 w 1990"/>
                <a:gd name="T99" fmla="*/ 546 h 2230"/>
                <a:gd name="T100" fmla="*/ 1967 w 1990"/>
                <a:gd name="T101" fmla="*/ 571 h 2230"/>
                <a:gd name="T102" fmla="*/ 1979 w 1990"/>
                <a:gd name="T103" fmla="*/ 596 h 2230"/>
                <a:gd name="T104" fmla="*/ 1986 w 1990"/>
                <a:gd name="T105" fmla="*/ 625 h 2230"/>
                <a:gd name="T106" fmla="*/ 1990 w 1990"/>
                <a:gd name="T107" fmla="*/ 65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90" y="1575"/>
                  </a:lnTo>
                  <a:lnTo>
                    <a:pt x="1989" y="1591"/>
                  </a:lnTo>
                  <a:lnTo>
                    <a:pt x="1986" y="1605"/>
                  </a:lnTo>
                  <a:lnTo>
                    <a:pt x="1983" y="1619"/>
                  </a:lnTo>
                  <a:lnTo>
                    <a:pt x="1979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1" y="1673"/>
                  </a:lnTo>
                  <a:lnTo>
                    <a:pt x="1953" y="1686"/>
                  </a:lnTo>
                  <a:lnTo>
                    <a:pt x="1945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5" y="1729"/>
                  </a:lnTo>
                  <a:lnTo>
                    <a:pt x="1904" y="1737"/>
                  </a:lnTo>
                  <a:lnTo>
                    <a:pt x="1891" y="1746"/>
                  </a:lnTo>
                  <a:lnTo>
                    <a:pt x="1878" y="1755"/>
                  </a:lnTo>
                  <a:lnTo>
                    <a:pt x="1493" y="1977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7" y="2219"/>
                  </a:lnTo>
                  <a:lnTo>
                    <a:pt x="1053" y="2223"/>
                  </a:lnTo>
                  <a:lnTo>
                    <a:pt x="1038" y="2226"/>
                  </a:lnTo>
                  <a:lnTo>
                    <a:pt x="1024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9" y="2223"/>
                  </a:lnTo>
                  <a:lnTo>
                    <a:pt x="925" y="2219"/>
                  </a:lnTo>
                  <a:lnTo>
                    <a:pt x="910" y="2213"/>
                  </a:lnTo>
                  <a:lnTo>
                    <a:pt x="897" y="2207"/>
                  </a:lnTo>
                  <a:lnTo>
                    <a:pt x="883" y="2200"/>
                  </a:lnTo>
                  <a:lnTo>
                    <a:pt x="498" y="1977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8" y="1737"/>
                  </a:lnTo>
                  <a:lnTo>
                    <a:pt x="76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6" y="1697"/>
                  </a:lnTo>
                  <a:lnTo>
                    <a:pt x="37" y="1686"/>
                  </a:lnTo>
                  <a:lnTo>
                    <a:pt x="30" y="1673"/>
                  </a:lnTo>
                  <a:lnTo>
                    <a:pt x="23" y="1660"/>
                  </a:lnTo>
                  <a:lnTo>
                    <a:pt x="17" y="1647"/>
                  </a:lnTo>
                  <a:lnTo>
                    <a:pt x="13" y="1634"/>
                  </a:lnTo>
                  <a:lnTo>
                    <a:pt x="9" y="1619"/>
                  </a:lnTo>
                  <a:lnTo>
                    <a:pt x="4" y="1605"/>
                  </a:lnTo>
                  <a:lnTo>
                    <a:pt x="3" y="1591"/>
                  </a:lnTo>
                  <a:lnTo>
                    <a:pt x="1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1" y="656"/>
                  </a:lnTo>
                  <a:lnTo>
                    <a:pt x="3" y="640"/>
                  </a:lnTo>
                  <a:lnTo>
                    <a:pt x="4" y="625"/>
                  </a:lnTo>
                  <a:lnTo>
                    <a:pt x="9" y="611"/>
                  </a:lnTo>
                  <a:lnTo>
                    <a:pt x="13" y="596"/>
                  </a:lnTo>
                  <a:lnTo>
                    <a:pt x="17" y="583"/>
                  </a:lnTo>
                  <a:lnTo>
                    <a:pt x="23" y="571"/>
                  </a:lnTo>
                  <a:lnTo>
                    <a:pt x="30" y="558"/>
                  </a:lnTo>
                  <a:lnTo>
                    <a:pt x="37" y="546"/>
                  </a:lnTo>
                  <a:lnTo>
                    <a:pt x="46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6" y="501"/>
                  </a:lnTo>
                  <a:lnTo>
                    <a:pt x="88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8" y="254"/>
                  </a:lnTo>
                  <a:lnTo>
                    <a:pt x="883" y="30"/>
                  </a:lnTo>
                  <a:lnTo>
                    <a:pt x="897" y="23"/>
                  </a:lnTo>
                  <a:lnTo>
                    <a:pt x="910" y="17"/>
                  </a:lnTo>
                  <a:lnTo>
                    <a:pt x="925" y="12"/>
                  </a:lnTo>
                  <a:lnTo>
                    <a:pt x="939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4" y="1"/>
                  </a:lnTo>
                  <a:lnTo>
                    <a:pt x="1038" y="4"/>
                  </a:lnTo>
                  <a:lnTo>
                    <a:pt x="1053" y="7"/>
                  </a:lnTo>
                  <a:lnTo>
                    <a:pt x="1067" y="12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3" y="254"/>
                  </a:lnTo>
                  <a:lnTo>
                    <a:pt x="1878" y="475"/>
                  </a:lnTo>
                  <a:lnTo>
                    <a:pt x="1891" y="484"/>
                  </a:lnTo>
                  <a:lnTo>
                    <a:pt x="1904" y="493"/>
                  </a:lnTo>
                  <a:lnTo>
                    <a:pt x="1915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5" y="533"/>
                  </a:lnTo>
                  <a:lnTo>
                    <a:pt x="1953" y="546"/>
                  </a:lnTo>
                  <a:lnTo>
                    <a:pt x="1961" y="558"/>
                  </a:lnTo>
                  <a:lnTo>
                    <a:pt x="1967" y="571"/>
                  </a:lnTo>
                  <a:lnTo>
                    <a:pt x="1973" y="583"/>
                  </a:lnTo>
                  <a:lnTo>
                    <a:pt x="1979" y="596"/>
                  </a:lnTo>
                  <a:lnTo>
                    <a:pt x="1983" y="611"/>
                  </a:lnTo>
                  <a:lnTo>
                    <a:pt x="1986" y="625"/>
                  </a:lnTo>
                  <a:lnTo>
                    <a:pt x="1989" y="640"/>
                  </a:lnTo>
                  <a:lnTo>
                    <a:pt x="1990" y="656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EEBE5F64-A64A-4427-9E54-56A5A066DA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9055" y="3619053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9 w 1990"/>
                <a:gd name="T3" fmla="*/ 1575 h 2230"/>
                <a:gd name="T4" fmla="*/ 1986 w 1990"/>
                <a:gd name="T5" fmla="*/ 1605 h 2230"/>
                <a:gd name="T6" fmla="*/ 1979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5 w 1990"/>
                <a:gd name="T13" fmla="*/ 1707 h 2230"/>
                <a:gd name="T14" fmla="*/ 1914 w 1990"/>
                <a:gd name="T15" fmla="*/ 1729 h 2230"/>
                <a:gd name="T16" fmla="*/ 1891 w 1990"/>
                <a:gd name="T17" fmla="*/ 1746 h 2230"/>
                <a:gd name="T18" fmla="*/ 1492 w 1990"/>
                <a:gd name="T19" fmla="*/ 1977 h 2230"/>
                <a:gd name="T20" fmla="*/ 1093 w 1990"/>
                <a:gd name="T21" fmla="*/ 2207 h 2230"/>
                <a:gd name="T22" fmla="*/ 1066 w 1990"/>
                <a:gd name="T23" fmla="*/ 2219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3 w 1990"/>
                <a:gd name="T33" fmla="*/ 2219 h 2230"/>
                <a:gd name="T34" fmla="*/ 896 w 1990"/>
                <a:gd name="T35" fmla="*/ 2207 h 2230"/>
                <a:gd name="T36" fmla="*/ 497 w 1990"/>
                <a:gd name="T37" fmla="*/ 1977 h 2230"/>
                <a:gd name="T38" fmla="*/ 99 w 1990"/>
                <a:gd name="T39" fmla="*/ 1746 h 2230"/>
                <a:gd name="T40" fmla="*/ 75 w 1990"/>
                <a:gd name="T41" fmla="*/ 1729 h 2230"/>
                <a:gd name="T42" fmla="*/ 55 w 1990"/>
                <a:gd name="T43" fmla="*/ 1707 h 2230"/>
                <a:gd name="T44" fmla="*/ 37 w 1990"/>
                <a:gd name="T45" fmla="*/ 1686 h 2230"/>
                <a:gd name="T46" fmla="*/ 23 w 1990"/>
                <a:gd name="T47" fmla="*/ 1660 h 2230"/>
                <a:gd name="T48" fmla="*/ 12 w 1990"/>
                <a:gd name="T49" fmla="*/ 1634 h 2230"/>
                <a:gd name="T50" fmla="*/ 4 w 1990"/>
                <a:gd name="T51" fmla="*/ 1605 h 2230"/>
                <a:gd name="T52" fmla="*/ 0 w 1990"/>
                <a:gd name="T53" fmla="*/ 1575 h 2230"/>
                <a:gd name="T54" fmla="*/ 0 w 1990"/>
                <a:gd name="T55" fmla="*/ 1115 h 2230"/>
                <a:gd name="T56" fmla="*/ 0 w 1990"/>
                <a:gd name="T57" fmla="*/ 655 h 2230"/>
                <a:gd name="T58" fmla="*/ 4 w 1990"/>
                <a:gd name="T59" fmla="*/ 625 h 2230"/>
                <a:gd name="T60" fmla="*/ 12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5 w 1990"/>
                <a:gd name="T67" fmla="*/ 523 h 2230"/>
                <a:gd name="T68" fmla="*/ 75 w 1990"/>
                <a:gd name="T69" fmla="*/ 501 h 2230"/>
                <a:gd name="T70" fmla="*/ 99 w 1990"/>
                <a:gd name="T71" fmla="*/ 484 h 2230"/>
                <a:gd name="T72" fmla="*/ 497 w 1990"/>
                <a:gd name="T73" fmla="*/ 253 h 2230"/>
                <a:gd name="T74" fmla="*/ 896 w 1990"/>
                <a:gd name="T75" fmla="*/ 23 h 2230"/>
                <a:gd name="T76" fmla="*/ 923 w 1990"/>
                <a:gd name="T77" fmla="*/ 11 h 2230"/>
                <a:gd name="T78" fmla="*/ 952 w 1990"/>
                <a:gd name="T79" fmla="*/ 4 h 2230"/>
                <a:gd name="T80" fmla="*/ 981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6 w 1990"/>
                <a:gd name="T87" fmla="*/ 11 h 2230"/>
                <a:gd name="T88" fmla="*/ 1093 w 1990"/>
                <a:gd name="T89" fmla="*/ 23 h 2230"/>
                <a:gd name="T90" fmla="*/ 1492 w 1990"/>
                <a:gd name="T91" fmla="*/ 253 h 2230"/>
                <a:gd name="T92" fmla="*/ 1891 w 1990"/>
                <a:gd name="T93" fmla="*/ 484 h 2230"/>
                <a:gd name="T94" fmla="*/ 1914 w 1990"/>
                <a:gd name="T95" fmla="*/ 501 h 2230"/>
                <a:gd name="T96" fmla="*/ 1935 w 1990"/>
                <a:gd name="T97" fmla="*/ 523 h 2230"/>
                <a:gd name="T98" fmla="*/ 1953 w 1990"/>
                <a:gd name="T99" fmla="*/ 544 h 2230"/>
                <a:gd name="T100" fmla="*/ 1967 w 1990"/>
                <a:gd name="T101" fmla="*/ 570 h 2230"/>
                <a:gd name="T102" fmla="*/ 1979 w 1990"/>
                <a:gd name="T103" fmla="*/ 596 h 2230"/>
                <a:gd name="T104" fmla="*/ 1986 w 1990"/>
                <a:gd name="T105" fmla="*/ 625 h 2230"/>
                <a:gd name="T106" fmla="*/ 1989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9" y="1575"/>
                  </a:lnTo>
                  <a:lnTo>
                    <a:pt x="1987" y="1590"/>
                  </a:lnTo>
                  <a:lnTo>
                    <a:pt x="1986" y="1605"/>
                  </a:lnTo>
                  <a:lnTo>
                    <a:pt x="1981" y="1619"/>
                  </a:lnTo>
                  <a:lnTo>
                    <a:pt x="1979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3" y="1686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4" y="1729"/>
                  </a:lnTo>
                  <a:lnTo>
                    <a:pt x="1902" y="1737"/>
                  </a:lnTo>
                  <a:lnTo>
                    <a:pt x="1891" y="1746"/>
                  </a:lnTo>
                  <a:lnTo>
                    <a:pt x="1878" y="1755"/>
                  </a:lnTo>
                  <a:lnTo>
                    <a:pt x="1492" y="1977"/>
                  </a:lnTo>
                  <a:lnTo>
                    <a:pt x="1107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9"/>
                  </a:lnTo>
                  <a:lnTo>
                    <a:pt x="1053" y="2223"/>
                  </a:lnTo>
                  <a:lnTo>
                    <a:pt x="1038" y="2226"/>
                  </a:lnTo>
                  <a:lnTo>
                    <a:pt x="1024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7" y="2223"/>
                  </a:lnTo>
                  <a:lnTo>
                    <a:pt x="923" y="2219"/>
                  </a:lnTo>
                  <a:lnTo>
                    <a:pt x="910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7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6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6" y="1697"/>
                  </a:lnTo>
                  <a:lnTo>
                    <a:pt x="37" y="1686"/>
                  </a:lnTo>
                  <a:lnTo>
                    <a:pt x="29" y="1673"/>
                  </a:lnTo>
                  <a:lnTo>
                    <a:pt x="23" y="1660"/>
                  </a:lnTo>
                  <a:lnTo>
                    <a:pt x="17" y="1647"/>
                  </a:lnTo>
                  <a:lnTo>
                    <a:pt x="12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40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2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29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6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7" y="253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4" y="1"/>
                  </a:lnTo>
                  <a:lnTo>
                    <a:pt x="1038" y="4"/>
                  </a:lnTo>
                  <a:lnTo>
                    <a:pt x="1053" y="7"/>
                  </a:lnTo>
                  <a:lnTo>
                    <a:pt x="1066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7" y="30"/>
                  </a:lnTo>
                  <a:lnTo>
                    <a:pt x="1492" y="253"/>
                  </a:lnTo>
                  <a:lnTo>
                    <a:pt x="1878" y="475"/>
                  </a:lnTo>
                  <a:lnTo>
                    <a:pt x="1891" y="484"/>
                  </a:lnTo>
                  <a:lnTo>
                    <a:pt x="1902" y="493"/>
                  </a:lnTo>
                  <a:lnTo>
                    <a:pt x="1914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3" y="544"/>
                  </a:lnTo>
                  <a:lnTo>
                    <a:pt x="1960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9" y="596"/>
                  </a:lnTo>
                  <a:lnTo>
                    <a:pt x="1981" y="611"/>
                  </a:lnTo>
                  <a:lnTo>
                    <a:pt x="1986" y="625"/>
                  </a:lnTo>
                  <a:lnTo>
                    <a:pt x="1987" y="640"/>
                  </a:lnTo>
                  <a:lnTo>
                    <a:pt x="1989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562648F7-4269-4D64-97B5-F54F76391A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096082" y="6114156"/>
              <a:ext cx="2191919" cy="3050482"/>
            </a:xfrm>
            <a:custGeom>
              <a:avLst/>
              <a:gdLst>
                <a:gd name="connsiteX0" fmla="*/ 1341939 w 2191919"/>
                <a:gd name="connsiteY0" fmla="*/ 0 h 3050482"/>
                <a:gd name="connsiteX1" fmla="*/ 1361091 w 2191919"/>
                <a:gd name="connsiteY1" fmla="*/ 0 h 3050482"/>
                <a:gd name="connsiteX2" fmla="*/ 1381609 w 2191919"/>
                <a:gd name="connsiteY2" fmla="*/ 0 h 3050482"/>
                <a:gd name="connsiteX3" fmla="*/ 1400759 w 2191919"/>
                <a:gd name="connsiteY3" fmla="*/ 1368 h 3050482"/>
                <a:gd name="connsiteX4" fmla="*/ 1421279 w 2191919"/>
                <a:gd name="connsiteY4" fmla="*/ 5472 h 3050482"/>
                <a:gd name="connsiteX5" fmla="*/ 1440429 w 2191919"/>
                <a:gd name="connsiteY5" fmla="*/ 9576 h 3050482"/>
                <a:gd name="connsiteX6" fmla="*/ 1459581 w 2191919"/>
                <a:gd name="connsiteY6" fmla="*/ 15047 h 3050482"/>
                <a:gd name="connsiteX7" fmla="*/ 1477363 w 2191919"/>
                <a:gd name="connsiteY7" fmla="*/ 23255 h 3050482"/>
                <a:gd name="connsiteX8" fmla="*/ 1497883 w 2191919"/>
                <a:gd name="connsiteY8" fmla="*/ 31463 h 3050482"/>
                <a:gd name="connsiteX9" fmla="*/ 1515667 w 2191919"/>
                <a:gd name="connsiteY9" fmla="*/ 41038 h 3050482"/>
                <a:gd name="connsiteX10" fmla="*/ 2043687 w 2191919"/>
                <a:gd name="connsiteY10" fmla="*/ 346086 h 3050482"/>
                <a:gd name="connsiteX11" fmla="*/ 2191919 w 2191919"/>
                <a:gd name="connsiteY11" fmla="*/ 431783 h 3050482"/>
                <a:gd name="connsiteX12" fmla="*/ 2191919 w 2191919"/>
                <a:gd name="connsiteY12" fmla="*/ 2617717 h 3050482"/>
                <a:gd name="connsiteX13" fmla="*/ 2043687 w 2191919"/>
                <a:gd name="connsiteY13" fmla="*/ 2703028 h 3050482"/>
                <a:gd name="connsiteX14" fmla="*/ 1515667 w 2191919"/>
                <a:gd name="connsiteY14" fmla="*/ 3009444 h 3050482"/>
                <a:gd name="connsiteX15" fmla="*/ 1497883 w 2191919"/>
                <a:gd name="connsiteY15" fmla="*/ 3019020 h 3050482"/>
                <a:gd name="connsiteX16" fmla="*/ 1477363 w 2191919"/>
                <a:gd name="connsiteY16" fmla="*/ 3027227 h 3050482"/>
                <a:gd name="connsiteX17" fmla="*/ 1459581 w 2191919"/>
                <a:gd name="connsiteY17" fmla="*/ 3034067 h 3050482"/>
                <a:gd name="connsiteX18" fmla="*/ 1440429 w 2191919"/>
                <a:gd name="connsiteY18" fmla="*/ 3040906 h 3050482"/>
                <a:gd name="connsiteX19" fmla="*/ 1421279 w 2191919"/>
                <a:gd name="connsiteY19" fmla="*/ 3045010 h 3050482"/>
                <a:gd name="connsiteX20" fmla="*/ 1400759 w 2191919"/>
                <a:gd name="connsiteY20" fmla="*/ 3049114 h 3050482"/>
                <a:gd name="connsiteX21" fmla="*/ 1381609 w 2191919"/>
                <a:gd name="connsiteY21" fmla="*/ 3050482 h 3050482"/>
                <a:gd name="connsiteX22" fmla="*/ 1361091 w 2191919"/>
                <a:gd name="connsiteY22" fmla="*/ 3050482 h 3050482"/>
                <a:gd name="connsiteX23" fmla="*/ 1341939 w 2191919"/>
                <a:gd name="connsiteY23" fmla="*/ 3050482 h 3050482"/>
                <a:gd name="connsiteX24" fmla="*/ 1322787 w 2191919"/>
                <a:gd name="connsiteY24" fmla="*/ 3049114 h 3050482"/>
                <a:gd name="connsiteX25" fmla="*/ 1302269 w 2191919"/>
                <a:gd name="connsiteY25" fmla="*/ 3045010 h 3050482"/>
                <a:gd name="connsiteX26" fmla="*/ 1283119 w 2191919"/>
                <a:gd name="connsiteY26" fmla="*/ 3040906 h 3050482"/>
                <a:gd name="connsiteX27" fmla="*/ 1265335 w 2191919"/>
                <a:gd name="connsiteY27" fmla="*/ 3034067 h 3050482"/>
                <a:gd name="connsiteX28" fmla="*/ 1244815 w 2191919"/>
                <a:gd name="connsiteY28" fmla="*/ 3027227 h 3050482"/>
                <a:gd name="connsiteX29" fmla="*/ 1225665 w 2191919"/>
                <a:gd name="connsiteY29" fmla="*/ 3019020 h 3050482"/>
                <a:gd name="connsiteX30" fmla="*/ 1207881 w 2191919"/>
                <a:gd name="connsiteY30" fmla="*/ 3009444 h 3050482"/>
                <a:gd name="connsiteX31" fmla="*/ 682597 w 2191919"/>
                <a:gd name="connsiteY31" fmla="*/ 2703028 h 3050482"/>
                <a:gd name="connsiteX32" fmla="*/ 154576 w 2191919"/>
                <a:gd name="connsiteY32" fmla="*/ 2400716 h 3050482"/>
                <a:gd name="connsiteX33" fmla="*/ 136793 w 2191919"/>
                <a:gd name="connsiteY33" fmla="*/ 2388404 h 3050482"/>
                <a:gd name="connsiteX34" fmla="*/ 120378 w 2191919"/>
                <a:gd name="connsiteY34" fmla="*/ 2376093 h 3050482"/>
                <a:gd name="connsiteX35" fmla="*/ 105331 w 2191919"/>
                <a:gd name="connsiteY35" fmla="*/ 2365150 h 3050482"/>
                <a:gd name="connsiteX36" fmla="*/ 88915 w 2191919"/>
                <a:gd name="connsiteY36" fmla="*/ 2351470 h 3050482"/>
                <a:gd name="connsiteX37" fmla="*/ 75236 w 2191919"/>
                <a:gd name="connsiteY37" fmla="*/ 2335055 h 3050482"/>
                <a:gd name="connsiteX38" fmla="*/ 62925 w 2191919"/>
                <a:gd name="connsiteY38" fmla="*/ 2321376 h 3050482"/>
                <a:gd name="connsiteX39" fmla="*/ 51981 w 2191919"/>
                <a:gd name="connsiteY39" fmla="*/ 2303593 h 3050482"/>
                <a:gd name="connsiteX40" fmla="*/ 42406 w 2191919"/>
                <a:gd name="connsiteY40" fmla="*/ 2287178 h 3050482"/>
                <a:gd name="connsiteX41" fmla="*/ 31462 w 2191919"/>
                <a:gd name="connsiteY41" fmla="*/ 2269395 h 3050482"/>
                <a:gd name="connsiteX42" fmla="*/ 24623 w 2191919"/>
                <a:gd name="connsiteY42" fmla="*/ 2252979 h 3050482"/>
                <a:gd name="connsiteX43" fmla="*/ 16415 w 2191919"/>
                <a:gd name="connsiteY43" fmla="*/ 2235196 h 3050482"/>
                <a:gd name="connsiteX44" fmla="*/ 10943 w 2191919"/>
                <a:gd name="connsiteY44" fmla="*/ 2214677 h 3050482"/>
                <a:gd name="connsiteX45" fmla="*/ 6840 w 2191919"/>
                <a:gd name="connsiteY45" fmla="*/ 2195526 h 3050482"/>
                <a:gd name="connsiteX46" fmla="*/ 4104 w 2191919"/>
                <a:gd name="connsiteY46" fmla="*/ 2175007 h 3050482"/>
                <a:gd name="connsiteX47" fmla="*/ 2736 w 2191919"/>
                <a:gd name="connsiteY47" fmla="*/ 2153121 h 3050482"/>
                <a:gd name="connsiteX48" fmla="*/ 0 w 2191919"/>
                <a:gd name="connsiteY48" fmla="*/ 2133970 h 3050482"/>
                <a:gd name="connsiteX49" fmla="*/ 0 w 2191919"/>
                <a:gd name="connsiteY49" fmla="*/ 1525241 h 3050482"/>
                <a:gd name="connsiteX50" fmla="*/ 0 w 2191919"/>
                <a:gd name="connsiteY50" fmla="*/ 916513 h 3050482"/>
                <a:gd name="connsiteX51" fmla="*/ 2736 w 2191919"/>
                <a:gd name="connsiteY51" fmla="*/ 895994 h 3050482"/>
                <a:gd name="connsiteX52" fmla="*/ 4104 w 2191919"/>
                <a:gd name="connsiteY52" fmla="*/ 874107 h 3050482"/>
                <a:gd name="connsiteX53" fmla="*/ 6840 w 2191919"/>
                <a:gd name="connsiteY53" fmla="*/ 854956 h 3050482"/>
                <a:gd name="connsiteX54" fmla="*/ 10943 w 2191919"/>
                <a:gd name="connsiteY54" fmla="*/ 835805 h 3050482"/>
                <a:gd name="connsiteX55" fmla="*/ 16415 w 2191919"/>
                <a:gd name="connsiteY55" fmla="*/ 815286 h 3050482"/>
                <a:gd name="connsiteX56" fmla="*/ 24623 w 2191919"/>
                <a:gd name="connsiteY56" fmla="*/ 797503 h 3050482"/>
                <a:gd name="connsiteX57" fmla="*/ 31462 w 2191919"/>
                <a:gd name="connsiteY57" fmla="*/ 779720 h 3050482"/>
                <a:gd name="connsiteX58" fmla="*/ 42406 w 2191919"/>
                <a:gd name="connsiteY58" fmla="*/ 761937 h 3050482"/>
                <a:gd name="connsiteX59" fmla="*/ 51981 w 2191919"/>
                <a:gd name="connsiteY59" fmla="*/ 744154 h 3050482"/>
                <a:gd name="connsiteX60" fmla="*/ 62925 w 2191919"/>
                <a:gd name="connsiteY60" fmla="*/ 729106 h 3050482"/>
                <a:gd name="connsiteX61" fmla="*/ 75236 w 2191919"/>
                <a:gd name="connsiteY61" fmla="*/ 715427 h 3050482"/>
                <a:gd name="connsiteX62" fmla="*/ 88915 w 2191919"/>
                <a:gd name="connsiteY62" fmla="*/ 699012 h 3050482"/>
                <a:gd name="connsiteX63" fmla="*/ 105331 w 2191919"/>
                <a:gd name="connsiteY63" fmla="*/ 685333 h 3050482"/>
                <a:gd name="connsiteX64" fmla="*/ 120378 w 2191919"/>
                <a:gd name="connsiteY64" fmla="*/ 674389 h 3050482"/>
                <a:gd name="connsiteX65" fmla="*/ 136793 w 2191919"/>
                <a:gd name="connsiteY65" fmla="*/ 662078 h 3050482"/>
                <a:gd name="connsiteX66" fmla="*/ 154576 w 2191919"/>
                <a:gd name="connsiteY66" fmla="*/ 649767 h 3050482"/>
                <a:gd name="connsiteX67" fmla="*/ 682597 w 2191919"/>
                <a:gd name="connsiteY67" fmla="*/ 346086 h 3050482"/>
                <a:gd name="connsiteX68" fmla="*/ 1207881 w 2191919"/>
                <a:gd name="connsiteY68" fmla="*/ 41038 h 3050482"/>
                <a:gd name="connsiteX69" fmla="*/ 1225665 w 2191919"/>
                <a:gd name="connsiteY69" fmla="*/ 31463 h 3050482"/>
                <a:gd name="connsiteX70" fmla="*/ 1244815 w 2191919"/>
                <a:gd name="connsiteY70" fmla="*/ 23255 h 3050482"/>
                <a:gd name="connsiteX71" fmla="*/ 1265335 w 2191919"/>
                <a:gd name="connsiteY71" fmla="*/ 15047 h 3050482"/>
                <a:gd name="connsiteX72" fmla="*/ 1283119 w 2191919"/>
                <a:gd name="connsiteY72" fmla="*/ 9576 h 3050482"/>
                <a:gd name="connsiteX73" fmla="*/ 1302269 w 2191919"/>
                <a:gd name="connsiteY73" fmla="*/ 5472 h 3050482"/>
                <a:gd name="connsiteX74" fmla="*/ 1322787 w 2191919"/>
                <a:gd name="connsiteY74" fmla="*/ 1368 h 30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2191919" h="3050482">
                  <a:moveTo>
                    <a:pt x="1341939" y="0"/>
                  </a:moveTo>
                  <a:lnTo>
                    <a:pt x="1361091" y="0"/>
                  </a:lnTo>
                  <a:lnTo>
                    <a:pt x="1381609" y="0"/>
                  </a:lnTo>
                  <a:lnTo>
                    <a:pt x="1400759" y="1368"/>
                  </a:lnTo>
                  <a:lnTo>
                    <a:pt x="1421279" y="5472"/>
                  </a:lnTo>
                  <a:lnTo>
                    <a:pt x="1440429" y="9576"/>
                  </a:lnTo>
                  <a:lnTo>
                    <a:pt x="1459581" y="15047"/>
                  </a:lnTo>
                  <a:lnTo>
                    <a:pt x="1477363" y="23255"/>
                  </a:lnTo>
                  <a:lnTo>
                    <a:pt x="1497883" y="31463"/>
                  </a:lnTo>
                  <a:lnTo>
                    <a:pt x="1515667" y="41038"/>
                  </a:lnTo>
                  <a:lnTo>
                    <a:pt x="2043687" y="346086"/>
                  </a:lnTo>
                  <a:lnTo>
                    <a:pt x="2191919" y="431783"/>
                  </a:lnTo>
                  <a:lnTo>
                    <a:pt x="2191919" y="2617717"/>
                  </a:lnTo>
                  <a:lnTo>
                    <a:pt x="2043687" y="2703028"/>
                  </a:lnTo>
                  <a:lnTo>
                    <a:pt x="1515667" y="3009444"/>
                  </a:lnTo>
                  <a:lnTo>
                    <a:pt x="1497883" y="3019020"/>
                  </a:lnTo>
                  <a:lnTo>
                    <a:pt x="1477363" y="3027227"/>
                  </a:lnTo>
                  <a:lnTo>
                    <a:pt x="1459581" y="3034067"/>
                  </a:lnTo>
                  <a:lnTo>
                    <a:pt x="1440429" y="3040906"/>
                  </a:lnTo>
                  <a:lnTo>
                    <a:pt x="1421279" y="3045010"/>
                  </a:lnTo>
                  <a:lnTo>
                    <a:pt x="1400759" y="3049114"/>
                  </a:lnTo>
                  <a:lnTo>
                    <a:pt x="1381609" y="3050482"/>
                  </a:lnTo>
                  <a:lnTo>
                    <a:pt x="1361091" y="3050482"/>
                  </a:lnTo>
                  <a:lnTo>
                    <a:pt x="1341939" y="3050482"/>
                  </a:lnTo>
                  <a:lnTo>
                    <a:pt x="1322787" y="3049114"/>
                  </a:lnTo>
                  <a:lnTo>
                    <a:pt x="1302269" y="3045010"/>
                  </a:lnTo>
                  <a:lnTo>
                    <a:pt x="1283119" y="3040906"/>
                  </a:lnTo>
                  <a:lnTo>
                    <a:pt x="1265335" y="3034067"/>
                  </a:lnTo>
                  <a:lnTo>
                    <a:pt x="1244815" y="3027227"/>
                  </a:lnTo>
                  <a:lnTo>
                    <a:pt x="1225665" y="3019020"/>
                  </a:lnTo>
                  <a:lnTo>
                    <a:pt x="1207881" y="3009444"/>
                  </a:lnTo>
                  <a:lnTo>
                    <a:pt x="682597" y="2703028"/>
                  </a:lnTo>
                  <a:lnTo>
                    <a:pt x="154576" y="2400716"/>
                  </a:lnTo>
                  <a:lnTo>
                    <a:pt x="136793" y="2388404"/>
                  </a:lnTo>
                  <a:lnTo>
                    <a:pt x="120378" y="2376093"/>
                  </a:lnTo>
                  <a:lnTo>
                    <a:pt x="105331" y="2365150"/>
                  </a:lnTo>
                  <a:lnTo>
                    <a:pt x="88915" y="2351470"/>
                  </a:lnTo>
                  <a:lnTo>
                    <a:pt x="75236" y="2335055"/>
                  </a:lnTo>
                  <a:lnTo>
                    <a:pt x="62925" y="2321376"/>
                  </a:lnTo>
                  <a:lnTo>
                    <a:pt x="51981" y="2303593"/>
                  </a:lnTo>
                  <a:lnTo>
                    <a:pt x="42406" y="2287178"/>
                  </a:lnTo>
                  <a:lnTo>
                    <a:pt x="31462" y="2269395"/>
                  </a:lnTo>
                  <a:lnTo>
                    <a:pt x="24623" y="2252979"/>
                  </a:lnTo>
                  <a:lnTo>
                    <a:pt x="16415" y="2235196"/>
                  </a:lnTo>
                  <a:lnTo>
                    <a:pt x="10943" y="2214677"/>
                  </a:lnTo>
                  <a:lnTo>
                    <a:pt x="6840" y="2195526"/>
                  </a:lnTo>
                  <a:lnTo>
                    <a:pt x="4104" y="2175007"/>
                  </a:lnTo>
                  <a:lnTo>
                    <a:pt x="2736" y="2153121"/>
                  </a:lnTo>
                  <a:lnTo>
                    <a:pt x="0" y="2133970"/>
                  </a:lnTo>
                  <a:lnTo>
                    <a:pt x="0" y="1525241"/>
                  </a:lnTo>
                  <a:lnTo>
                    <a:pt x="0" y="916513"/>
                  </a:lnTo>
                  <a:lnTo>
                    <a:pt x="2736" y="895994"/>
                  </a:lnTo>
                  <a:lnTo>
                    <a:pt x="4104" y="874107"/>
                  </a:lnTo>
                  <a:lnTo>
                    <a:pt x="6840" y="854956"/>
                  </a:lnTo>
                  <a:lnTo>
                    <a:pt x="10943" y="835805"/>
                  </a:lnTo>
                  <a:lnTo>
                    <a:pt x="16415" y="815286"/>
                  </a:lnTo>
                  <a:lnTo>
                    <a:pt x="24623" y="797503"/>
                  </a:lnTo>
                  <a:lnTo>
                    <a:pt x="31462" y="779720"/>
                  </a:lnTo>
                  <a:lnTo>
                    <a:pt x="42406" y="761937"/>
                  </a:lnTo>
                  <a:lnTo>
                    <a:pt x="51981" y="744154"/>
                  </a:lnTo>
                  <a:lnTo>
                    <a:pt x="62925" y="729106"/>
                  </a:lnTo>
                  <a:lnTo>
                    <a:pt x="75236" y="715427"/>
                  </a:lnTo>
                  <a:lnTo>
                    <a:pt x="88915" y="699012"/>
                  </a:lnTo>
                  <a:lnTo>
                    <a:pt x="105331" y="685333"/>
                  </a:lnTo>
                  <a:lnTo>
                    <a:pt x="120378" y="674389"/>
                  </a:lnTo>
                  <a:lnTo>
                    <a:pt x="136793" y="662078"/>
                  </a:lnTo>
                  <a:lnTo>
                    <a:pt x="154576" y="649767"/>
                  </a:lnTo>
                  <a:lnTo>
                    <a:pt x="682597" y="346086"/>
                  </a:lnTo>
                  <a:lnTo>
                    <a:pt x="1207881" y="41038"/>
                  </a:lnTo>
                  <a:lnTo>
                    <a:pt x="1225665" y="31463"/>
                  </a:lnTo>
                  <a:lnTo>
                    <a:pt x="1244815" y="23255"/>
                  </a:lnTo>
                  <a:lnTo>
                    <a:pt x="1265335" y="15047"/>
                  </a:lnTo>
                  <a:lnTo>
                    <a:pt x="1283119" y="9576"/>
                  </a:lnTo>
                  <a:lnTo>
                    <a:pt x="1302269" y="5472"/>
                  </a:lnTo>
                  <a:lnTo>
                    <a:pt x="1322787" y="1368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675"/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3C431E4C-0B6A-4F4F-832E-6586C1F97B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6161" y="3619053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90 w 1990"/>
                <a:gd name="T3" fmla="*/ 1575 h 2230"/>
                <a:gd name="T4" fmla="*/ 1986 w 1990"/>
                <a:gd name="T5" fmla="*/ 1605 h 2230"/>
                <a:gd name="T6" fmla="*/ 1979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6 w 1990"/>
                <a:gd name="T13" fmla="*/ 1707 h 2230"/>
                <a:gd name="T14" fmla="*/ 1916 w 1990"/>
                <a:gd name="T15" fmla="*/ 1729 h 2230"/>
                <a:gd name="T16" fmla="*/ 1891 w 1990"/>
                <a:gd name="T17" fmla="*/ 1746 h 2230"/>
                <a:gd name="T18" fmla="*/ 1494 w 1990"/>
                <a:gd name="T19" fmla="*/ 1977 h 2230"/>
                <a:gd name="T20" fmla="*/ 1095 w 1990"/>
                <a:gd name="T21" fmla="*/ 2207 h 2230"/>
                <a:gd name="T22" fmla="*/ 1067 w 1990"/>
                <a:gd name="T23" fmla="*/ 2219 h 2230"/>
                <a:gd name="T24" fmla="*/ 1039 w 1990"/>
                <a:gd name="T25" fmla="*/ 2226 h 2230"/>
                <a:gd name="T26" fmla="*/ 1010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5 w 1990"/>
                <a:gd name="T33" fmla="*/ 2219 h 2230"/>
                <a:gd name="T34" fmla="*/ 898 w 1990"/>
                <a:gd name="T35" fmla="*/ 2207 h 2230"/>
                <a:gd name="T36" fmla="*/ 499 w 1990"/>
                <a:gd name="T37" fmla="*/ 1977 h 2230"/>
                <a:gd name="T38" fmla="*/ 100 w 1990"/>
                <a:gd name="T39" fmla="*/ 1746 h 2230"/>
                <a:gd name="T40" fmla="*/ 77 w 1990"/>
                <a:gd name="T41" fmla="*/ 1729 h 2230"/>
                <a:gd name="T42" fmla="*/ 55 w 1990"/>
                <a:gd name="T43" fmla="*/ 1707 h 2230"/>
                <a:gd name="T44" fmla="*/ 38 w 1990"/>
                <a:gd name="T45" fmla="*/ 1686 h 2230"/>
                <a:gd name="T46" fmla="*/ 23 w 1990"/>
                <a:gd name="T47" fmla="*/ 1660 h 2230"/>
                <a:gd name="T48" fmla="*/ 13 w 1990"/>
                <a:gd name="T49" fmla="*/ 1634 h 2230"/>
                <a:gd name="T50" fmla="*/ 5 w 1990"/>
                <a:gd name="T51" fmla="*/ 1605 h 2230"/>
                <a:gd name="T52" fmla="*/ 2 w 1990"/>
                <a:gd name="T53" fmla="*/ 1575 h 2230"/>
                <a:gd name="T54" fmla="*/ 0 w 1990"/>
                <a:gd name="T55" fmla="*/ 1115 h 2230"/>
                <a:gd name="T56" fmla="*/ 2 w 1990"/>
                <a:gd name="T57" fmla="*/ 655 h 2230"/>
                <a:gd name="T58" fmla="*/ 5 w 1990"/>
                <a:gd name="T59" fmla="*/ 625 h 2230"/>
                <a:gd name="T60" fmla="*/ 13 w 1990"/>
                <a:gd name="T61" fmla="*/ 596 h 2230"/>
                <a:gd name="T62" fmla="*/ 23 w 1990"/>
                <a:gd name="T63" fmla="*/ 570 h 2230"/>
                <a:gd name="T64" fmla="*/ 38 w 1990"/>
                <a:gd name="T65" fmla="*/ 544 h 2230"/>
                <a:gd name="T66" fmla="*/ 55 w 1990"/>
                <a:gd name="T67" fmla="*/ 523 h 2230"/>
                <a:gd name="T68" fmla="*/ 77 w 1990"/>
                <a:gd name="T69" fmla="*/ 501 h 2230"/>
                <a:gd name="T70" fmla="*/ 100 w 1990"/>
                <a:gd name="T71" fmla="*/ 484 h 2230"/>
                <a:gd name="T72" fmla="*/ 499 w 1990"/>
                <a:gd name="T73" fmla="*/ 253 h 2230"/>
                <a:gd name="T74" fmla="*/ 898 w 1990"/>
                <a:gd name="T75" fmla="*/ 23 h 2230"/>
                <a:gd name="T76" fmla="*/ 925 w 1990"/>
                <a:gd name="T77" fmla="*/ 11 h 2230"/>
                <a:gd name="T78" fmla="*/ 952 w 1990"/>
                <a:gd name="T79" fmla="*/ 4 h 2230"/>
                <a:gd name="T80" fmla="*/ 981 w 1990"/>
                <a:gd name="T81" fmla="*/ 0 h 2230"/>
                <a:gd name="T82" fmla="*/ 1010 w 1990"/>
                <a:gd name="T83" fmla="*/ 0 h 2230"/>
                <a:gd name="T84" fmla="*/ 1039 w 1990"/>
                <a:gd name="T85" fmla="*/ 4 h 2230"/>
                <a:gd name="T86" fmla="*/ 1067 w 1990"/>
                <a:gd name="T87" fmla="*/ 11 h 2230"/>
                <a:gd name="T88" fmla="*/ 1095 w 1990"/>
                <a:gd name="T89" fmla="*/ 23 h 2230"/>
                <a:gd name="T90" fmla="*/ 1494 w 1990"/>
                <a:gd name="T91" fmla="*/ 253 h 2230"/>
                <a:gd name="T92" fmla="*/ 1891 w 1990"/>
                <a:gd name="T93" fmla="*/ 484 h 2230"/>
                <a:gd name="T94" fmla="*/ 1916 w 1990"/>
                <a:gd name="T95" fmla="*/ 501 h 2230"/>
                <a:gd name="T96" fmla="*/ 1936 w 1990"/>
                <a:gd name="T97" fmla="*/ 523 h 2230"/>
                <a:gd name="T98" fmla="*/ 1953 w 1990"/>
                <a:gd name="T99" fmla="*/ 544 h 2230"/>
                <a:gd name="T100" fmla="*/ 1967 w 1990"/>
                <a:gd name="T101" fmla="*/ 570 h 2230"/>
                <a:gd name="T102" fmla="*/ 1979 w 1990"/>
                <a:gd name="T103" fmla="*/ 596 h 2230"/>
                <a:gd name="T104" fmla="*/ 1986 w 1990"/>
                <a:gd name="T105" fmla="*/ 625 h 2230"/>
                <a:gd name="T106" fmla="*/ 1990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90" y="1575"/>
                  </a:lnTo>
                  <a:lnTo>
                    <a:pt x="1989" y="1590"/>
                  </a:lnTo>
                  <a:lnTo>
                    <a:pt x="1986" y="1605"/>
                  </a:lnTo>
                  <a:lnTo>
                    <a:pt x="1983" y="1619"/>
                  </a:lnTo>
                  <a:lnTo>
                    <a:pt x="1979" y="1634"/>
                  </a:lnTo>
                  <a:lnTo>
                    <a:pt x="1975" y="1647"/>
                  </a:lnTo>
                  <a:lnTo>
                    <a:pt x="1967" y="1660"/>
                  </a:lnTo>
                  <a:lnTo>
                    <a:pt x="1962" y="1673"/>
                  </a:lnTo>
                  <a:lnTo>
                    <a:pt x="1953" y="1686"/>
                  </a:lnTo>
                  <a:lnTo>
                    <a:pt x="1946" y="1697"/>
                  </a:lnTo>
                  <a:lnTo>
                    <a:pt x="1936" y="1707"/>
                  </a:lnTo>
                  <a:lnTo>
                    <a:pt x="1926" y="1719"/>
                  </a:lnTo>
                  <a:lnTo>
                    <a:pt x="1916" y="1729"/>
                  </a:lnTo>
                  <a:lnTo>
                    <a:pt x="1904" y="1737"/>
                  </a:lnTo>
                  <a:lnTo>
                    <a:pt x="1891" y="1746"/>
                  </a:lnTo>
                  <a:lnTo>
                    <a:pt x="1878" y="1755"/>
                  </a:lnTo>
                  <a:lnTo>
                    <a:pt x="1494" y="1977"/>
                  </a:lnTo>
                  <a:lnTo>
                    <a:pt x="1108" y="2200"/>
                  </a:lnTo>
                  <a:lnTo>
                    <a:pt x="1095" y="2207"/>
                  </a:lnTo>
                  <a:lnTo>
                    <a:pt x="1080" y="2213"/>
                  </a:lnTo>
                  <a:lnTo>
                    <a:pt x="1067" y="2219"/>
                  </a:lnTo>
                  <a:lnTo>
                    <a:pt x="1053" y="2223"/>
                  </a:lnTo>
                  <a:lnTo>
                    <a:pt x="1039" y="2226"/>
                  </a:lnTo>
                  <a:lnTo>
                    <a:pt x="1024" y="2229"/>
                  </a:lnTo>
                  <a:lnTo>
                    <a:pt x="1010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7" y="2229"/>
                  </a:lnTo>
                  <a:lnTo>
                    <a:pt x="952" y="2226"/>
                  </a:lnTo>
                  <a:lnTo>
                    <a:pt x="939" y="2223"/>
                  </a:lnTo>
                  <a:lnTo>
                    <a:pt x="925" y="2219"/>
                  </a:lnTo>
                  <a:lnTo>
                    <a:pt x="910" y="2213"/>
                  </a:lnTo>
                  <a:lnTo>
                    <a:pt x="898" y="2207"/>
                  </a:lnTo>
                  <a:lnTo>
                    <a:pt x="883" y="2200"/>
                  </a:lnTo>
                  <a:lnTo>
                    <a:pt x="499" y="1977"/>
                  </a:lnTo>
                  <a:lnTo>
                    <a:pt x="114" y="1755"/>
                  </a:lnTo>
                  <a:lnTo>
                    <a:pt x="100" y="1746"/>
                  </a:lnTo>
                  <a:lnTo>
                    <a:pt x="88" y="1737"/>
                  </a:lnTo>
                  <a:lnTo>
                    <a:pt x="77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6" y="1697"/>
                  </a:lnTo>
                  <a:lnTo>
                    <a:pt x="38" y="1686"/>
                  </a:lnTo>
                  <a:lnTo>
                    <a:pt x="31" y="1673"/>
                  </a:lnTo>
                  <a:lnTo>
                    <a:pt x="23" y="1660"/>
                  </a:lnTo>
                  <a:lnTo>
                    <a:pt x="18" y="1647"/>
                  </a:lnTo>
                  <a:lnTo>
                    <a:pt x="13" y="1634"/>
                  </a:lnTo>
                  <a:lnTo>
                    <a:pt x="9" y="1619"/>
                  </a:lnTo>
                  <a:lnTo>
                    <a:pt x="5" y="1605"/>
                  </a:lnTo>
                  <a:lnTo>
                    <a:pt x="3" y="1590"/>
                  </a:lnTo>
                  <a:lnTo>
                    <a:pt x="2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2" y="655"/>
                  </a:lnTo>
                  <a:lnTo>
                    <a:pt x="3" y="640"/>
                  </a:lnTo>
                  <a:lnTo>
                    <a:pt x="5" y="625"/>
                  </a:lnTo>
                  <a:lnTo>
                    <a:pt x="9" y="611"/>
                  </a:lnTo>
                  <a:lnTo>
                    <a:pt x="13" y="596"/>
                  </a:lnTo>
                  <a:lnTo>
                    <a:pt x="18" y="583"/>
                  </a:lnTo>
                  <a:lnTo>
                    <a:pt x="23" y="570"/>
                  </a:lnTo>
                  <a:lnTo>
                    <a:pt x="31" y="557"/>
                  </a:lnTo>
                  <a:lnTo>
                    <a:pt x="38" y="544"/>
                  </a:lnTo>
                  <a:lnTo>
                    <a:pt x="46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7" y="501"/>
                  </a:lnTo>
                  <a:lnTo>
                    <a:pt x="88" y="493"/>
                  </a:lnTo>
                  <a:lnTo>
                    <a:pt x="100" y="484"/>
                  </a:lnTo>
                  <a:lnTo>
                    <a:pt x="114" y="475"/>
                  </a:lnTo>
                  <a:lnTo>
                    <a:pt x="499" y="253"/>
                  </a:lnTo>
                  <a:lnTo>
                    <a:pt x="883" y="30"/>
                  </a:lnTo>
                  <a:lnTo>
                    <a:pt x="898" y="23"/>
                  </a:lnTo>
                  <a:lnTo>
                    <a:pt x="910" y="17"/>
                  </a:lnTo>
                  <a:lnTo>
                    <a:pt x="925" y="11"/>
                  </a:lnTo>
                  <a:lnTo>
                    <a:pt x="939" y="7"/>
                  </a:lnTo>
                  <a:lnTo>
                    <a:pt x="952" y="4"/>
                  </a:lnTo>
                  <a:lnTo>
                    <a:pt x="967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10" y="0"/>
                  </a:lnTo>
                  <a:lnTo>
                    <a:pt x="1024" y="1"/>
                  </a:lnTo>
                  <a:lnTo>
                    <a:pt x="1039" y="4"/>
                  </a:lnTo>
                  <a:lnTo>
                    <a:pt x="1053" y="7"/>
                  </a:lnTo>
                  <a:lnTo>
                    <a:pt x="1067" y="11"/>
                  </a:lnTo>
                  <a:lnTo>
                    <a:pt x="1080" y="17"/>
                  </a:lnTo>
                  <a:lnTo>
                    <a:pt x="1095" y="23"/>
                  </a:lnTo>
                  <a:lnTo>
                    <a:pt x="1108" y="30"/>
                  </a:lnTo>
                  <a:lnTo>
                    <a:pt x="1494" y="253"/>
                  </a:lnTo>
                  <a:lnTo>
                    <a:pt x="1878" y="475"/>
                  </a:lnTo>
                  <a:lnTo>
                    <a:pt x="1891" y="484"/>
                  </a:lnTo>
                  <a:lnTo>
                    <a:pt x="1904" y="493"/>
                  </a:lnTo>
                  <a:lnTo>
                    <a:pt x="1916" y="501"/>
                  </a:lnTo>
                  <a:lnTo>
                    <a:pt x="1926" y="511"/>
                  </a:lnTo>
                  <a:lnTo>
                    <a:pt x="1936" y="523"/>
                  </a:lnTo>
                  <a:lnTo>
                    <a:pt x="1946" y="533"/>
                  </a:lnTo>
                  <a:lnTo>
                    <a:pt x="1953" y="544"/>
                  </a:lnTo>
                  <a:lnTo>
                    <a:pt x="1962" y="557"/>
                  </a:lnTo>
                  <a:lnTo>
                    <a:pt x="1967" y="570"/>
                  </a:lnTo>
                  <a:lnTo>
                    <a:pt x="1975" y="583"/>
                  </a:lnTo>
                  <a:lnTo>
                    <a:pt x="1979" y="596"/>
                  </a:lnTo>
                  <a:lnTo>
                    <a:pt x="1983" y="611"/>
                  </a:lnTo>
                  <a:lnTo>
                    <a:pt x="1986" y="625"/>
                  </a:lnTo>
                  <a:lnTo>
                    <a:pt x="1989" y="640"/>
                  </a:lnTo>
                  <a:lnTo>
                    <a:pt x="1990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94CB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6979328A-6CA4-4ADF-A4FC-571442ECA8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78117" y="6114156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8 w 1990"/>
                <a:gd name="T3" fmla="*/ 1574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59 h 2230"/>
                <a:gd name="T10" fmla="*/ 1952 w 1990"/>
                <a:gd name="T11" fmla="*/ 1684 h 2230"/>
                <a:gd name="T12" fmla="*/ 1935 w 1990"/>
                <a:gd name="T13" fmla="*/ 1707 h 2230"/>
                <a:gd name="T14" fmla="*/ 1913 w 1990"/>
                <a:gd name="T15" fmla="*/ 1729 h 2230"/>
                <a:gd name="T16" fmla="*/ 1890 w 1990"/>
                <a:gd name="T17" fmla="*/ 1746 h 2230"/>
                <a:gd name="T18" fmla="*/ 1491 w 1990"/>
                <a:gd name="T19" fmla="*/ 1976 h 2230"/>
                <a:gd name="T20" fmla="*/ 1093 w 1990"/>
                <a:gd name="T21" fmla="*/ 2207 h 2230"/>
                <a:gd name="T22" fmla="*/ 1065 w 1990"/>
                <a:gd name="T23" fmla="*/ 2218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3 w 1990"/>
                <a:gd name="T33" fmla="*/ 2218 h 2230"/>
                <a:gd name="T34" fmla="*/ 895 w 1990"/>
                <a:gd name="T35" fmla="*/ 2207 h 2230"/>
                <a:gd name="T36" fmla="*/ 496 w 1990"/>
                <a:gd name="T37" fmla="*/ 1976 h 2230"/>
                <a:gd name="T38" fmla="*/ 99 w 1990"/>
                <a:gd name="T39" fmla="*/ 1746 h 2230"/>
                <a:gd name="T40" fmla="*/ 75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4 h 2230"/>
                <a:gd name="T46" fmla="*/ 23 w 1990"/>
                <a:gd name="T47" fmla="*/ 1659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4 h 2230"/>
                <a:gd name="T54" fmla="*/ 0 w 1990"/>
                <a:gd name="T55" fmla="*/ 1115 h 2230"/>
                <a:gd name="T56" fmla="*/ 0 w 1990"/>
                <a:gd name="T57" fmla="*/ 655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4 w 1990"/>
                <a:gd name="T67" fmla="*/ 523 h 2230"/>
                <a:gd name="T68" fmla="*/ 75 w 1990"/>
                <a:gd name="T69" fmla="*/ 501 h 2230"/>
                <a:gd name="T70" fmla="*/ 99 w 1990"/>
                <a:gd name="T71" fmla="*/ 484 h 2230"/>
                <a:gd name="T72" fmla="*/ 496 w 1990"/>
                <a:gd name="T73" fmla="*/ 253 h 2230"/>
                <a:gd name="T74" fmla="*/ 895 w 1990"/>
                <a:gd name="T75" fmla="*/ 23 h 2230"/>
                <a:gd name="T76" fmla="*/ 923 w 1990"/>
                <a:gd name="T77" fmla="*/ 11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1 h 2230"/>
                <a:gd name="T88" fmla="*/ 1093 w 1990"/>
                <a:gd name="T89" fmla="*/ 23 h 2230"/>
                <a:gd name="T90" fmla="*/ 1491 w 1990"/>
                <a:gd name="T91" fmla="*/ 253 h 2230"/>
                <a:gd name="T92" fmla="*/ 1890 w 1990"/>
                <a:gd name="T93" fmla="*/ 484 h 2230"/>
                <a:gd name="T94" fmla="*/ 1913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4 h 2230"/>
                <a:gd name="T100" fmla="*/ 1967 w 1990"/>
                <a:gd name="T101" fmla="*/ 570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88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8" y="1574"/>
                  </a:lnTo>
                  <a:lnTo>
                    <a:pt x="1987" y="1590"/>
                  </a:lnTo>
                  <a:lnTo>
                    <a:pt x="1985" y="1605"/>
                  </a:lnTo>
                  <a:lnTo>
                    <a:pt x="1981" y="1619"/>
                  </a:lnTo>
                  <a:lnTo>
                    <a:pt x="1978" y="1634"/>
                  </a:lnTo>
                  <a:lnTo>
                    <a:pt x="1972" y="1647"/>
                  </a:lnTo>
                  <a:lnTo>
                    <a:pt x="1967" y="1659"/>
                  </a:lnTo>
                  <a:lnTo>
                    <a:pt x="1959" y="1672"/>
                  </a:lnTo>
                  <a:lnTo>
                    <a:pt x="1952" y="1684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3" y="1729"/>
                  </a:lnTo>
                  <a:lnTo>
                    <a:pt x="1902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1" y="1976"/>
                  </a:lnTo>
                  <a:lnTo>
                    <a:pt x="1107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5" y="2218"/>
                  </a:lnTo>
                  <a:lnTo>
                    <a:pt x="1051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7" y="2223"/>
                  </a:lnTo>
                  <a:lnTo>
                    <a:pt x="923" y="2218"/>
                  </a:lnTo>
                  <a:lnTo>
                    <a:pt x="910" y="2213"/>
                  </a:lnTo>
                  <a:lnTo>
                    <a:pt x="895" y="2207"/>
                  </a:lnTo>
                  <a:lnTo>
                    <a:pt x="882" y="2200"/>
                  </a:lnTo>
                  <a:lnTo>
                    <a:pt x="496" y="1976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6" y="1737"/>
                  </a:lnTo>
                  <a:lnTo>
                    <a:pt x="75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4" y="1697"/>
                  </a:lnTo>
                  <a:lnTo>
                    <a:pt x="37" y="1684"/>
                  </a:lnTo>
                  <a:lnTo>
                    <a:pt x="28" y="1672"/>
                  </a:lnTo>
                  <a:lnTo>
                    <a:pt x="23" y="1659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39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28" y="557"/>
                  </a:lnTo>
                  <a:lnTo>
                    <a:pt x="37" y="544"/>
                  </a:lnTo>
                  <a:lnTo>
                    <a:pt x="44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5" y="501"/>
                  </a:lnTo>
                  <a:lnTo>
                    <a:pt x="86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6" y="253"/>
                  </a:lnTo>
                  <a:lnTo>
                    <a:pt x="882" y="30"/>
                  </a:lnTo>
                  <a:lnTo>
                    <a:pt x="895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1" y="7"/>
                  </a:lnTo>
                  <a:lnTo>
                    <a:pt x="1065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7" y="30"/>
                  </a:lnTo>
                  <a:lnTo>
                    <a:pt x="1491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2" y="493"/>
                  </a:lnTo>
                  <a:lnTo>
                    <a:pt x="1913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2" y="544"/>
                  </a:lnTo>
                  <a:lnTo>
                    <a:pt x="1959" y="557"/>
                  </a:lnTo>
                  <a:lnTo>
                    <a:pt x="1967" y="570"/>
                  </a:lnTo>
                  <a:lnTo>
                    <a:pt x="1972" y="583"/>
                  </a:lnTo>
                  <a:lnTo>
                    <a:pt x="1978" y="596"/>
                  </a:lnTo>
                  <a:lnTo>
                    <a:pt x="1981" y="611"/>
                  </a:lnTo>
                  <a:lnTo>
                    <a:pt x="1985" y="625"/>
                  </a:lnTo>
                  <a:lnTo>
                    <a:pt x="1987" y="639"/>
                  </a:lnTo>
                  <a:lnTo>
                    <a:pt x="1988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94CB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09F0E49D-D418-4852-AE32-719482264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03510" y="3619053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9 w 1990"/>
                <a:gd name="T3" fmla="*/ 1575 h 2230"/>
                <a:gd name="T4" fmla="*/ 1986 w 1990"/>
                <a:gd name="T5" fmla="*/ 1605 h 2230"/>
                <a:gd name="T6" fmla="*/ 1977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6 w 1990"/>
                <a:gd name="T13" fmla="*/ 1707 h 2230"/>
                <a:gd name="T14" fmla="*/ 1914 w 1990"/>
                <a:gd name="T15" fmla="*/ 1729 h 2230"/>
                <a:gd name="T16" fmla="*/ 1891 w 1990"/>
                <a:gd name="T17" fmla="*/ 1746 h 2230"/>
                <a:gd name="T18" fmla="*/ 1492 w 1990"/>
                <a:gd name="T19" fmla="*/ 1977 h 2230"/>
                <a:gd name="T20" fmla="*/ 1093 w 1990"/>
                <a:gd name="T21" fmla="*/ 2207 h 2230"/>
                <a:gd name="T22" fmla="*/ 1066 w 1990"/>
                <a:gd name="T23" fmla="*/ 2219 h 2230"/>
                <a:gd name="T24" fmla="*/ 1039 w 1990"/>
                <a:gd name="T25" fmla="*/ 2226 h 2230"/>
                <a:gd name="T26" fmla="*/ 1010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3 w 1990"/>
                <a:gd name="T33" fmla="*/ 2219 h 2230"/>
                <a:gd name="T34" fmla="*/ 896 w 1990"/>
                <a:gd name="T35" fmla="*/ 2207 h 2230"/>
                <a:gd name="T36" fmla="*/ 497 w 1990"/>
                <a:gd name="T37" fmla="*/ 1977 h 2230"/>
                <a:gd name="T38" fmla="*/ 100 w 1990"/>
                <a:gd name="T39" fmla="*/ 1746 h 2230"/>
                <a:gd name="T40" fmla="*/ 75 w 1990"/>
                <a:gd name="T41" fmla="*/ 1729 h 2230"/>
                <a:gd name="T42" fmla="*/ 55 w 1990"/>
                <a:gd name="T43" fmla="*/ 1707 h 2230"/>
                <a:gd name="T44" fmla="*/ 38 w 1990"/>
                <a:gd name="T45" fmla="*/ 1686 h 2230"/>
                <a:gd name="T46" fmla="*/ 23 w 1990"/>
                <a:gd name="T47" fmla="*/ 1660 h 2230"/>
                <a:gd name="T48" fmla="*/ 12 w 1990"/>
                <a:gd name="T49" fmla="*/ 1634 h 2230"/>
                <a:gd name="T50" fmla="*/ 5 w 1990"/>
                <a:gd name="T51" fmla="*/ 1605 h 2230"/>
                <a:gd name="T52" fmla="*/ 0 w 1990"/>
                <a:gd name="T53" fmla="*/ 1575 h 2230"/>
                <a:gd name="T54" fmla="*/ 0 w 1990"/>
                <a:gd name="T55" fmla="*/ 1115 h 2230"/>
                <a:gd name="T56" fmla="*/ 0 w 1990"/>
                <a:gd name="T57" fmla="*/ 655 h 2230"/>
                <a:gd name="T58" fmla="*/ 5 w 1990"/>
                <a:gd name="T59" fmla="*/ 625 h 2230"/>
                <a:gd name="T60" fmla="*/ 12 w 1990"/>
                <a:gd name="T61" fmla="*/ 596 h 2230"/>
                <a:gd name="T62" fmla="*/ 23 w 1990"/>
                <a:gd name="T63" fmla="*/ 570 h 2230"/>
                <a:gd name="T64" fmla="*/ 38 w 1990"/>
                <a:gd name="T65" fmla="*/ 544 h 2230"/>
                <a:gd name="T66" fmla="*/ 55 w 1990"/>
                <a:gd name="T67" fmla="*/ 523 h 2230"/>
                <a:gd name="T68" fmla="*/ 75 w 1990"/>
                <a:gd name="T69" fmla="*/ 501 h 2230"/>
                <a:gd name="T70" fmla="*/ 100 w 1990"/>
                <a:gd name="T71" fmla="*/ 484 h 2230"/>
                <a:gd name="T72" fmla="*/ 497 w 1990"/>
                <a:gd name="T73" fmla="*/ 253 h 2230"/>
                <a:gd name="T74" fmla="*/ 896 w 1990"/>
                <a:gd name="T75" fmla="*/ 23 h 2230"/>
                <a:gd name="T76" fmla="*/ 923 w 1990"/>
                <a:gd name="T77" fmla="*/ 11 h 2230"/>
                <a:gd name="T78" fmla="*/ 952 w 1990"/>
                <a:gd name="T79" fmla="*/ 4 h 2230"/>
                <a:gd name="T80" fmla="*/ 981 w 1990"/>
                <a:gd name="T81" fmla="*/ 0 h 2230"/>
                <a:gd name="T82" fmla="*/ 1010 w 1990"/>
                <a:gd name="T83" fmla="*/ 0 h 2230"/>
                <a:gd name="T84" fmla="*/ 1039 w 1990"/>
                <a:gd name="T85" fmla="*/ 4 h 2230"/>
                <a:gd name="T86" fmla="*/ 1066 w 1990"/>
                <a:gd name="T87" fmla="*/ 11 h 2230"/>
                <a:gd name="T88" fmla="*/ 1093 w 1990"/>
                <a:gd name="T89" fmla="*/ 23 h 2230"/>
                <a:gd name="T90" fmla="*/ 1492 w 1990"/>
                <a:gd name="T91" fmla="*/ 253 h 2230"/>
                <a:gd name="T92" fmla="*/ 1891 w 1990"/>
                <a:gd name="T93" fmla="*/ 484 h 2230"/>
                <a:gd name="T94" fmla="*/ 1914 w 1990"/>
                <a:gd name="T95" fmla="*/ 501 h 2230"/>
                <a:gd name="T96" fmla="*/ 1936 w 1990"/>
                <a:gd name="T97" fmla="*/ 523 h 2230"/>
                <a:gd name="T98" fmla="*/ 1953 w 1990"/>
                <a:gd name="T99" fmla="*/ 544 h 2230"/>
                <a:gd name="T100" fmla="*/ 1967 w 1990"/>
                <a:gd name="T101" fmla="*/ 570 h 2230"/>
                <a:gd name="T102" fmla="*/ 1977 w 1990"/>
                <a:gd name="T103" fmla="*/ 596 h 2230"/>
                <a:gd name="T104" fmla="*/ 1986 w 1990"/>
                <a:gd name="T105" fmla="*/ 625 h 2230"/>
                <a:gd name="T106" fmla="*/ 1989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9" y="1575"/>
                  </a:lnTo>
                  <a:lnTo>
                    <a:pt x="1987" y="1590"/>
                  </a:lnTo>
                  <a:lnTo>
                    <a:pt x="1986" y="1605"/>
                  </a:lnTo>
                  <a:lnTo>
                    <a:pt x="1982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3" y="1686"/>
                  </a:lnTo>
                  <a:lnTo>
                    <a:pt x="1944" y="1697"/>
                  </a:lnTo>
                  <a:lnTo>
                    <a:pt x="1936" y="1707"/>
                  </a:lnTo>
                  <a:lnTo>
                    <a:pt x="1926" y="1719"/>
                  </a:lnTo>
                  <a:lnTo>
                    <a:pt x="1914" y="1729"/>
                  </a:lnTo>
                  <a:lnTo>
                    <a:pt x="1903" y="1737"/>
                  </a:lnTo>
                  <a:lnTo>
                    <a:pt x="1891" y="1746"/>
                  </a:lnTo>
                  <a:lnTo>
                    <a:pt x="1877" y="1755"/>
                  </a:lnTo>
                  <a:lnTo>
                    <a:pt x="1492" y="1977"/>
                  </a:lnTo>
                  <a:lnTo>
                    <a:pt x="1108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9"/>
                  </a:lnTo>
                  <a:lnTo>
                    <a:pt x="1051" y="2223"/>
                  </a:lnTo>
                  <a:lnTo>
                    <a:pt x="1039" y="2226"/>
                  </a:lnTo>
                  <a:lnTo>
                    <a:pt x="1024" y="2229"/>
                  </a:lnTo>
                  <a:lnTo>
                    <a:pt x="1010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7" y="2229"/>
                  </a:lnTo>
                  <a:lnTo>
                    <a:pt x="952" y="2226"/>
                  </a:lnTo>
                  <a:lnTo>
                    <a:pt x="938" y="2223"/>
                  </a:lnTo>
                  <a:lnTo>
                    <a:pt x="923" y="2219"/>
                  </a:lnTo>
                  <a:lnTo>
                    <a:pt x="910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7"/>
                  </a:lnTo>
                  <a:lnTo>
                    <a:pt x="113" y="1755"/>
                  </a:lnTo>
                  <a:lnTo>
                    <a:pt x="100" y="1746"/>
                  </a:lnTo>
                  <a:lnTo>
                    <a:pt x="87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8" y="1686"/>
                  </a:lnTo>
                  <a:lnTo>
                    <a:pt x="29" y="1673"/>
                  </a:lnTo>
                  <a:lnTo>
                    <a:pt x="23" y="1660"/>
                  </a:lnTo>
                  <a:lnTo>
                    <a:pt x="16" y="1647"/>
                  </a:lnTo>
                  <a:lnTo>
                    <a:pt x="12" y="1634"/>
                  </a:lnTo>
                  <a:lnTo>
                    <a:pt x="7" y="1619"/>
                  </a:lnTo>
                  <a:lnTo>
                    <a:pt x="5" y="1605"/>
                  </a:lnTo>
                  <a:lnTo>
                    <a:pt x="2" y="1590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2" y="640"/>
                  </a:lnTo>
                  <a:lnTo>
                    <a:pt x="5" y="625"/>
                  </a:lnTo>
                  <a:lnTo>
                    <a:pt x="7" y="611"/>
                  </a:lnTo>
                  <a:lnTo>
                    <a:pt x="12" y="596"/>
                  </a:lnTo>
                  <a:lnTo>
                    <a:pt x="16" y="583"/>
                  </a:lnTo>
                  <a:lnTo>
                    <a:pt x="23" y="570"/>
                  </a:lnTo>
                  <a:lnTo>
                    <a:pt x="29" y="557"/>
                  </a:lnTo>
                  <a:lnTo>
                    <a:pt x="38" y="544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7" y="493"/>
                  </a:lnTo>
                  <a:lnTo>
                    <a:pt x="100" y="484"/>
                  </a:lnTo>
                  <a:lnTo>
                    <a:pt x="113" y="475"/>
                  </a:lnTo>
                  <a:lnTo>
                    <a:pt x="497" y="253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8" y="7"/>
                  </a:lnTo>
                  <a:lnTo>
                    <a:pt x="952" y="4"/>
                  </a:lnTo>
                  <a:lnTo>
                    <a:pt x="967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10" y="0"/>
                  </a:lnTo>
                  <a:lnTo>
                    <a:pt x="1024" y="1"/>
                  </a:lnTo>
                  <a:lnTo>
                    <a:pt x="1039" y="4"/>
                  </a:lnTo>
                  <a:lnTo>
                    <a:pt x="1051" y="7"/>
                  </a:lnTo>
                  <a:lnTo>
                    <a:pt x="1066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8" y="30"/>
                  </a:lnTo>
                  <a:lnTo>
                    <a:pt x="1492" y="253"/>
                  </a:lnTo>
                  <a:lnTo>
                    <a:pt x="1877" y="475"/>
                  </a:lnTo>
                  <a:lnTo>
                    <a:pt x="1891" y="484"/>
                  </a:lnTo>
                  <a:lnTo>
                    <a:pt x="1903" y="493"/>
                  </a:lnTo>
                  <a:lnTo>
                    <a:pt x="1914" y="501"/>
                  </a:lnTo>
                  <a:lnTo>
                    <a:pt x="1926" y="511"/>
                  </a:lnTo>
                  <a:lnTo>
                    <a:pt x="1936" y="523"/>
                  </a:lnTo>
                  <a:lnTo>
                    <a:pt x="1944" y="533"/>
                  </a:lnTo>
                  <a:lnTo>
                    <a:pt x="1953" y="544"/>
                  </a:lnTo>
                  <a:lnTo>
                    <a:pt x="1960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2" y="611"/>
                  </a:lnTo>
                  <a:lnTo>
                    <a:pt x="1986" y="625"/>
                  </a:lnTo>
                  <a:lnTo>
                    <a:pt x="1987" y="640"/>
                  </a:lnTo>
                  <a:lnTo>
                    <a:pt x="1989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7" name="Imagen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33" y="162085"/>
            <a:ext cx="840543" cy="3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2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0" grpId="0" animBg="1"/>
      <p:bldP spid="21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s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3">
            <a:extLst>
              <a:ext uri="{FF2B5EF4-FFF2-40B4-BE49-F238E27FC236}">
                <a16:creationId xmlns:a16="http://schemas.microsoft.com/office/drawing/2014/main" id="{DAA0BDC6-6A71-4C20-A8C3-F61154740BB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 bwMode="auto">
          <a:xfrm>
            <a:off x="1065370" y="1809247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CDD84B77-6BA4-4558-9B19-E55C79686DD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 bwMode="auto">
          <a:xfrm>
            <a:off x="2505799" y="1809247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Freeform 33">
            <a:extLst>
              <a:ext uri="{FF2B5EF4-FFF2-40B4-BE49-F238E27FC236}">
                <a16:creationId xmlns:a16="http://schemas.microsoft.com/office/drawing/2014/main" id="{E635DF1E-D688-4010-9D73-17A400E570F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 bwMode="auto">
          <a:xfrm>
            <a:off x="6103453" y="3056606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4" name="Freeform 33">
            <a:extLst>
              <a:ext uri="{FF2B5EF4-FFF2-40B4-BE49-F238E27FC236}">
                <a16:creationId xmlns:a16="http://schemas.microsoft.com/office/drawing/2014/main" id="{86BDF2F9-54F8-4D08-84A5-7E0366E9F10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 bwMode="auto">
          <a:xfrm>
            <a:off x="6823668" y="1809247"/>
            <a:ext cx="1359722" cy="1525006"/>
          </a:xfrm>
          <a:custGeom>
            <a:avLst/>
            <a:gdLst>
              <a:gd name="T0" fmla="*/ 1989 w 1989"/>
              <a:gd name="T1" fmla="*/ 1115 h 2230"/>
              <a:gd name="T2" fmla="*/ 1989 w 1989"/>
              <a:gd name="T3" fmla="*/ 1574 h 2230"/>
              <a:gd name="T4" fmla="*/ 1984 w 1989"/>
              <a:gd name="T5" fmla="*/ 1605 h 2230"/>
              <a:gd name="T6" fmla="*/ 1977 w 1989"/>
              <a:gd name="T7" fmla="*/ 1634 h 2230"/>
              <a:gd name="T8" fmla="*/ 1967 w 1989"/>
              <a:gd name="T9" fmla="*/ 1659 h 2230"/>
              <a:gd name="T10" fmla="*/ 1953 w 1989"/>
              <a:gd name="T11" fmla="*/ 1684 h 2230"/>
              <a:gd name="T12" fmla="*/ 1934 w 1989"/>
              <a:gd name="T13" fmla="*/ 1707 h 2230"/>
              <a:gd name="T14" fmla="*/ 1914 w 1989"/>
              <a:gd name="T15" fmla="*/ 1729 h 2230"/>
              <a:gd name="T16" fmla="*/ 1889 w 1989"/>
              <a:gd name="T17" fmla="*/ 1746 h 2230"/>
              <a:gd name="T18" fmla="*/ 1492 w 1989"/>
              <a:gd name="T19" fmla="*/ 1976 h 2230"/>
              <a:gd name="T20" fmla="*/ 1093 w 1989"/>
              <a:gd name="T21" fmla="*/ 2207 h 2230"/>
              <a:gd name="T22" fmla="*/ 1066 w 1989"/>
              <a:gd name="T23" fmla="*/ 2218 h 2230"/>
              <a:gd name="T24" fmla="*/ 1037 w 1989"/>
              <a:gd name="T25" fmla="*/ 2226 h 2230"/>
              <a:gd name="T26" fmla="*/ 1009 w 1989"/>
              <a:gd name="T27" fmla="*/ 2230 h 2230"/>
              <a:gd name="T28" fmla="*/ 981 w 1989"/>
              <a:gd name="T29" fmla="*/ 2230 h 2230"/>
              <a:gd name="T30" fmla="*/ 952 w 1989"/>
              <a:gd name="T31" fmla="*/ 2226 h 2230"/>
              <a:gd name="T32" fmla="*/ 923 w 1989"/>
              <a:gd name="T33" fmla="*/ 2218 h 2230"/>
              <a:gd name="T34" fmla="*/ 896 w 1989"/>
              <a:gd name="T35" fmla="*/ 2207 h 2230"/>
              <a:gd name="T36" fmla="*/ 497 w 1989"/>
              <a:gd name="T37" fmla="*/ 1976 h 2230"/>
              <a:gd name="T38" fmla="*/ 99 w 1989"/>
              <a:gd name="T39" fmla="*/ 1746 h 2230"/>
              <a:gd name="T40" fmla="*/ 75 w 1989"/>
              <a:gd name="T41" fmla="*/ 1729 h 2230"/>
              <a:gd name="T42" fmla="*/ 55 w 1989"/>
              <a:gd name="T43" fmla="*/ 1707 h 2230"/>
              <a:gd name="T44" fmla="*/ 36 w 1989"/>
              <a:gd name="T45" fmla="*/ 1684 h 2230"/>
              <a:gd name="T46" fmla="*/ 22 w 1989"/>
              <a:gd name="T47" fmla="*/ 1659 h 2230"/>
              <a:gd name="T48" fmla="*/ 11 w 1989"/>
              <a:gd name="T49" fmla="*/ 1634 h 2230"/>
              <a:gd name="T50" fmla="*/ 4 w 1989"/>
              <a:gd name="T51" fmla="*/ 1605 h 2230"/>
              <a:gd name="T52" fmla="*/ 0 w 1989"/>
              <a:gd name="T53" fmla="*/ 1574 h 2230"/>
              <a:gd name="T54" fmla="*/ 0 w 1989"/>
              <a:gd name="T55" fmla="*/ 1115 h 2230"/>
              <a:gd name="T56" fmla="*/ 0 w 1989"/>
              <a:gd name="T57" fmla="*/ 655 h 2230"/>
              <a:gd name="T58" fmla="*/ 4 w 1989"/>
              <a:gd name="T59" fmla="*/ 625 h 2230"/>
              <a:gd name="T60" fmla="*/ 11 w 1989"/>
              <a:gd name="T61" fmla="*/ 596 h 2230"/>
              <a:gd name="T62" fmla="*/ 22 w 1989"/>
              <a:gd name="T63" fmla="*/ 570 h 2230"/>
              <a:gd name="T64" fmla="*/ 36 w 1989"/>
              <a:gd name="T65" fmla="*/ 544 h 2230"/>
              <a:gd name="T66" fmla="*/ 55 w 1989"/>
              <a:gd name="T67" fmla="*/ 523 h 2230"/>
              <a:gd name="T68" fmla="*/ 75 w 1989"/>
              <a:gd name="T69" fmla="*/ 501 h 2230"/>
              <a:gd name="T70" fmla="*/ 99 w 1989"/>
              <a:gd name="T71" fmla="*/ 484 h 2230"/>
              <a:gd name="T72" fmla="*/ 497 w 1989"/>
              <a:gd name="T73" fmla="*/ 253 h 2230"/>
              <a:gd name="T74" fmla="*/ 896 w 1989"/>
              <a:gd name="T75" fmla="*/ 23 h 2230"/>
              <a:gd name="T76" fmla="*/ 923 w 1989"/>
              <a:gd name="T77" fmla="*/ 11 h 2230"/>
              <a:gd name="T78" fmla="*/ 952 w 1989"/>
              <a:gd name="T79" fmla="*/ 4 h 2230"/>
              <a:gd name="T80" fmla="*/ 981 w 1989"/>
              <a:gd name="T81" fmla="*/ 0 h 2230"/>
              <a:gd name="T82" fmla="*/ 1009 w 1989"/>
              <a:gd name="T83" fmla="*/ 0 h 2230"/>
              <a:gd name="T84" fmla="*/ 1037 w 1989"/>
              <a:gd name="T85" fmla="*/ 4 h 2230"/>
              <a:gd name="T86" fmla="*/ 1066 w 1989"/>
              <a:gd name="T87" fmla="*/ 11 h 2230"/>
              <a:gd name="T88" fmla="*/ 1093 w 1989"/>
              <a:gd name="T89" fmla="*/ 23 h 2230"/>
              <a:gd name="T90" fmla="*/ 1492 w 1989"/>
              <a:gd name="T91" fmla="*/ 253 h 2230"/>
              <a:gd name="T92" fmla="*/ 1889 w 1989"/>
              <a:gd name="T93" fmla="*/ 484 h 2230"/>
              <a:gd name="T94" fmla="*/ 1914 w 1989"/>
              <a:gd name="T95" fmla="*/ 501 h 2230"/>
              <a:gd name="T96" fmla="*/ 1934 w 1989"/>
              <a:gd name="T97" fmla="*/ 523 h 2230"/>
              <a:gd name="T98" fmla="*/ 1953 w 1989"/>
              <a:gd name="T99" fmla="*/ 544 h 2230"/>
              <a:gd name="T100" fmla="*/ 1967 w 1989"/>
              <a:gd name="T101" fmla="*/ 570 h 2230"/>
              <a:gd name="T102" fmla="*/ 1977 w 1989"/>
              <a:gd name="T103" fmla="*/ 596 h 2230"/>
              <a:gd name="T104" fmla="*/ 1984 w 1989"/>
              <a:gd name="T105" fmla="*/ 625 h 2230"/>
              <a:gd name="T106" fmla="*/ 1989 w 1989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89" h="2230">
                <a:moveTo>
                  <a:pt x="1989" y="670"/>
                </a:moveTo>
                <a:lnTo>
                  <a:pt x="1989" y="1115"/>
                </a:lnTo>
                <a:lnTo>
                  <a:pt x="1989" y="1560"/>
                </a:lnTo>
                <a:lnTo>
                  <a:pt x="1989" y="1574"/>
                </a:lnTo>
                <a:lnTo>
                  <a:pt x="1987" y="1590"/>
                </a:lnTo>
                <a:lnTo>
                  <a:pt x="1984" y="1605"/>
                </a:lnTo>
                <a:lnTo>
                  <a:pt x="1981" y="1619"/>
                </a:lnTo>
                <a:lnTo>
                  <a:pt x="1977" y="1634"/>
                </a:lnTo>
                <a:lnTo>
                  <a:pt x="1973" y="1647"/>
                </a:lnTo>
                <a:lnTo>
                  <a:pt x="1967" y="1659"/>
                </a:lnTo>
                <a:lnTo>
                  <a:pt x="1960" y="1672"/>
                </a:lnTo>
                <a:lnTo>
                  <a:pt x="1953" y="1684"/>
                </a:lnTo>
                <a:lnTo>
                  <a:pt x="1944" y="1697"/>
                </a:lnTo>
                <a:lnTo>
                  <a:pt x="1934" y="1707"/>
                </a:lnTo>
                <a:lnTo>
                  <a:pt x="1925" y="1719"/>
                </a:lnTo>
                <a:lnTo>
                  <a:pt x="1914" y="1729"/>
                </a:lnTo>
                <a:lnTo>
                  <a:pt x="1902" y="1737"/>
                </a:lnTo>
                <a:lnTo>
                  <a:pt x="1889" y="1746"/>
                </a:lnTo>
                <a:lnTo>
                  <a:pt x="1876" y="1755"/>
                </a:lnTo>
                <a:lnTo>
                  <a:pt x="1492" y="1976"/>
                </a:lnTo>
                <a:lnTo>
                  <a:pt x="1107" y="2200"/>
                </a:lnTo>
                <a:lnTo>
                  <a:pt x="1093" y="2207"/>
                </a:lnTo>
                <a:lnTo>
                  <a:pt x="1080" y="2213"/>
                </a:lnTo>
                <a:lnTo>
                  <a:pt x="1066" y="2218"/>
                </a:lnTo>
                <a:lnTo>
                  <a:pt x="1051" y="2223"/>
                </a:lnTo>
                <a:lnTo>
                  <a:pt x="1037" y="2226"/>
                </a:lnTo>
                <a:lnTo>
                  <a:pt x="1024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1" y="2230"/>
                </a:lnTo>
                <a:lnTo>
                  <a:pt x="966" y="2229"/>
                </a:lnTo>
                <a:lnTo>
                  <a:pt x="952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09" y="2213"/>
                </a:lnTo>
                <a:lnTo>
                  <a:pt x="896" y="2207"/>
                </a:lnTo>
                <a:lnTo>
                  <a:pt x="883" y="2200"/>
                </a:lnTo>
                <a:lnTo>
                  <a:pt x="497" y="1976"/>
                </a:lnTo>
                <a:lnTo>
                  <a:pt x="112" y="1755"/>
                </a:lnTo>
                <a:lnTo>
                  <a:pt x="99" y="1746"/>
                </a:lnTo>
                <a:lnTo>
                  <a:pt x="86" y="1737"/>
                </a:lnTo>
                <a:lnTo>
                  <a:pt x="75" y="1729"/>
                </a:lnTo>
                <a:lnTo>
                  <a:pt x="65" y="1719"/>
                </a:lnTo>
                <a:lnTo>
                  <a:pt x="55" y="1707"/>
                </a:lnTo>
                <a:lnTo>
                  <a:pt x="45" y="1697"/>
                </a:lnTo>
                <a:lnTo>
                  <a:pt x="36" y="1684"/>
                </a:lnTo>
                <a:lnTo>
                  <a:pt x="29" y="1672"/>
                </a:lnTo>
                <a:lnTo>
                  <a:pt x="22" y="1659"/>
                </a:lnTo>
                <a:lnTo>
                  <a:pt x="16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6" y="583"/>
                </a:lnTo>
                <a:lnTo>
                  <a:pt x="22" y="570"/>
                </a:lnTo>
                <a:lnTo>
                  <a:pt x="29" y="557"/>
                </a:lnTo>
                <a:lnTo>
                  <a:pt x="36" y="544"/>
                </a:lnTo>
                <a:lnTo>
                  <a:pt x="45" y="533"/>
                </a:lnTo>
                <a:lnTo>
                  <a:pt x="55" y="523"/>
                </a:lnTo>
                <a:lnTo>
                  <a:pt x="65" y="511"/>
                </a:lnTo>
                <a:lnTo>
                  <a:pt x="75" y="501"/>
                </a:lnTo>
                <a:lnTo>
                  <a:pt x="86" y="493"/>
                </a:lnTo>
                <a:lnTo>
                  <a:pt x="99" y="484"/>
                </a:lnTo>
                <a:lnTo>
                  <a:pt x="112" y="475"/>
                </a:lnTo>
                <a:lnTo>
                  <a:pt x="497" y="253"/>
                </a:lnTo>
                <a:lnTo>
                  <a:pt x="883" y="30"/>
                </a:lnTo>
                <a:lnTo>
                  <a:pt x="896" y="23"/>
                </a:lnTo>
                <a:lnTo>
                  <a:pt x="909" y="17"/>
                </a:lnTo>
                <a:lnTo>
                  <a:pt x="923" y="11"/>
                </a:lnTo>
                <a:lnTo>
                  <a:pt x="937" y="7"/>
                </a:lnTo>
                <a:lnTo>
                  <a:pt x="952" y="4"/>
                </a:lnTo>
                <a:lnTo>
                  <a:pt x="966" y="1"/>
                </a:lnTo>
                <a:lnTo>
                  <a:pt x="981" y="0"/>
                </a:lnTo>
                <a:lnTo>
                  <a:pt x="995" y="0"/>
                </a:lnTo>
                <a:lnTo>
                  <a:pt x="1009" y="0"/>
                </a:lnTo>
                <a:lnTo>
                  <a:pt x="1024" y="1"/>
                </a:lnTo>
                <a:lnTo>
                  <a:pt x="1037" y="4"/>
                </a:lnTo>
                <a:lnTo>
                  <a:pt x="1051" y="7"/>
                </a:lnTo>
                <a:lnTo>
                  <a:pt x="1066" y="11"/>
                </a:lnTo>
                <a:lnTo>
                  <a:pt x="1080" y="17"/>
                </a:lnTo>
                <a:lnTo>
                  <a:pt x="1093" y="23"/>
                </a:lnTo>
                <a:lnTo>
                  <a:pt x="1107" y="30"/>
                </a:lnTo>
                <a:lnTo>
                  <a:pt x="1492" y="253"/>
                </a:lnTo>
                <a:lnTo>
                  <a:pt x="1876" y="475"/>
                </a:lnTo>
                <a:lnTo>
                  <a:pt x="1889" y="484"/>
                </a:lnTo>
                <a:lnTo>
                  <a:pt x="1902" y="493"/>
                </a:lnTo>
                <a:lnTo>
                  <a:pt x="1914" y="501"/>
                </a:lnTo>
                <a:lnTo>
                  <a:pt x="1925" y="511"/>
                </a:lnTo>
                <a:lnTo>
                  <a:pt x="1934" y="523"/>
                </a:lnTo>
                <a:lnTo>
                  <a:pt x="1944" y="533"/>
                </a:lnTo>
                <a:lnTo>
                  <a:pt x="1953" y="544"/>
                </a:lnTo>
                <a:lnTo>
                  <a:pt x="1960" y="557"/>
                </a:lnTo>
                <a:lnTo>
                  <a:pt x="1967" y="570"/>
                </a:lnTo>
                <a:lnTo>
                  <a:pt x="1973" y="583"/>
                </a:lnTo>
                <a:lnTo>
                  <a:pt x="1977" y="596"/>
                </a:lnTo>
                <a:lnTo>
                  <a:pt x="1981" y="611"/>
                </a:lnTo>
                <a:lnTo>
                  <a:pt x="1984" y="625"/>
                </a:lnTo>
                <a:lnTo>
                  <a:pt x="1987" y="639"/>
                </a:lnTo>
                <a:lnTo>
                  <a:pt x="1989" y="655"/>
                </a:lnTo>
                <a:lnTo>
                  <a:pt x="1989" y="67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977900" dist="431800" dir="5400000" sx="88000" sy="880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lt1"/>
                </a:solidFill>
              </a:defRPr>
            </a:lvl1pPr>
          </a:lstStyle>
          <a:p>
            <a:pPr lvl="0"/>
            <a:endParaRPr lang="ru-RU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3F6B4A0-79AB-4CE5-BFE5-B2AD7709662A}"/>
              </a:ext>
            </a:extLst>
          </p:cNvPr>
          <p:cNvGrpSpPr/>
          <p:nvPr userDrawn="1"/>
        </p:nvGrpSpPr>
        <p:grpSpPr>
          <a:xfrm>
            <a:off x="0" y="561889"/>
            <a:ext cx="8903603" cy="4019723"/>
            <a:chOff x="0" y="1123950"/>
            <a:chExt cx="17807206" cy="804068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0898A7A-3146-4419-956A-5A534F751C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8941" y="1123950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8 w 1990"/>
                <a:gd name="T3" fmla="*/ 1575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60 h 2230"/>
                <a:gd name="T10" fmla="*/ 1952 w 1990"/>
                <a:gd name="T11" fmla="*/ 1686 h 2230"/>
                <a:gd name="T12" fmla="*/ 1935 w 1990"/>
                <a:gd name="T13" fmla="*/ 1707 h 2230"/>
                <a:gd name="T14" fmla="*/ 1913 w 1990"/>
                <a:gd name="T15" fmla="*/ 1729 h 2230"/>
                <a:gd name="T16" fmla="*/ 1890 w 1990"/>
                <a:gd name="T17" fmla="*/ 1746 h 2230"/>
                <a:gd name="T18" fmla="*/ 1491 w 1990"/>
                <a:gd name="T19" fmla="*/ 1977 h 2230"/>
                <a:gd name="T20" fmla="*/ 1094 w 1990"/>
                <a:gd name="T21" fmla="*/ 2207 h 2230"/>
                <a:gd name="T22" fmla="*/ 1065 w 1990"/>
                <a:gd name="T23" fmla="*/ 2219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3 w 1990"/>
                <a:gd name="T33" fmla="*/ 2219 h 2230"/>
                <a:gd name="T34" fmla="*/ 895 w 1990"/>
                <a:gd name="T35" fmla="*/ 2207 h 2230"/>
                <a:gd name="T36" fmla="*/ 496 w 1990"/>
                <a:gd name="T37" fmla="*/ 1977 h 2230"/>
                <a:gd name="T38" fmla="*/ 99 w 1990"/>
                <a:gd name="T39" fmla="*/ 1746 h 2230"/>
                <a:gd name="T40" fmla="*/ 74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6 h 2230"/>
                <a:gd name="T46" fmla="*/ 23 w 1990"/>
                <a:gd name="T47" fmla="*/ 1660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5 h 2230"/>
                <a:gd name="T54" fmla="*/ 0 w 1990"/>
                <a:gd name="T55" fmla="*/ 1115 h 2230"/>
                <a:gd name="T56" fmla="*/ 0 w 1990"/>
                <a:gd name="T57" fmla="*/ 656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1 h 2230"/>
                <a:gd name="T64" fmla="*/ 37 w 1990"/>
                <a:gd name="T65" fmla="*/ 546 h 2230"/>
                <a:gd name="T66" fmla="*/ 54 w 1990"/>
                <a:gd name="T67" fmla="*/ 523 h 2230"/>
                <a:gd name="T68" fmla="*/ 74 w 1990"/>
                <a:gd name="T69" fmla="*/ 501 h 2230"/>
                <a:gd name="T70" fmla="*/ 99 w 1990"/>
                <a:gd name="T71" fmla="*/ 484 h 2230"/>
                <a:gd name="T72" fmla="*/ 496 w 1990"/>
                <a:gd name="T73" fmla="*/ 254 h 2230"/>
                <a:gd name="T74" fmla="*/ 895 w 1990"/>
                <a:gd name="T75" fmla="*/ 23 h 2230"/>
                <a:gd name="T76" fmla="*/ 923 w 1990"/>
                <a:gd name="T77" fmla="*/ 12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2 h 2230"/>
                <a:gd name="T88" fmla="*/ 1094 w 1990"/>
                <a:gd name="T89" fmla="*/ 23 h 2230"/>
                <a:gd name="T90" fmla="*/ 1491 w 1990"/>
                <a:gd name="T91" fmla="*/ 254 h 2230"/>
                <a:gd name="T92" fmla="*/ 1890 w 1990"/>
                <a:gd name="T93" fmla="*/ 484 h 2230"/>
                <a:gd name="T94" fmla="*/ 1913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6 h 2230"/>
                <a:gd name="T100" fmla="*/ 1967 w 1990"/>
                <a:gd name="T101" fmla="*/ 571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88 w 1990"/>
                <a:gd name="T107" fmla="*/ 65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8" y="1575"/>
                  </a:lnTo>
                  <a:lnTo>
                    <a:pt x="1987" y="1591"/>
                  </a:lnTo>
                  <a:lnTo>
                    <a:pt x="1985" y="1605"/>
                  </a:lnTo>
                  <a:lnTo>
                    <a:pt x="1982" y="1619"/>
                  </a:lnTo>
                  <a:lnTo>
                    <a:pt x="1978" y="1634"/>
                  </a:lnTo>
                  <a:lnTo>
                    <a:pt x="1972" y="1647"/>
                  </a:lnTo>
                  <a:lnTo>
                    <a:pt x="1967" y="1660"/>
                  </a:lnTo>
                  <a:lnTo>
                    <a:pt x="1959" y="1673"/>
                  </a:lnTo>
                  <a:lnTo>
                    <a:pt x="1952" y="1686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3" y="1729"/>
                  </a:lnTo>
                  <a:lnTo>
                    <a:pt x="1902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1" y="1977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5" y="2219"/>
                  </a:lnTo>
                  <a:lnTo>
                    <a:pt x="1052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7" y="2223"/>
                  </a:lnTo>
                  <a:lnTo>
                    <a:pt x="923" y="2219"/>
                  </a:lnTo>
                  <a:lnTo>
                    <a:pt x="910" y="2213"/>
                  </a:lnTo>
                  <a:lnTo>
                    <a:pt x="895" y="2207"/>
                  </a:lnTo>
                  <a:lnTo>
                    <a:pt x="882" y="2200"/>
                  </a:lnTo>
                  <a:lnTo>
                    <a:pt x="496" y="1977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7" y="1737"/>
                  </a:lnTo>
                  <a:lnTo>
                    <a:pt x="74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6" y="1697"/>
                  </a:lnTo>
                  <a:lnTo>
                    <a:pt x="37" y="1686"/>
                  </a:lnTo>
                  <a:lnTo>
                    <a:pt x="28" y="1673"/>
                  </a:lnTo>
                  <a:lnTo>
                    <a:pt x="23" y="1660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1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6"/>
                  </a:lnTo>
                  <a:lnTo>
                    <a:pt x="1" y="640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1"/>
                  </a:lnTo>
                  <a:lnTo>
                    <a:pt x="28" y="558"/>
                  </a:lnTo>
                  <a:lnTo>
                    <a:pt x="37" y="546"/>
                  </a:lnTo>
                  <a:lnTo>
                    <a:pt x="46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4" y="501"/>
                  </a:lnTo>
                  <a:lnTo>
                    <a:pt x="87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6" y="254"/>
                  </a:lnTo>
                  <a:lnTo>
                    <a:pt x="882" y="30"/>
                  </a:lnTo>
                  <a:lnTo>
                    <a:pt x="895" y="23"/>
                  </a:lnTo>
                  <a:lnTo>
                    <a:pt x="910" y="17"/>
                  </a:lnTo>
                  <a:lnTo>
                    <a:pt x="923" y="12"/>
                  </a:lnTo>
                  <a:lnTo>
                    <a:pt x="937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2" y="7"/>
                  </a:lnTo>
                  <a:lnTo>
                    <a:pt x="1065" y="12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1" y="254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2" y="493"/>
                  </a:lnTo>
                  <a:lnTo>
                    <a:pt x="1913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2" y="546"/>
                  </a:lnTo>
                  <a:lnTo>
                    <a:pt x="1959" y="558"/>
                  </a:lnTo>
                  <a:lnTo>
                    <a:pt x="1967" y="571"/>
                  </a:lnTo>
                  <a:lnTo>
                    <a:pt x="1972" y="583"/>
                  </a:lnTo>
                  <a:lnTo>
                    <a:pt x="1978" y="596"/>
                  </a:lnTo>
                  <a:lnTo>
                    <a:pt x="1982" y="611"/>
                  </a:lnTo>
                  <a:lnTo>
                    <a:pt x="1985" y="625"/>
                  </a:lnTo>
                  <a:lnTo>
                    <a:pt x="1987" y="640"/>
                  </a:lnTo>
                  <a:lnTo>
                    <a:pt x="1988" y="656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4329AA1F-D5E6-4F7B-A9A7-1A1B75B50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206905" y="1123950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90 w 1990"/>
                <a:gd name="T3" fmla="*/ 1575 h 2230"/>
                <a:gd name="T4" fmla="*/ 1986 w 1990"/>
                <a:gd name="T5" fmla="*/ 1605 h 2230"/>
                <a:gd name="T6" fmla="*/ 1979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6 w 1990"/>
                <a:gd name="T13" fmla="*/ 1707 h 2230"/>
                <a:gd name="T14" fmla="*/ 1915 w 1990"/>
                <a:gd name="T15" fmla="*/ 1729 h 2230"/>
                <a:gd name="T16" fmla="*/ 1891 w 1990"/>
                <a:gd name="T17" fmla="*/ 1746 h 2230"/>
                <a:gd name="T18" fmla="*/ 1494 w 1990"/>
                <a:gd name="T19" fmla="*/ 1977 h 2230"/>
                <a:gd name="T20" fmla="*/ 1095 w 1990"/>
                <a:gd name="T21" fmla="*/ 2207 h 2230"/>
                <a:gd name="T22" fmla="*/ 1067 w 1990"/>
                <a:gd name="T23" fmla="*/ 2219 h 2230"/>
                <a:gd name="T24" fmla="*/ 1039 w 1990"/>
                <a:gd name="T25" fmla="*/ 2226 h 2230"/>
                <a:gd name="T26" fmla="*/ 1010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5 w 1990"/>
                <a:gd name="T33" fmla="*/ 2219 h 2230"/>
                <a:gd name="T34" fmla="*/ 897 w 1990"/>
                <a:gd name="T35" fmla="*/ 2207 h 2230"/>
                <a:gd name="T36" fmla="*/ 499 w 1990"/>
                <a:gd name="T37" fmla="*/ 1977 h 2230"/>
                <a:gd name="T38" fmla="*/ 100 w 1990"/>
                <a:gd name="T39" fmla="*/ 1746 h 2230"/>
                <a:gd name="T40" fmla="*/ 77 w 1990"/>
                <a:gd name="T41" fmla="*/ 1729 h 2230"/>
                <a:gd name="T42" fmla="*/ 55 w 1990"/>
                <a:gd name="T43" fmla="*/ 1707 h 2230"/>
                <a:gd name="T44" fmla="*/ 38 w 1990"/>
                <a:gd name="T45" fmla="*/ 1686 h 2230"/>
                <a:gd name="T46" fmla="*/ 23 w 1990"/>
                <a:gd name="T47" fmla="*/ 1660 h 2230"/>
                <a:gd name="T48" fmla="*/ 13 w 1990"/>
                <a:gd name="T49" fmla="*/ 1634 h 2230"/>
                <a:gd name="T50" fmla="*/ 5 w 1990"/>
                <a:gd name="T51" fmla="*/ 1605 h 2230"/>
                <a:gd name="T52" fmla="*/ 2 w 1990"/>
                <a:gd name="T53" fmla="*/ 1575 h 2230"/>
                <a:gd name="T54" fmla="*/ 0 w 1990"/>
                <a:gd name="T55" fmla="*/ 1115 h 2230"/>
                <a:gd name="T56" fmla="*/ 2 w 1990"/>
                <a:gd name="T57" fmla="*/ 656 h 2230"/>
                <a:gd name="T58" fmla="*/ 5 w 1990"/>
                <a:gd name="T59" fmla="*/ 625 h 2230"/>
                <a:gd name="T60" fmla="*/ 13 w 1990"/>
                <a:gd name="T61" fmla="*/ 596 h 2230"/>
                <a:gd name="T62" fmla="*/ 23 w 1990"/>
                <a:gd name="T63" fmla="*/ 571 h 2230"/>
                <a:gd name="T64" fmla="*/ 38 w 1990"/>
                <a:gd name="T65" fmla="*/ 546 h 2230"/>
                <a:gd name="T66" fmla="*/ 55 w 1990"/>
                <a:gd name="T67" fmla="*/ 523 h 2230"/>
                <a:gd name="T68" fmla="*/ 77 w 1990"/>
                <a:gd name="T69" fmla="*/ 501 h 2230"/>
                <a:gd name="T70" fmla="*/ 100 w 1990"/>
                <a:gd name="T71" fmla="*/ 484 h 2230"/>
                <a:gd name="T72" fmla="*/ 499 w 1990"/>
                <a:gd name="T73" fmla="*/ 254 h 2230"/>
                <a:gd name="T74" fmla="*/ 897 w 1990"/>
                <a:gd name="T75" fmla="*/ 23 h 2230"/>
                <a:gd name="T76" fmla="*/ 925 w 1990"/>
                <a:gd name="T77" fmla="*/ 12 h 2230"/>
                <a:gd name="T78" fmla="*/ 952 w 1990"/>
                <a:gd name="T79" fmla="*/ 4 h 2230"/>
                <a:gd name="T80" fmla="*/ 981 w 1990"/>
                <a:gd name="T81" fmla="*/ 0 h 2230"/>
                <a:gd name="T82" fmla="*/ 1010 w 1990"/>
                <a:gd name="T83" fmla="*/ 0 h 2230"/>
                <a:gd name="T84" fmla="*/ 1039 w 1990"/>
                <a:gd name="T85" fmla="*/ 4 h 2230"/>
                <a:gd name="T86" fmla="*/ 1067 w 1990"/>
                <a:gd name="T87" fmla="*/ 12 h 2230"/>
                <a:gd name="T88" fmla="*/ 1095 w 1990"/>
                <a:gd name="T89" fmla="*/ 23 h 2230"/>
                <a:gd name="T90" fmla="*/ 1494 w 1990"/>
                <a:gd name="T91" fmla="*/ 254 h 2230"/>
                <a:gd name="T92" fmla="*/ 1891 w 1990"/>
                <a:gd name="T93" fmla="*/ 484 h 2230"/>
                <a:gd name="T94" fmla="*/ 1915 w 1990"/>
                <a:gd name="T95" fmla="*/ 501 h 2230"/>
                <a:gd name="T96" fmla="*/ 1936 w 1990"/>
                <a:gd name="T97" fmla="*/ 523 h 2230"/>
                <a:gd name="T98" fmla="*/ 1953 w 1990"/>
                <a:gd name="T99" fmla="*/ 546 h 2230"/>
                <a:gd name="T100" fmla="*/ 1967 w 1990"/>
                <a:gd name="T101" fmla="*/ 571 h 2230"/>
                <a:gd name="T102" fmla="*/ 1979 w 1990"/>
                <a:gd name="T103" fmla="*/ 596 h 2230"/>
                <a:gd name="T104" fmla="*/ 1986 w 1990"/>
                <a:gd name="T105" fmla="*/ 625 h 2230"/>
                <a:gd name="T106" fmla="*/ 1990 w 1990"/>
                <a:gd name="T107" fmla="*/ 65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90" y="1575"/>
                  </a:lnTo>
                  <a:lnTo>
                    <a:pt x="1989" y="1591"/>
                  </a:lnTo>
                  <a:lnTo>
                    <a:pt x="1986" y="1605"/>
                  </a:lnTo>
                  <a:lnTo>
                    <a:pt x="1983" y="1619"/>
                  </a:lnTo>
                  <a:lnTo>
                    <a:pt x="1979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2" y="1673"/>
                  </a:lnTo>
                  <a:lnTo>
                    <a:pt x="1953" y="1686"/>
                  </a:lnTo>
                  <a:lnTo>
                    <a:pt x="1946" y="1697"/>
                  </a:lnTo>
                  <a:lnTo>
                    <a:pt x="1936" y="1707"/>
                  </a:lnTo>
                  <a:lnTo>
                    <a:pt x="1926" y="1719"/>
                  </a:lnTo>
                  <a:lnTo>
                    <a:pt x="1915" y="1729"/>
                  </a:lnTo>
                  <a:lnTo>
                    <a:pt x="1904" y="1737"/>
                  </a:lnTo>
                  <a:lnTo>
                    <a:pt x="1891" y="1746"/>
                  </a:lnTo>
                  <a:lnTo>
                    <a:pt x="1878" y="1755"/>
                  </a:lnTo>
                  <a:lnTo>
                    <a:pt x="1494" y="1977"/>
                  </a:lnTo>
                  <a:lnTo>
                    <a:pt x="1108" y="2200"/>
                  </a:lnTo>
                  <a:lnTo>
                    <a:pt x="1095" y="2207"/>
                  </a:lnTo>
                  <a:lnTo>
                    <a:pt x="1080" y="2213"/>
                  </a:lnTo>
                  <a:lnTo>
                    <a:pt x="1067" y="2219"/>
                  </a:lnTo>
                  <a:lnTo>
                    <a:pt x="1053" y="2223"/>
                  </a:lnTo>
                  <a:lnTo>
                    <a:pt x="1039" y="2226"/>
                  </a:lnTo>
                  <a:lnTo>
                    <a:pt x="1024" y="2229"/>
                  </a:lnTo>
                  <a:lnTo>
                    <a:pt x="1010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7" y="2229"/>
                  </a:lnTo>
                  <a:lnTo>
                    <a:pt x="952" y="2226"/>
                  </a:lnTo>
                  <a:lnTo>
                    <a:pt x="939" y="2223"/>
                  </a:lnTo>
                  <a:lnTo>
                    <a:pt x="925" y="2219"/>
                  </a:lnTo>
                  <a:lnTo>
                    <a:pt x="910" y="2213"/>
                  </a:lnTo>
                  <a:lnTo>
                    <a:pt x="897" y="2207"/>
                  </a:lnTo>
                  <a:lnTo>
                    <a:pt x="883" y="2200"/>
                  </a:lnTo>
                  <a:lnTo>
                    <a:pt x="499" y="1977"/>
                  </a:lnTo>
                  <a:lnTo>
                    <a:pt x="113" y="1755"/>
                  </a:lnTo>
                  <a:lnTo>
                    <a:pt x="100" y="1746"/>
                  </a:lnTo>
                  <a:lnTo>
                    <a:pt x="88" y="1737"/>
                  </a:lnTo>
                  <a:lnTo>
                    <a:pt x="77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6" y="1697"/>
                  </a:lnTo>
                  <a:lnTo>
                    <a:pt x="38" y="1686"/>
                  </a:lnTo>
                  <a:lnTo>
                    <a:pt x="31" y="1673"/>
                  </a:lnTo>
                  <a:lnTo>
                    <a:pt x="23" y="1660"/>
                  </a:lnTo>
                  <a:lnTo>
                    <a:pt x="18" y="1647"/>
                  </a:lnTo>
                  <a:lnTo>
                    <a:pt x="13" y="1634"/>
                  </a:lnTo>
                  <a:lnTo>
                    <a:pt x="9" y="1619"/>
                  </a:lnTo>
                  <a:lnTo>
                    <a:pt x="5" y="1605"/>
                  </a:lnTo>
                  <a:lnTo>
                    <a:pt x="3" y="1591"/>
                  </a:lnTo>
                  <a:lnTo>
                    <a:pt x="2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2" y="656"/>
                  </a:lnTo>
                  <a:lnTo>
                    <a:pt x="3" y="640"/>
                  </a:lnTo>
                  <a:lnTo>
                    <a:pt x="5" y="625"/>
                  </a:lnTo>
                  <a:lnTo>
                    <a:pt x="9" y="611"/>
                  </a:lnTo>
                  <a:lnTo>
                    <a:pt x="13" y="596"/>
                  </a:lnTo>
                  <a:lnTo>
                    <a:pt x="18" y="583"/>
                  </a:lnTo>
                  <a:lnTo>
                    <a:pt x="23" y="571"/>
                  </a:lnTo>
                  <a:lnTo>
                    <a:pt x="31" y="558"/>
                  </a:lnTo>
                  <a:lnTo>
                    <a:pt x="38" y="546"/>
                  </a:lnTo>
                  <a:lnTo>
                    <a:pt x="46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7" y="501"/>
                  </a:lnTo>
                  <a:lnTo>
                    <a:pt x="88" y="493"/>
                  </a:lnTo>
                  <a:lnTo>
                    <a:pt x="100" y="484"/>
                  </a:lnTo>
                  <a:lnTo>
                    <a:pt x="113" y="475"/>
                  </a:lnTo>
                  <a:lnTo>
                    <a:pt x="499" y="254"/>
                  </a:lnTo>
                  <a:lnTo>
                    <a:pt x="883" y="30"/>
                  </a:lnTo>
                  <a:lnTo>
                    <a:pt x="897" y="23"/>
                  </a:lnTo>
                  <a:lnTo>
                    <a:pt x="910" y="17"/>
                  </a:lnTo>
                  <a:lnTo>
                    <a:pt x="925" y="12"/>
                  </a:lnTo>
                  <a:lnTo>
                    <a:pt x="939" y="7"/>
                  </a:lnTo>
                  <a:lnTo>
                    <a:pt x="952" y="4"/>
                  </a:lnTo>
                  <a:lnTo>
                    <a:pt x="967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10" y="0"/>
                  </a:lnTo>
                  <a:lnTo>
                    <a:pt x="1024" y="1"/>
                  </a:lnTo>
                  <a:lnTo>
                    <a:pt x="1039" y="4"/>
                  </a:lnTo>
                  <a:lnTo>
                    <a:pt x="1053" y="7"/>
                  </a:lnTo>
                  <a:lnTo>
                    <a:pt x="1067" y="12"/>
                  </a:lnTo>
                  <a:lnTo>
                    <a:pt x="1080" y="17"/>
                  </a:lnTo>
                  <a:lnTo>
                    <a:pt x="1095" y="23"/>
                  </a:lnTo>
                  <a:lnTo>
                    <a:pt x="1108" y="30"/>
                  </a:lnTo>
                  <a:lnTo>
                    <a:pt x="1494" y="254"/>
                  </a:lnTo>
                  <a:lnTo>
                    <a:pt x="1878" y="475"/>
                  </a:lnTo>
                  <a:lnTo>
                    <a:pt x="1891" y="484"/>
                  </a:lnTo>
                  <a:lnTo>
                    <a:pt x="1904" y="493"/>
                  </a:lnTo>
                  <a:lnTo>
                    <a:pt x="1915" y="501"/>
                  </a:lnTo>
                  <a:lnTo>
                    <a:pt x="1926" y="511"/>
                  </a:lnTo>
                  <a:lnTo>
                    <a:pt x="1936" y="523"/>
                  </a:lnTo>
                  <a:lnTo>
                    <a:pt x="1946" y="533"/>
                  </a:lnTo>
                  <a:lnTo>
                    <a:pt x="1953" y="546"/>
                  </a:lnTo>
                  <a:lnTo>
                    <a:pt x="1962" y="558"/>
                  </a:lnTo>
                  <a:lnTo>
                    <a:pt x="1967" y="571"/>
                  </a:lnTo>
                  <a:lnTo>
                    <a:pt x="1973" y="583"/>
                  </a:lnTo>
                  <a:lnTo>
                    <a:pt x="1979" y="596"/>
                  </a:lnTo>
                  <a:lnTo>
                    <a:pt x="1983" y="611"/>
                  </a:lnTo>
                  <a:lnTo>
                    <a:pt x="1986" y="625"/>
                  </a:lnTo>
                  <a:lnTo>
                    <a:pt x="1989" y="640"/>
                  </a:lnTo>
                  <a:lnTo>
                    <a:pt x="1990" y="656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2D637022-C26F-428E-8CA4-D37E97935E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619053"/>
              <a:ext cx="1972058" cy="3050482"/>
            </a:xfrm>
            <a:custGeom>
              <a:avLst/>
              <a:gdLst>
                <a:gd name="connsiteX0" fmla="*/ 590430 w 1972058"/>
                <a:gd name="connsiteY0" fmla="*/ 0 h 3050482"/>
                <a:gd name="connsiteX1" fmla="*/ 609601 w 1972058"/>
                <a:gd name="connsiteY1" fmla="*/ 0 h 3050482"/>
                <a:gd name="connsiteX2" fmla="*/ 628771 w 1972058"/>
                <a:gd name="connsiteY2" fmla="*/ 0 h 3050482"/>
                <a:gd name="connsiteX3" fmla="*/ 649310 w 1972058"/>
                <a:gd name="connsiteY3" fmla="*/ 1368 h 3050482"/>
                <a:gd name="connsiteX4" fmla="*/ 668481 w 1972058"/>
                <a:gd name="connsiteY4" fmla="*/ 5472 h 3050482"/>
                <a:gd name="connsiteX5" fmla="*/ 689020 w 1972058"/>
                <a:gd name="connsiteY5" fmla="*/ 9576 h 3050482"/>
                <a:gd name="connsiteX6" fmla="*/ 706821 w 1972058"/>
                <a:gd name="connsiteY6" fmla="*/ 15048 h 3050482"/>
                <a:gd name="connsiteX7" fmla="*/ 725991 w 1972058"/>
                <a:gd name="connsiteY7" fmla="*/ 23255 h 3050482"/>
                <a:gd name="connsiteX8" fmla="*/ 745162 w 1972058"/>
                <a:gd name="connsiteY8" fmla="*/ 31463 h 3050482"/>
                <a:gd name="connsiteX9" fmla="*/ 762963 w 1972058"/>
                <a:gd name="connsiteY9" fmla="*/ 41038 h 3050482"/>
                <a:gd name="connsiteX10" fmla="*/ 1290145 w 1972058"/>
                <a:gd name="connsiteY10" fmla="*/ 346086 h 3050482"/>
                <a:gd name="connsiteX11" fmla="*/ 1818696 w 1972058"/>
                <a:gd name="connsiteY11" fmla="*/ 649767 h 3050482"/>
                <a:gd name="connsiteX12" fmla="*/ 1836497 w 1972058"/>
                <a:gd name="connsiteY12" fmla="*/ 662078 h 3050482"/>
                <a:gd name="connsiteX13" fmla="*/ 1851559 w 1972058"/>
                <a:gd name="connsiteY13" fmla="*/ 674389 h 3050482"/>
                <a:gd name="connsiteX14" fmla="*/ 1867991 w 1972058"/>
                <a:gd name="connsiteY14" fmla="*/ 685333 h 3050482"/>
                <a:gd name="connsiteX15" fmla="*/ 1883053 w 1972058"/>
                <a:gd name="connsiteY15" fmla="*/ 699012 h 3050482"/>
                <a:gd name="connsiteX16" fmla="*/ 1896746 w 1972058"/>
                <a:gd name="connsiteY16" fmla="*/ 715427 h 3050482"/>
                <a:gd name="connsiteX17" fmla="*/ 1909070 w 1972058"/>
                <a:gd name="connsiteY17" fmla="*/ 729106 h 3050482"/>
                <a:gd name="connsiteX18" fmla="*/ 1921394 w 1972058"/>
                <a:gd name="connsiteY18" fmla="*/ 744154 h 3050482"/>
                <a:gd name="connsiteX19" fmla="*/ 1930979 w 1972058"/>
                <a:gd name="connsiteY19" fmla="*/ 761937 h 3050482"/>
                <a:gd name="connsiteX20" fmla="*/ 1940564 w 1972058"/>
                <a:gd name="connsiteY20" fmla="*/ 779720 h 3050482"/>
                <a:gd name="connsiteX21" fmla="*/ 1948780 w 1972058"/>
                <a:gd name="connsiteY21" fmla="*/ 797503 h 3050482"/>
                <a:gd name="connsiteX22" fmla="*/ 1956996 w 1972058"/>
                <a:gd name="connsiteY22" fmla="*/ 815287 h 3050482"/>
                <a:gd name="connsiteX23" fmla="*/ 1962473 w 1972058"/>
                <a:gd name="connsiteY23" fmla="*/ 835805 h 3050482"/>
                <a:gd name="connsiteX24" fmla="*/ 1966581 w 1972058"/>
                <a:gd name="connsiteY24" fmla="*/ 854956 h 3050482"/>
                <a:gd name="connsiteX25" fmla="*/ 1970689 w 1972058"/>
                <a:gd name="connsiteY25" fmla="*/ 875475 h 3050482"/>
                <a:gd name="connsiteX26" fmla="*/ 1972058 w 1972058"/>
                <a:gd name="connsiteY26" fmla="*/ 895994 h 3050482"/>
                <a:gd name="connsiteX27" fmla="*/ 1972058 w 1972058"/>
                <a:gd name="connsiteY27" fmla="*/ 916513 h 3050482"/>
                <a:gd name="connsiteX28" fmla="*/ 1972058 w 1972058"/>
                <a:gd name="connsiteY28" fmla="*/ 1525241 h 3050482"/>
                <a:gd name="connsiteX29" fmla="*/ 1972058 w 1972058"/>
                <a:gd name="connsiteY29" fmla="*/ 2133970 h 3050482"/>
                <a:gd name="connsiteX30" fmla="*/ 1972058 w 1972058"/>
                <a:gd name="connsiteY30" fmla="*/ 2154489 h 3050482"/>
                <a:gd name="connsiteX31" fmla="*/ 1970689 w 1972058"/>
                <a:gd name="connsiteY31" fmla="*/ 2175007 h 3050482"/>
                <a:gd name="connsiteX32" fmla="*/ 1966581 w 1972058"/>
                <a:gd name="connsiteY32" fmla="*/ 2195526 h 3050482"/>
                <a:gd name="connsiteX33" fmla="*/ 1962473 w 1972058"/>
                <a:gd name="connsiteY33" fmla="*/ 2214677 h 3050482"/>
                <a:gd name="connsiteX34" fmla="*/ 1956996 w 1972058"/>
                <a:gd name="connsiteY34" fmla="*/ 2235196 h 3050482"/>
                <a:gd name="connsiteX35" fmla="*/ 1948780 w 1972058"/>
                <a:gd name="connsiteY35" fmla="*/ 2252979 h 3050482"/>
                <a:gd name="connsiteX36" fmla="*/ 1940564 w 1972058"/>
                <a:gd name="connsiteY36" fmla="*/ 2270763 h 3050482"/>
                <a:gd name="connsiteX37" fmla="*/ 1930979 w 1972058"/>
                <a:gd name="connsiteY37" fmla="*/ 2288546 h 3050482"/>
                <a:gd name="connsiteX38" fmla="*/ 1921394 w 1972058"/>
                <a:gd name="connsiteY38" fmla="*/ 2306329 h 3050482"/>
                <a:gd name="connsiteX39" fmla="*/ 1909070 w 1972058"/>
                <a:gd name="connsiteY39" fmla="*/ 2321376 h 3050482"/>
                <a:gd name="connsiteX40" fmla="*/ 1896746 w 1972058"/>
                <a:gd name="connsiteY40" fmla="*/ 2335055 h 3050482"/>
                <a:gd name="connsiteX41" fmla="*/ 1883053 w 1972058"/>
                <a:gd name="connsiteY41" fmla="*/ 2351470 h 3050482"/>
                <a:gd name="connsiteX42" fmla="*/ 1867991 w 1972058"/>
                <a:gd name="connsiteY42" fmla="*/ 2365150 h 3050482"/>
                <a:gd name="connsiteX43" fmla="*/ 1851559 w 1972058"/>
                <a:gd name="connsiteY43" fmla="*/ 2376093 h 3050482"/>
                <a:gd name="connsiteX44" fmla="*/ 1836497 w 1972058"/>
                <a:gd name="connsiteY44" fmla="*/ 2388404 h 3050482"/>
                <a:gd name="connsiteX45" fmla="*/ 1818696 w 1972058"/>
                <a:gd name="connsiteY45" fmla="*/ 2400716 h 3050482"/>
                <a:gd name="connsiteX46" fmla="*/ 1290145 w 1972058"/>
                <a:gd name="connsiteY46" fmla="*/ 2704396 h 3050482"/>
                <a:gd name="connsiteX47" fmla="*/ 762963 w 1972058"/>
                <a:gd name="connsiteY47" fmla="*/ 3009444 h 3050482"/>
                <a:gd name="connsiteX48" fmla="*/ 745162 w 1972058"/>
                <a:gd name="connsiteY48" fmla="*/ 3019020 h 3050482"/>
                <a:gd name="connsiteX49" fmla="*/ 725991 w 1972058"/>
                <a:gd name="connsiteY49" fmla="*/ 3027227 h 3050482"/>
                <a:gd name="connsiteX50" fmla="*/ 706821 w 1972058"/>
                <a:gd name="connsiteY50" fmla="*/ 3035435 h 3050482"/>
                <a:gd name="connsiteX51" fmla="*/ 689020 w 1972058"/>
                <a:gd name="connsiteY51" fmla="*/ 3040907 h 3050482"/>
                <a:gd name="connsiteX52" fmla="*/ 668481 w 1972058"/>
                <a:gd name="connsiteY52" fmla="*/ 3045010 h 3050482"/>
                <a:gd name="connsiteX53" fmla="*/ 649310 w 1972058"/>
                <a:gd name="connsiteY53" fmla="*/ 3049114 h 3050482"/>
                <a:gd name="connsiteX54" fmla="*/ 628771 w 1972058"/>
                <a:gd name="connsiteY54" fmla="*/ 3050482 h 3050482"/>
                <a:gd name="connsiteX55" fmla="*/ 609601 w 1972058"/>
                <a:gd name="connsiteY55" fmla="*/ 3050482 h 3050482"/>
                <a:gd name="connsiteX56" fmla="*/ 590430 w 1972058"/>
                <a:gd name="connsiteY56" fmla="*/ 3050482 h 3050482"/>
                <a:gd name="connsiteX57" fmla="*/ 569891 w 1972058"/>
                <a:gd name="connsiteY57" fmla="*/ 3049114 h 3050482"/>
                <a:gd name="connsiteX58" fmla="*/ 550720 w 1972058"/>
                <a:gd name="connsiteY58" fmla="*/ 3045010 h 3050482"/>
                <a:gd name="connsiteX59" fmla="*/ 530181 w 1972058"/>
                <a:gd name="connsiteY59" fmla="*/ 3040907 h 3050482"/>
                <a:gd name="connsiteX60" fmla="*/ 512380 w 1972058"/>
                <a:gd name="connsiteY60" fmla="*/ 3035435 h 3050482"/>
                <a:gd name="connsiteX61" fmla="*/ 493210 w 1972058"/>
                <a:gd name="connsiteY61" fmla="*/ 3027227 h 3050482"/>
                <a:gd name="connsiteX62" fmla="*/ 474039 w 1972058"/>
                <a:gd name="connsiteY62" fmla="*/ 3019020 h 3050482"/>
                <a:gd name="connsiteX63" fmla="*/ 456239 w 1972058"/>
                <a:gd name="connsiteY63" fmla="*/ 3009444 h 3050482"/>
                <a:gd name="connsiteX64" fmla="*/ 0 w 1972058"/>
                <a:gd name="connsiteY64" fmla="*/ 2745447 h 3050482"/>
                <a:gd name="connsiteX65" fmla="*/ 0 w 1972058"/>
                <a:gd name="connsiteY65" fmla="*/ 305036 h 3050482"/>
                <a:gd name="connsiteX66" fmla="*/ 456239 w 1972058"/>
                <a:gd name="connsiteY66" fmla="*/ 41038 h 3050482"/>
                <a:gd name="connsiteX67" fmla="*/ 474039 w 1972058"/>
                <a:gd name="connsiteY67" fmla="*/ 31463 h 3050482"/>
                <a:gd name="connsiteX68" fmla="*/ 493210 w 1972058"/>
                <a:gd name="connsiteY68" fmla="*/ 23255 h 3050482"/>
                <a:gd name="connsiteX69" fmla="*/ 512380 w 1972058"/>
                <a:gd name="connsiteY69" fmla="*/ 15048 h 3050482"/>
                <a:gd name="connsiteX70" fmla="*/ 530181 w 1972058"/>
                <a:gd name="connsiteY70" fmla="*/ 9576 h 3050482"/>
                <a:gd name="connsiteX71" fmla="*/ 550720 w 1972058"/>
                <a:gd name="connsiteY71" fmla="*/ 5472 h 3050482"/>
                <a:gd name="connsiteX72" fmla="*/ 569891 w 1972058"/>
                <a:gd name="connsiteY72" fmla="*/ 1368 h 30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1972058" h="3050482">
                  <a:moveTo>
                    <a:pt x="590430" y="0"/>
                  </a:moveTo>
                  <a:lnTo>
                    <a:pt x="609601" y="0"/>
                  </a:lnTo>
                  <a:lnTo>
                    <a:pt x="628771" y="0"/>
                  </a:lnTo>
                  <a:lnTo>
                    <a:pt x="649310" y="1368"/>
                  </a:lnTo>
                  <a:lnTo>
                    <a:pt x="668481" y="5472"/>
                  </a:lnTo>
                  <a:lnTo>
                    <a:pt x="689020" y="9576"/>
                  </a:lnTo>
                  <a:lnTo>
                    <a:pt x="706821" y="15048"/>
                  </a:lnTo>
                  <a:lnTo>
                    <a:pt x="725991" y="23255"/>
                  </a:lnTo>
                  <a:lnTo>
                    <a:pt x="745162" y="31463"/>
                  </a:lnTo>
                  <a:lnTo>
                    <a:pt x="762963" y="41038"/>
                  </a:lnTo>
                  <a:lnTo>
                    <a:pt x="1290145" y="346086"/>
                  </a:lnTo>
                  <a:lnTo>
                    <a:pt x="1818696" y="649767"/>
                  </a:lnTo>
                  <a:lnTo>
                    <a:pt x="1836497" y="662078"/>
                  </a:lnTo>
                  <a:lnTo>
                    <a:pt x="1851559" y="674389"/>
                  </a:lnTo>
                  <a:lnTo>
                    <a:pt x="1867991" y="685333"/>
                  </a:lnTo>
                  <a:lnTo>
                    <a:pt x="1883053" y="699012"/>
                  </a:lnTo>
                  <a:lnTo>
                    <a:pt x="1896746" y="715427"/>
                  </a:lnTo>
                  <a:lnTo>
                    <a:pt x="1909070" y="729106"/>
                  </a:lnTo>
                  <a:lnTo>
                    <a:pt x="1921394" y="744154"/>
                  </a:lnTo>
                  <a:lnTo>
                    <a:pt x="1930979" y="761937"/>
                  </a:lnTo>
                  <a:lnTo>
                    <a:pt x="1940564" y="779720"/>
                  </a:lnTo>
                  <a:lnTo>
                    <a:pt x="1948780" y="797503"/>
                  </a:lnTo>
                  <a:lnTo>
                    <a:pt x="1956996" y="815287"/>
                  </a:lnTo>
                  <a:lnTo>
                    <a:pt x="1962473" y="835805"/>
                  </a:lnTo>
                  <a:lnTo>
                    <a:pt x="1966581" y="854956"/>
                  </a:lnTo>
                  <a:lnTo>
                    <a:pt x="1970689" y="875475"/>
                  </a:lnTo>
                  <a:lnTo>
                    <a:pt x="1972058" y="895994"/>
                  </a:lnTo>
                  <a:lnTo>
                    <a:pt x="1972058" y="916513"/>
                  </a:lnTo>
                  <a:lnTo>
                    <a:pt x="1972058" y="1525241"/>
                  </a:lnTo>
                  <a:lnTo>
                    <a:pt x="1972058" y="2133970"/>
                  </a:lnTo>
                  <a:lnTo>
                    <a:pt x="1972058" y="2154489"/>
                  </a:lnTo>
                  <a:lnTo>
                    <a:pt x="1970689" y="2175007"/>
                  </a:lnTo>
                  <a:lnTo>
                    <a:pt x="1966581" y="2195526"/>
                  </a:lnTo>
                  <a:lnTo>
                    <a:pt x="1962473" y="2214677"/>
                  </a:lnTo>
                  <a:lnTo>
                    <a:pt x="1956996" y="2235196"/>
                  </a:lnTo>
                  <a:lnTo>
                    <a:pt x="1948780" y="2252979"/>
                  </a:lnTo>
                  <a:lnTo>
                    <a:pt x="1940564" y="2270763"/>
                  </a:lnTo>
                  <a:lnTo>
                    <a:pt x="1930979" y="2288546"/>
                  </a:lnTo>
                  <a:lnTo>
                    <a:pt x="1921394" y="2306329"/>
                  </a:lnTo>
                  <a:lnTo>
                    <a:pt x="1909070" y="2321376"/>
                  </a:lnTo>
                  <a:lnTo>
                    <a:pt x="1896746" y="2335055"/>
                  </a:lnTo>
                  <a:lnTo>
                    <a:pt x="1883053" y="2351470"/>
                  </a:lnTo>
                  <a:lnTo>
                    <a:pt x="1867991" y="2365150"/>
                  </a:lnTo>
                  <a:lnTo>
                    <a:pt x="1851559" y="2376093"/>
                  </a:lnTo>
                  <a:lnTo>
                    <a:pt x="1836497" y="2388404"/>
                  </a:lnTo>
                  <a:lnTo>
                    <a:pt x="1818696" y="2400716"/>
                  </a:lnTo>
                  <a:lnTo>
                    <a:pt x="1290145" y="2704396"/>
                  </a:lnTo>
                  <a:lnTo>
                    <a:pt x="762963" y="3009444"/>
                  </a:lnTo>
                  <a:lnTo>
                    <a:pt x="745162" y="3019020"/>
                  </a:lnTo>
                  <a:lnTo>
                    <a:pt x="725991" y="3027227"/>
                  </a:lnTo>
                  <a:lnTo>
                    <a:pt x="706821" y="3035435"/>
                  </a:lnTo>
                  <a:lnTo>
                    <a:pt x="689020" y="3040907"/>
                  </a:lnTo>
                  <a:lnTo>
                    <a:pt x="668481" y="3045010"/>
                  </a:lnTo>
                  <a:lnTo>
                    <a:pt x="649310" y="3049114"/>
                  </a:lnTo>
                  <a:lnTo>
                    <a:pt x="628771" y="3050482"/>
                  </a:lnTo>
                  <a:lnTo>
                    <a:pt x="609601" y="3050482"/>
                  </a:lnTo>
                  <a:lnTo>
                    <a:pt x="590430" y="3050482"/>
                  </a:lnTo>
                  <a:lnTo>
                    <a:pt x="569891" y="3049114"/>
                  </a:lnTo>
                  <a:lnTo>
                    <a:pt x="550720" y="3045010"/>
                  </a:lnTo>
                  <a:lnTo>
                    <a:pt x="530181" y="3040907"/>
                  </a:lnTo>
                  <a:lnTo>
                    <a:pt x="512380" y="3035435"/>
                  </a:lnTo>
                  <a:lnTo>
                    <a:pt x="493210" y="3027227"/>
                  </a:lnTo>
                  <a:lnTo>
                    <a:pt x="474039" y="3019020"/>
                  </a:lnTo>
                  <a:lnTo>
                    <a:pt x="456239" y="3009444"/>
                  </a:lnTo>
                  <a:lnTo>
                    <a:pt x="0" y="2745447"/>
                  </a:lnTo>
                  <a:lnTo>
                    <a:pt x="0" y="305036"/>
                  </a:lnTo>
                  <a:lnTo>
                    <a:pt x="456239" y="41038"/>
                  </a:lnTo>
                  <a:lnTo>
                    <a:pt x="474039" y="31463"/>
                  </a:lnTo>
                  <a:lnTo>
                    <a:pt x="493210" y="23255"/>
                  </a:lnTo>
                  <a:lnTo>
                    <a:pt x="512380" y="15048"/>
                  </a:lnTo>
                  <a:lnTo>
                    <a:pt x="530181" y="9576"/>
                  </a:lnTo>
                  <a:lnTo>
                    <a:pt x="550720" y="5472"/>
                  </a:lnTo>
                  <a:lnTo>
                    <a:pt x="569891" y="1368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id="{7AC2FA7C-DDBA-458E-9F4F-4AD9825BD3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47922" y="1123950"/>
              <a:ext cx="2719443" cy="3050482"/>
            </a:xfrm>
            <a:custGeom>
              <a:avLst/>
              <a:gdLst>
                <a:gd name="T0" fmla="*/ 1989 w 1989"/>
                <a:gd name="T1" fmla="*/ 1115 h 2230"/>
                <a:gd name="T2" fmla="*/ 1989 w 1989"/>
                <a:gd name="T3" fmla="*/ 1575 h 2230"/>
                <a:gd name="T4" fmla="*/ 1984 w 1989"/>
                <a:gd name="T5" fmla="*/ 1605 h 2230"/>
                <a:gd name="T6" fmla="*/ 1977 w 1989"/>
                <a:gd name="T7" fmla="*/ 1634 h 2230"/>
                <a:gd name="T8" fmla="*/ 1967 w 1989"/>
                <a:gd name="T9" fmla="*/ 1660 h 2230"/>
                <a:gd name="T10" fmla="*/ 1953 w 1989"/>
                <a:gd name="T11" fmla="*/ 1686 h 2230"/>
                <a:gd name="T12" fmla="*/ 1934 w 1989"/>
                <a:gd name="T13" fmla="*/ 1707 h 2230"/>
                <a:gd name="T14" fmla="*/ 1914 w 1989"/>
                <a:gd name="T15" fmla="*/ 1729 h 2230"/>
                <a:gd name="T16" fmla="*/ 1889 w 1989"/>
                <a:gd name="T17" fmla="*/ 1746 h 2230"/>
                <a:gd name="T18" fmla="*/ 1492 w 1989"/>
                <a:gd name="T19" fmla="*/ 1977 h 2230"/>
                <a:gd name="T20" fmla="*/ 1093 w 1989"/>
                <a:gd name="T21" fmla="*/ 2207 h 2230"/>
                <a:gd name="T22" fmla="*/ 1066 w 1989"/>
                <a:gd name="T23" fmla="*/ 2219 h 2230"/>
                <a:gd name="T24" fmla="*/ 1037 w 1989"/>
                <a:gd name="T25" fmla="*/ 2226 h 2230"/>
                <a:gd name="T26" fmla="*/ 1010 w 1989"/>
                <a:gd name="T27" fmla="*/ 2230 h 2230"/>
                <a:gd name="T28" fmla="*/ 981 w 1989"/>
                <a:gd name="T29" fmla="*/ 2230 h 2230"/>
                <a:gd name="T30" fmla="*/ 952 w 1989"/>
                <a:gd name="T31" fmla="*/ 2226 h 2230"/>
                <a:gd name="T32" fmla="*/ 923 w 1989"/>
                <a:gd name="T33" fmla="*/ 2219 h 2230"/>
                <a:gd name="T34" fmla="*/ 896 w 1989"/>
                <a:gd name="T35" fmla="*/ 2207 h 2230"/>
                <a:gd name="T36" fmla="*/ 497 w 1989"/>
                <a:gd name="T37" fmla="*/ 1977 h 2230"/>
                <a:gd name="T38" fmla="*/ 100 w 1989"/>
                <a:gd name="T39" fmla="*/ 1746 h 2230"/>
                <a:gd name="T40" fmla="*/ 75 w 1989"/>
                <a:gd name="T41" fmla="*/ 1729 h 2230"/>
                <a:gd name="T42" fmla="*/ 55 w 1989"/>
                <a:gd name="T43" fmla="*/ 1707 h 2230"/>
                <a:gd name="T44" fmla="*/ 36 w 1989"/>
                <a:gd name="T45" fmla="*/ 1686 h 2230"/>
                <a:gd name="T46" fmla="*/ 22 w 1989"/>
                <a:gd name="T47" fmla="*/ 1660 h 2230"/>
                <a:gd name="T48" fmla="*/ 12 w 1989"/>
                <a:gd name="T49" fmla="*/ 1634 h 2230"/>
                <a:gd name="T50" fmla="*/ 4 w 1989"/>
                <a:gd name="T51" fmla="*/ 1605 h 2230"/>
                <a:gd name="T52" fmla="*/ 0 w 1989"/>
                <a:gd name="T53" fmla="*/ 1575 h 2230"/>
                <a:gd name="T54" fmla="*/ 0 w 1989"/>
                <a:gd name="T55" fmla="*/ 1115 h 2230"/>
                <a:gd name="T56" fmla="*/ 0 w 1989"/>
                <a:gd name="T57" fmla="*/ 656 h 2230"/>
                <a:gd name="T58" fmla="*/ 4 w 1989"/>
                <a:gd name="T59" fmla="*/ 625 h 2230"/>
                <a:gd name="T60" fmla="*/ 12 w 1989"/>
                <a:gd name="T61" fmla="*/ 596 h 2230"/>
                <a:gd name="T62" fmla="*/ 22 w 1989"/>
                <a:gd name="T63" fmla="*/ 571 h 2230"/>
                <a:gd name="T64" fmla="*/ 36 w 1989"/>
                <a:gd name="T65" fmla="*/ 546 h 2230"/>
                <a:gd name="T66" fmla="*/ 55 w 1989"/>
                <a:gd name="T67" fmla="*/ 523 h 2230"/>
                <a:gd name="T68" fmla="*/ 75 w 1989"/>
                <a:gd name="T69" fmla="*/ 501 h 2230"/>
                <a:gd name="T70" fmla="*/ 100 w 1989"/>
                <a:gd name="T71" fmla="*/ 484 h 2230"/>
                <a:gd name="T72" fmla="*/ 497 w 1989"/>
                <a:gd name="T73" fmla="*/ 254 h 2230"/>
                <a:gd name="T74" fmla="*/ 896 w 1989"/>
                <a:gd name="T75" fmla="*/ 23 h 2230"/>
                <a:gd name="T76" fmla="*/ 923 w 1989"/>
                <a:gd name="T77" fmla="*/ 12 h 2230"/>
                <a:gd name="T78" fmla="*/ 952 w 1989"/>
                <a:gd name="T79" fmla="*/ 4 h 2230"/>
                <a:gd name="T80" fmla="*/ 981 w 1989"/>
                <a:gd name="T81" fmla="*/ 0 h 2230"/>
                <a:gd name="T82" fmla="*/ 1010 w 1989"/>
                <a:gd name="T83" fmla="*/ 0 h 2230"/>
                <a:gd name="T84" fmla="*/ 1037 w 1989"/>
                <a:gd name="T85" fmla="*/ 4 h 2230"/>
                <a:gd name="T86" fmla="*/ 1066 w 1989"/>
                <a:gd name="T87" fmla="*/ 12 h 2230"/>
                <a:gd name="T88" fmla="*/ 1093 w 1989"/>
                <a:gd name="T89" fmla="*/ 23 h 2230"/>
                <a:gd name="T90" fmla="*/ 1492 w 1989"/>
                <a:gd name="T91" fmla="*/ 254 h 2230"/>
                <a:gd name="T92" fmla="*/ 1889 w 1989"/>
                <a:gd name="T93" fmla="*/ 484 h 2230"/>
                <a:gd name="T94" fmla="*/ 1914 w 1989"/>
                <a:gd name="T95" fmla="*/ 501 h 2230"/>
                <a:gd name="T96" fmla="*/ 1934 w 1989"/>
                <a:gd name="T97" fmla="*/ 523 h 2230"/>
                <a:gd name="T98" fmla="*/ 1953 w 1989"/>
                <a:gd name="T99" fmla="*/ 546 h 2230"/>
                <a:gd name="T100" fmla="*/ 1967 w 1989"/>
                <a:gd name="T101" fmla="*/ 571 h 2230"/>
                <a:gd name="T102" fmla="*/ 1977 w 1989"/>
                <a:gd name="T103" fmla="*/ 596 h 2230"/>
                <a:gd name="T104" fmla="*/ 1984 w 1989"/>
                <a:gd name="T105" fmla="*/ 625 h 2230"/>
                <a:gd name="T106" fmla="*/ 1989 w 1989"/>
                <a:gd name="T107" fmla="*/ 65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9" h="2230">
                  <a:moveTo>
                    <a:pt x="1989" y="670"/>
                  </a:moveTo>
                  <a:lnTo>
                    <a:pt x="1989" y="1115"/>
                  </a:lnTo>
                  <a:lnTo>
                    <a:pt x="1989" y="1560"/>
                  </a:lnTo>
                  <a:lnTo>
                    <a:pt x="1989" y="1575"/>
                  </a:lnTo>
                  <a:lnTo>
                    <a:pt x="1987" y="1591"/>
                  </a:lnTo>
                  <a:lnTo>
                    <a:pt x="1984" y="1605"/>
                  </a:lnTo>
                  <a:lnTo>
                    <a:pt x="1982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3" y="1686"/>
                  </a:lnTo>
                  <a:lnTo>
                    <a:pt x="1944" y="1697"/>
                  </a:lnTo>
                  <a:lnTo>
                    <a:pt x="1934" y="1707"/>
                  </a:lnTo>
                  <a:lnTo>
                    <a:pt x="1925" y="1719"/>
                  </a:lnTo>
                  <a:lnTo>
                    <a:pt x="1914" y="1729"/>
                  </a:lnTo>
                  <a:lnTo>
                    <a:pt x="1902" y="1737"/>
                  </a:lnTo>
                  <a:lnTo>
                    <a:pt x="1889" y="1746"/>
                  </a:lnTo>
                  <a:lnTo>
                    <a:pt x="1876" y="1755"/>
                  </a:lnTo>
                  <a:lnTo>
                    <a:pt x="1492" y="1977"/>
                  </a:lnTo>
                  <a:lnTo>
                    <a:pt x="1108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9"/>
                  </a:lnTo>
                  <a:lnTo>
                    <a:pt x="1051" y="2223"/>
                  </a:lnTo>
                  <a:lnTo>
                    <a:pt x="1037" y="2226"/>
                  </a:lnTo>
                  <a:lnTo>
                    <a:pt x="1024" y="2229"/>
                  </a:lnTo>
                  <a:lnTo>
                    <a:pt x="1010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8" y="2223"/>
                  </a:lnTo>
                  <a:lnTo>
                    <a:pt x="923" y="2219"/>
                  </a:lnTo>
                  <a:lnTo>
                    <a:pt x="909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7"/>
                  </a:lnTo>
                  <a:lnTo>
                    <a:pt x="112" y="1755"/>
                  </a:lnTo>
                  <a:lnTo>
                    <a:pt x="100" y="1746"/>
                  </a:lnTo>
                  <a:lnTo>
                    <a:pt x="87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6" y="1686"/>
                  </a:lnTo>
                  <a:lnTo>
                    <a:pt x="29" y="1673"/>
                  </a:lnTo>
                  <a:lnTo>
                    <a:pt x="22" y="1660"/>
                  </a:lnTo>
                  <a:lnTo>
                    <a:pt x="16" y="1647"/>
                  </a:lnTo>
                  <a:lnTo>
                    <a:pt x="12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2" y="1591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6"/>
                  </a:lnTo>
                  <a:lnTo>
                    <a:pt x="2" y="640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2" y="596"/>
                  </a:lnTo>
                  <a:lnTo>
                    <a:pt x="16" y="583"/>
                  </a:lnTo>
                  <a:lnTo>
                    <a:pt x="22" y="571"/>
                  </a:lnTo>
                  <a:lnTo>
                    <a:pt x="29" y="558"/>
                  </a:lnTo>
                  <a:lnTo>
                    <a:pt x="36" y="546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7" y="493"/>
                  </a:lnTo>
                  <a:lnTo>
                    <a:pt x="100" y="484"/>
                  </a:lnTo>
                  <a:lnTo>
                    <a:pt x="112" y="475"/>
                  </a:lnTo>
                  <a:lnTo>
                    <a:pt x="497" y="254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09" y="17"/>
                  </a:lnTo>
                  <a:lnTo>
                    <a:pt x="923" y="12"/>
                  </a:lnTo>
                  <a:lnTo>
                    <a:pt x="938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10" y="0"/>
                  </a:lnTo>
                  <a:lnTo>
                    <a:pt x="1024" y="1"/>
                  </a:lnTo>
                  <a:lnTo>
                    <a:pt x="1037" y="4"/>
                  </a:lnTo>
                  <a:lnTo>
                    <a:pt x="1051" y="7"/>
                  </a:lnTo>
                  <a:lnTo>
                    <a:pt x="1066" y="12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8" y="30"/>
                  </a:lnTo>
                  <a:lnTo>
                    <a:pt x="1492" y="254"/>
                  </a:lnTo>
                  <a:lnTo>
                    <a:pt x="1876" y="475"/>
                  </a:lnTo>
                  <a:lnTo>
                    <a:pt x="1889" y="484"/>
                  </a:lnTo>
                  <a:lnTo>
                    <a:pt x="1902" y="493"/>
                  </a:lnTo>
                  <a:lnTo>
                    <a:pt x="1914" y="501"/>
                  </a:lnTo>
                  <a:lnTo>
                    <a:pt x="1925" y="511"/>
                  </a:lnTo>
                  <a:lnTo>
                    <a:pt x="1934" y="523"/>
                  </a:lnTo>
                  <a:lnTo>
                    <a:pt x="1944" y="533"/>
                  </a:lnTo>
                  <a:lnTo>
                    <a:pt x="1953" y="546"/>
                  </a:lnTo>
                  <a:lnTo>
                    <a:pt x="1960" y="558"/>
                  </a:lnTo>
                  <a:lnTo>
                    <a:pt x="1967" y="571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2" y="611"/>
                  </a:lnTo>
                  <a:lnTo>
                    <a:pt x="1984" y="625"/>
                  </a:lnTo>
                  <a:lnTo>
                    <a:pt x="1987" y="640"/>
                  </a:lnTo>
                  <a:lnTo>
                    <a:pt x="1989" y="656"/>
                  </a:lnTo>
                  <a:lnTo>
                    <a:pt x="1989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79D3B5C2-7EEE-48E2-B6A9-85D7DD995E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67064" y="1123950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9 w 1990"/>
                <a:gd name="T3" fmla="*/ 1575 h 2230"/>
                <a:gd name="T4" fmla="*/ 1986 w 1990"/>
                <a:gd name="T5" fmla="*/ 1605 h 2230"/>
                <a:gd name="T6" fmla="*/ 1977 w 1990"/>
                <a:gd name="T7" fmla="*/ 1634 h 2230"/>
                <a:gd name="T8" fmla="*/ 1967 w 1990"/>
                <a:gd name="T9" fmla="*/ 1660 h 2230"/>
                <a:gd name="T10" fmla="*/ 1953 w 1990"/>
                <a:gd name="T11" fmla="*/ 1686 h 2230"/>
                <a:gd name="T12" fmla="*/ 1935 w 1990"/>
                <a:gd name="T13" fmla="*/ 1707 h 2230"/>
                <a:gd name="T14" fmla="*/ 1914 w 1990"/>
                <a:gd name="T15" fmla="*/ 1729 h 2230"/>
                <a:gd name="T16" fmla="*/ 1891 w 1990"/>
                <a:gd name="T17" fmla="*/ 1746 h 2230"/>
                <a:gd name="T18" fmla="*/ 1492 w 1990"/>
                <a:gd name="T19" fmla="*/ 1977 h 2230"/>
                <a:gd name="T20" fmla="*/ 1093 w 1990"/>
                <a:gd name="T21" fmla="*/ 2207 h 2230"/>
                <a:gd name="T22" fmla="*/ 1065 w 1990"/>
                <a:gd name="T23" fmla="*/ 2219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1 w 1990"/>
                <a:gd name="T29" fmla="*/ 2230 h 2230"/>
                <a:gd name="T30" fmla="*/ 952 w 1990"/>
                <a:gd name="T31" fmla="*/ 2226 h 2230"/>
                <a:gd name="T32" fmla="*/ 923 w 1990"/>
                <a:gd name="T33" fmla="*/ 2219 h 2230"/>
                <a:gd name="T34" fmla="*/ 896 w 1990"/>
                <a:gd name="T35" fmla="*/ 2207 h 2230"/>
                <a:gd name="T36" fmla="*/ 497 w 1990"/>
                <a:gd name="T37" fmla="*/ 1977 h 2230"/>
                <a:gd name="T38" fmla="*/ 99 w 1990"/>
                <a:gd name="T39" fmla="*/ 1746 h 2230"/>
                <a:gd name="T40" fmla="*/ 75 w 1990"/>
                <a:gd name="T41" fmla="*/ 1729 h 2230"/>
                <a:gd name="T42" fmla="*/ 55 w 1990"/>
                <a:gd name="T43" fmla="*/ 1707 h 2230"/>
                <a:gd name="T44" fmla="*/ 37 w 1990"/>
                <a:gd name="T45" fmla="*/ 1686 h 2230"/>
                <a:gd name="T46" fmla="*/ 23 w 1990"/>
                <a:gd name="T47" fmla="*/ 1660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5 h 2230"/>
                <a:gd name="T54" fmla="*/ 0 w 1990"/>
                <a:gd name="T55" fmla="*/ 1115 h 2230"/>
                <a:gd name="T56" fmla="*/ 0 w 1990"/>
                <a:gd name="T57" fmla="*/ 656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1 h 2230"/>
                <a:gd name="T64" fmla="*/ 37 w 1990"/>
                <a:gd name="T65" fmla="*/ 546 h 2230"/>
                <a:gd name="T66" fmla="*/ 55 w 1990"/>
                <a:gd name="T67" fmla="*/ 523 h 2230"/>
                <a:gd name="T68" fmla="*/ 75 w 1990"/>
                <a:gd name="T69" fmla="*/ 501 h 2230"/>
                <a:gd name="T70" fmla="*/ 99 w 1990"/>
                <a:gd name="T71" fmla="*/ 484 h 2230"/>
                <a:gd name="T72" fmla="*/ 497 w 1990"/>
                <a:gd name="T73" fmla="*/ 254 h 2230"/>
                <a:gd name="T74" fmla="*/ 896 w 1990"/>
                <a:gd name="T75" fmla="*/ 23 h 2230"/>
                <a:gd name="T76" fmla="*/ 923 w 1990"/>
                <a:gd name="T77" fmla="*/ 12 h 2230"/>
                <a:gd name="T78" fmla="*/ 952 w 1990"/>
                <a:gd name="T79" fmla="*/ 4 h 2230"/>
                <a:gd name="T80" fmla="*/ 981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2 h 2230"/>
                <a:gd name="T88" fmla="*/ 1093 w 1990"/>
                <a:gd name="T89" fmla="*/ 23 h 2230"/>
                <a:gd name="T90" fmla="*/ 1492 w 1990"/>
                <a:gd name="T91" fmla="*/ 254 h 2230"/>
                <a:gd name="T92" fmla="*/ 1891 w 1990"/>
                <a:gd name="T93" fmla="*/ 484 h 2230"/>
                <a:gd name="T94" fmla="*/ 1914 w 1990"/>
                <a:gd name="T95" fmla="*/ 501 h 2230"/>
                <a:gd name="T96" fmla="*/ 1935 w 1990"/>
                <a:gd name="T97" fmla="*/ 523 h 2230"/>
                <a:gd name="T98" fmla="*/ 1953 w 1990"/>
                <a:gd name="T99" fmla="*/ 546 h 2230"/>
                <a:gd name="T100" fmla="*/ 1967 w 1990"/>
                <a:gd name="T101" fmla="*/ 571 h 2230"/>
                <a:gd name="T102" fmla="*/ 1977 w 1990"/>
                <a:gd name="T103" fmla="*/ 596 h 2230"/>
                <a:gd name="T104" fmla="*/ 1986 w 1990"/>
                <a:gd name="T105" fmla="*/ 625 h 2230"/>
                <a:gd name="T106" fmla="*/ 1989 w 1990"/>
                <a:gd name="T107" fmla="*/ 65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9" y="1575"/>
                  </a:lnTo>
                  <a:lnTo>
                    <a:pt x="1987" y="1591"/>
                  </a:lnTo>
                  <a:lnTo>
                    <a:pt x="1986" y="1605"/>
                  </a:lnTo>
                  <a:lnTo>
                    <a:pt x="1981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3" y="1686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4" y="1729"/>
                  </a:lnTo>
                  <a:lnTo>
                    <a:pt x="1902" y="1737"/>
                  </a:lnTo>
                  <a:lnTo>
                    <a:pt x="1891" y="1746"/>
                  </a:lnTo>
                  <a:lnTo>
                    <a:pt x="1878" y="1755"/>
                  </a:lnTo>
                  <a:lnTo>
                    <a:pt x="1492" y="1977"/>
                  </a:lnTo>
                  <a:lnTo>
                    <a:pt x="1107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5" y="2219"/>
                  </a:lnTo>
                  <a:lnTo>
                    <a:pt x="1051" y="2223"/>
                  </a:lnTo>
                  <a:lnTo>
                    <a:pt x="1038" y="2226"/>
                  </a:lnTo>
                  <a:lnTo>
                    <a:pt x="1024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7" y="2223"/>
                  </a:lnTo>
                  <a:lnTo>
                    <a:pt x="923" y="2219"/>
                  </a:lnTo>
                  <a:lnTo>
                    <a:pt x="910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7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6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7" y="1686"/>
                  </a:lnTo>
                  <a:lnTo>
                    <a:pt x="29" y="1673"/>
                  </a:lnTo>
                  <a:lnTo>
                    <a:pt x="23" y="1660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1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6"/>
                  </a:lnTo>
                  <a:lnTo>
                    <a:pt x="1" y="640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1"/>
                  </a:lnTo>
                  <a:lnTo>
                    <a:pt x="29" y="558"/>
                  </a:lnTo>
                  <a:lnTo>
                    <a:pt x="37" y="546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6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7" y="254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10" y="17"/>
                  </a:lnTo>
                  <a:lnTo>
                    <a:pt x="923" y="12"/>
                  </a:lnTo>
                  <a:lnTo>
                    <a:pt x="937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4" y="1"/>
                  </a:lnTo>
                  <a:lnTo>
                    <a:pt x="1038" y="4"/>
                  </a:lnTo>
                  <a:lnTo>
                    <a:pt x="1051" y="7"/>
                  </a:lnTo>
                  <a:lnTo>
                    <a:pt x="1065" y="12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7" y="30"/>
                  </a:lnTo>
                  <a:lnTo>
                    <a:pt x="1492" y="254"/>
                  </a:lnTo>
                  <a:lnTo>
                    <a:pt x="1878" y="475"/>
                  </a:lnTo>
                  <a:lnTo>
                    <a:pt x="1891" y="484"/>
                  </a:lnTo>
                  <a:lnTo>
                    <a:pt x="1902" y="493"/>
                  </a:lnTo>
                  <a:lnTo>
                    <a:pt x="1914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3" y="546"/>
                  </a:lnTo>
                  <a:lnTo>
                    <a:pt x="1960" y="558"/>
                  </a:lnTo>
                  <a:lnTo>
                    <a:pt x="1967" y="571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1" y="611"/>
                  </a:lnTo>
                  <a:lnTo>
                    <a:pt x="1986" y="625"/>
                  </a:lnTo>
                  <a:lnTo>
                    <a:pt x="1987" y="640"/>
                  </a:lnTo>
                  <a:lnTo>
                    <a:pt x="1989" y="656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94CB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79CC6D47-4280-462E-A28A-465CD3A064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86984" y="3619053"/>
              <a:ext cx="2722180" cy="3050482"/>
            </a:xfrm>
            <a:custGeom>
              <a:avLst/>
              <a:gdLst>
                <a:gd name="T0" fmla="*/ 1988 w 1988"/>
                <a:gd name="T1" fmla="*/ 1115 h 2230"/>
                <a:gd name="T2" fmla="*/ 1988 w 1988"/>
                <a:gd name="T3" fmla="*/ 1575 h 2230"/>
                <a:gd name="T4" fmla="*/ 1984 w 1988"/>
                <a:gd name="T5" fmla="*/ 1605 h 2230"/>
                <a:gd name="T6" fmla="*/ 1977 w 1988"/>
                <a:gd name="T7" fmla="*/ 1634 h 2230"/>
                <a:gd name="T8" fmla="*/ 1967 w 1988"/>
                <a:gd name="T9" fmla="*/ 1660 h 2230"/>
                <a:gd name="T10" fmla="*/ 1952 w 1988"/>
                <a:gd name="T11" fmla="*/ 1686 h 2230"/>
                <a:gd name="T12" fmla="*/ 1934 w 1988"/>
                <a:gd name="T13" fmla="*/ 1707 h 2230"/>
                <a:gd name="T14" fmla="*/ 1914 w 1988"/>
                <a:gd name="T15" fmla="*/ 1729 h 2230"/>
                <a:gd name="T16" fmla="*/ 1889 w 1988"/>
                <a:gd name="T17" fmla="*/ 1746 h 2230"/>
                <a:gd name="T18" fmla="*/ 1492 w 1988"/>
                <a:gd name="T19" fmla="*/ 1977 h 2230"/>
                <a:gd name="T20" fmla="*/ 1093 w 1988"/>
                <a:gd name="T21" fmla="*/ 2207 h 2230"/>
                <a:gd name="T22" fmla="*/ 1065 w 1988"/>
                <a:gd name="T23" fmla="*/ 2219 h 2230"/>
                <a:gd name="T24" fmla="*/ 1037 w 1988"/>
                <a:gd name="T25" fmla="*/ 2226 h 2230"/>
                <a:gd name="T26" fmla="*/ 1008 w 1988"/>
                <a:gd name="T27" fmla="*/ 2230 h 2230"/>
                <a:gd name="T28" fmla="*/ 980 w 1988"/>
                <a:gd name="T29" fmla="*/ 2230 h 2230"/>
                <a:gd name="T30" fmla="*/ 952 w 1988"/>
                <a:gd name="T31" fmla="*/ 2226 h 2230"/>
                <a:gd name="T32" fmla="*/ 923 w 1988"/>
                <a:gd name="T33" fmla="*/ 2219 h 2230"/>
                <a:gd name="T34" fmla="*/ 895 w 1988"/>
                <a:gd name="T35" fmla="*/ 2207 h 2230"/>
                <a:gd name="T36" fmla="*/ 497 w 1988"/>
                <a:gd name="T37" fmla="*/ 1977 h 2230"/>
                <a:gd name="T38" fmla="*/ 99 w 1988"/>
                <a:gd name="T39" fmla="*/ 1746 h 2230"/>
                <a:gd name="T40" fmla="*/ 75 w 1988"/>
                <a:gd name="T41" fmla="*/ 1729 h 2230"/>
                <a:gd name="T42" fmla="*/ 55 w 1988"/>
                <a:gd name="T43" fmla="*/ 1707 h 2230"/>
                <a:gd name="T44" fmla="*/ 36 w 1988"/>
                <a:gd name="T45" fmla="*/ 1686 h 2230"/>
                <a:gd name="T46" fmla="*/ 21 w 1988"/>
                <a:gd name="T47" fmla="*/ 1660 h 2230"/>
                <a:gd name="T48" fmla="*/ 11 w 1988"/>
                <a:gd name="T49" fmla="*/ 1634 h 2230"/>
                <a:gd name="T50" fmla="*/ 4 w 1988"/>
                <a:gd name="T51" fmla="*/ 1605 h 2230"/>
                <a:gd name="T52" fmla="*/ 0 w 1988"/>
                <a:gd name="T53" fmla="*/ 1575 h 2230"/>
                <a:gd name="T54" fmla="*/ 0 w 1988"/>
                <a:gd name="T55" fmla="*/ 1115 h 2230"/>
                <a:gd name="T56" fmla="*/ 0 w 1988"/>
                <a:gd name="T57" fmla="*/ 655 h 2230"/>
                <a:gd name="T58" fmla="*/ 4 w 1988"/>
                <a:gd name="T59" fmla="*/ 625 h 2230"/>
                <a:gd name="T60" fmla="*/ 11 w 1988"/>
                <a:gd name="T61" fmla="*/ 596 h 2230"/>
                <a:gd name="T62" fmla="*/ 21 w 1988"/>
                <a:gd name="T63" fmla="*/ 570 h 2230"/>
                <a:gd name="T64" fmla="*/ 36 w 1988"/>
                <a:gd name="T65" fmla="*/ 544 h 2230"/>
                <a:gd name="T66" fmla="*/ 55 w 1988"/>
                <a:gd name="T67" fmla="*/ 523 h 2230"/>
                <a:gd name="T68" fmla="*/ 75 w 1988"/>
                <a:gd name="T69" fmla="*/ 501 h 2230"/>
                <a:gd name="T70" fmla="*/ 99 w 1988"/>
                <a:gd name="T71" fmla="*/ 484 h 2230"/>
                <a:gd name="T72" fmla="*/ 497 w 1988"/>
                <a:gd name="T73" fmla="*/ 253 h 2230"/>
                <a:gd name="T74" fmla="*/ 895 w 1988"/>
                <a:gd name="T75" fmla="*/ 23 h 2230"/>
                <a:gd name="T76" fmla="*/ 923 w 1988"/>
                <a:gd name="T77" fmla="*/ 11 h 2230"/>
                <a:gd name="T78" fmla="*/ 952 w 1988"/>
                <a:gd name="T79" fmla="*/ 4 h 2230"/>
                <a:gd name="T80" fmla="*/ 980 w 1988"/>
                <a:gd name="T81" fmla="*/ 0 h 2230"/>
                <a:gd name="T82" fmla="*/ 1008 w 1988"/>
                <a:gd name="T83" fmla="*/ 0 h 2230"/>
                <a:gd name="T84" fmla="*/ 1037 w 1988"/>
                <a:gd name="T85" fmla="*/ 4 h 2230"/>
                <a:gd name="T86" fmla="*/ 1065 w 1988"/>
                <a:gd name="T87" fmla="*/ 11 h 2230"/>
                <a:gd name="T88" fmla="*/ 1093 w 1988"/>
                <a:gd name="T89" fmla="*/ 23 h 2230"/>
                <a:gd name="T90" fmla="*/ 1492 w 1988"/>
                <a:gd name="T91" fmla="*/ 253 h 2230"/>
                <a:gd name="T92" fmla="*/ 1889 w 1988"/>
                <a:gd name="T93" fmla="*/ 484 h 2230"/>
                <a:gd name="T94" fmla="*/ 1914 w 1988"/>
                <a:gd name="T95" fmla="*/ 501 h 2230"/>
                <a:gd name="T96" fmla="*/ 1934 w 1988"/>
                <a:gd name="T97" fmla="*/ 523 h 2230"/>
                <a:gd name="T98" fmla="*/ 1952 w 1988"/>
                <a:gd name="T99" fmla="*/ 544 h 2230"/>
                <a:gd name="T100" fmla="*/ 1967 w 1988"/>
                <a:gd name="T101" fmla="*/ 570 h 2230"/>
                <a:gd name="T102" fmla="*/ 1977 w 1988"/>
                <a:gd name="T103" fmla="*/ 596 h 2230"/>
                <a:gd name="T104" fmla="*/ 1984 w 1988"/>
                <a:gd name="T105" fmla="*/ 625 h 2230"/>
                <a:gd name="T106" fmla="*/ 1988 w 1988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8" h="2230">
                  <a:moveTo>
                    <a:pt x="1988" y="670"/>
                  </a:moveTo>
                  <a:lnTo>
                    <a:pt x="1988" y="1115"/>
                  </a:lnTo>
                  <a:lnTo>
                    <a:pt x="1988" y="1560"/>
                  </a:lnTo>
                  <a:lnTo>
                    <a:pt x="1988" y="1575"/>
                  </a:lnTo>
                  <a:lnTo>
                    <a:pt x="1987" y="1590"/>
                  </a:lnTo>
                  <a:lnTo>
                    <a:pt x="1984" y="1605"/>
                  </a:lnTo>
                  <a:lnTo>
                    <a:pt x="1981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60"/>
                  </a:lnTo>
                  <a:lnTo>
                    <a:pt x="1960" y="1673"/>
                  </a:lnTo>
                  <a:lnTo>
                    <a:pt x="1952" y="1686"/>
                  </a:lnTo>
                  <a:lnTo>
                    <a:pt x="1944" y="1697"/>
                  </a:lnTo>
                  <a:lnTo>
                    <a:pt x="1934" y="1707"/>
                  </a:lnTo>
                  <a:lnTo>
                    <a:pt x="1924" y="1719"/>
                  </a:lnTo>
                  <a:lnTo>
                    <a:pt x="1914" y="1729"/>
                  </a:lnTo>
                  <a:lnTo>
                    <a:pt x="1902" y="1737"/>
                  </a:lnTo>
                  <a:lnTo>
                    <a:pt x="1889" y="1746"/>
                  </a:lnTo>
                  <a:lnTo>
                    <a:pt x="1876" y="1755"/>
                  </a:lnTo>
                  <a:lnTo>
                    <a:pt x="1492" y="1977"/>
                  </a:lnTo>
                  <a:lnTo>
                    <a:pt x="1107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5" y="2219"/>
                  </a:lnTo>
                  <a:lnTo>
                    <a:pt x="1051" y="2223"/>
                  </a:lnTo>
                  <a:lnTo>
                    <a:pt x="1037" y="2226"/>
                  </a:lnTo>
                  <a:lnTo>
                    <a:pt x="1022" y="2229"/>
                  </a:lnTo>
                  <a:lnTo>
                    <a:pt x="1008" y="2230"/>
                  </a:lnTo>
                  <a:lnTo>
                    <a:pt x="993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7" y="2223"/>
                  </a:lnTo>
                  <a:lnTo>
                    <a:pt x="923" y="2219"/>
                  </a:lnTo>
                  <a:lnTo>
                    <a:pt x="908" y="2213"/>
                  </a:lnTo>
                  <a:lnTo>
                    <a:pt x="895" y="2207"/>
                  </a:lnTo>
                  <a:lnTo>
                    <a:pt x="881" y="2200"/>
                  </a:lnTo>
                  <a:lnTo>
                    <a:pt x="497" y="1977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6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4" y="1697"/>
                  </a:lnTo>
                  <a:lnTo>
                    <a:pt x="36" y="1686"/>
                  </a:lnTo>
                  <a:lnTo>
                    <a:pt x="29" y="1673"/>
                  </a:lnTo>
                  <a:lnTo>
                    <a:pt x="21" y="1660"/>
                  </a:lnTo>
                  <a:lnTo>
                    <a:pt x="16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40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6" y="583"/>
                  </a:lnTo>
                  <a:lnTo>
                    <a:pt x="21" y="570"/>
                  </a:lnTo>
                  <a:lnTo>
                    <a:pt x="29" y="557"/>
                  </a:lnTo>
                  <a:lnTo>
                    <a:pt x="36" y="544"/>
                  </a:lnTo>
                  <a:lnTo>
                    <a:pt x="44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6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7" y="253"/>
                  </a:lnTo>
                  <a:lnTo>
                    <a:pt x="881" y="30"/>
                  </a:lnTo>
                  <a:lnTo>
                    <a:pt x="895" y="23"/>
                  </a:lnTo>
                  <a:lnTo>
                    <a:pt x="908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3" y="0"/>
                  </a:lnTo>
                  <a:lnTo>
                    <a:pt x="1008" y="0"/>
                  </a:lnTo>
                  <a:lnTo>
                    <a:pt x="1022" y="1"/>
                  </a:lnTo>
                  <a:lnTo>
                    <a:pt x="1037" y="4"/>
                  </a:lnTo>
                  <a:lnTo>
                    <a:pt x="1051" y="7"/>
                  </a:lnTo>
                  <a:lnTo>
                    <a:pt x="1065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7" y="30"/>
                  </a:lnTo>
                  <a:lnTo>
                    <a:pt x="1492" y="253"/>
                  </a:lnTo>
                  <a:lnTo>
                    <a:pt x="1876" y="475"/>
                  </a:lnTo>
                  <a:lnTo>
                    <a:pt x="1889" y="484"/>
                  </a:lnTo>
                  <a:lnTo>
                    <a:pt x="1902" y="493"/>
                  </a:lnTo>
                  <a:lnTo>
                    <a:pt x="1914" y="501"/>
                  </a:lnTo>
                  <a:lnTo>
                    <a:pt x="1924" y="511"/>
                  </a:lnTo>
                  <a:lnTo>
                    <a:pt x="1934" y="523"/>
                  </a:lnTo>
                  <a:lnTo>
                    <a:pt x="1944" y="533"/>
                  </a:lnTo>
                  <a:lnTo>
                    <a:pt x="1952" y="544"/>
                  </a:lnTo>
                  <a:lnTo>
                    <a:pt x="1960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1" y="611"/>
                  </a:lnTo>
                  <a:lnTo>
                    <a:pt x="1984" y="625"/>
                  </a:lnTo>
                  <a:lnTo>
                    <a:pt x="1987" y="640"/>
                  </a:lnTo>
                  <a:lnTo>
                    <a:pt x="1988" y="655"/>
                  </a:lnTo>
                  <a:lnTo>
                    <a:pt x="1988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1418DFAF-87AC-47C2-AE4E-4EA3AA58E3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65107" y="3619053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90 w 1990"/>
                <a:gd name="T3" fmla="*/ 1575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60 h 2230"/>
                <a:gd name="T10" fmla="*/ 1952 w 1990"/>
                <a:gd name="T11" fmla="*/ 1686 h 2230"/>
                <a:gd name="T12" fmla="*/ 1935 w 1990"/>
                <a:gd name="T13" fmla="*/ 1707 h 2230"/>
                <a:gd name="T14" fmla="*/ 1915 w 1990"/>
                <a:gd name="T15" fmla="*/ 1729 h 2230"/>
                <a:gd name="T16" fmla="*/ 1890 w 1990"/>
                <a:gd name="T17" fmla="*/ 1746 h 2230"/>
                <a:gd name="T18" fmla="*/ 1493 w 1990"/>
                <a:gd name="T19" fmla="*/ 1977 h 2230"/>
                <a:gd name="T20" fmla="*/ 1094 w 1990"/>
                <a:gd name="T21" fmla="*/ 2207 h 2230"/>
                <a:gd name="T22" fmla="*/ 1067 w 1990"/>
                <a:gd name="T23" fmla="*/ 2219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4 w 1990"/>
                <a:gd name="T33" fmla="*/ 2219 h 2230"/>
                <a:gd name="T34" fmla="*/ 897 w 1990"/>
                <a:gd name="T35" fmla="*/ 2207 h 2230"/>
                <a:gd name="T36" fmla="*/ 498 w 1990"/>
                <a:gd name="T37" fmla="*/ 1977 h 2230"/>
                <a:gd name="T38" fmla="*/ 99 w 1990"/>
                <a:gd name="T39" fmla="*/ 1746 h 2230"/>
                <a:gd name="T40" fmla="*/ 76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6 h 2230"/>
                <a:gd name="T46" fmla="*/ 23 w 1990"/>
                <a:gd name="T47" fmla="*/ 1660 h 2230"/>
                <a:gd name="T48" fmla="*/ 13 w 1990"/>
                <a:gd name="T49" fmla="*/ 1634 h 2230"/>
                <a:gd name="T50" fmla="*/ 4 w 1990"/>
                <a:gd name="T51" fmla="*/ 1605 h 2230"/>
                <a:gd name="T52" fmla="*/ 1 w 1990"/>
                <a:gd name="T53" fmla="*/ 1575 h 2230"/>
                <a:gd name="T54" fmla="*/ 0 w 1990"/>
                <a:gd name="T55" fmla="*/ 1115 h 2230"/>
                <a:gd name="T56" fmla="*/ 1 w 1990"/>
                <a:gd name="T57" fmla="*/ 655 h 2230"/>
                <a:gd name="T58" fmla="*/ 4 w 1990"/>
                <a:gd name="T59" fmla="*/ 625 h 2230"/>
                <a:gd name="T60" fmla="*/ 13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4 w 1990"/>
                <a:gd name="T67" fmla="*/ 523 h 2230"/>
                <a:gd name="T68" fmla="*/ 76 w 1990"/>
                <a:gd name="T69" fmla="*/ 501 h 2230"/>
                <a:gd name="T70" fmla="*/ 99 w 1990"/>
                <a:gd name="T71" fmla="*/ 484 h 2230"/>
                <a:gd name="T72" fmla="*/ 498 w 1990"/>
                <a:gd name="T73" fmla="*/ 253 h 2230"/>
                <a:gd name="T74" fmla="*/ 897 w 1990"/>
                <a:gd name="T75" fmla="*/ 23 h 2230"/>
                <a:gd name="T76" fmla="*/ 924 w 1990"/>
                <a:gd name="T77" fmla="*/ 11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7 w 1990"/>
                <a:gd name="T87" fmla="*/ 11 h 2230"/>
                <a:gd name="T88" fmla="*/ 1094 w 1990"/>
                <a:gd name="T89" fmla="*/ 23 h 2230"/>
                <a:gd name="T90" fmla="*/ 1493 w 1990"/>
                <a:gd name="T91" fmla="*/ 253 h 2230"/>
                <a:gd name="T92" fmla="*/ 1890 w 1990"/>
                <a:gd name="T93" fmla="*/ 484 h 2230"/>
                <a:gd name="T94" fmla="*/ 1915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4 h 2230"/>
                <a:gd name="T100" fmla="*/ 1967 w 1990"/>
                <a:gd name="T101" fmla="*/ 570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90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90" y="1575"/>
                  </a:lnTo>
                  <a:lnTo>
                    <a:pt x="1988" y="1590"/>
                  </a:lnTo>
                  <a:lnTo>
                    <a:pt x="1985" y="1605"/>
                  </a:lnTo>
                  <a:lnTo>
                    <a:pt x="1983" y="1619"/>
                  </a:lnTo>
                  <a:lnTo>
                    <a:pt x="1978" y="1634"/>
                  </a:lnTo>
                  <a:lnTo>
                    <a:pt x="1974" y="1647"/>
                  </a:lnTo>
                  <a:lnTo>
                    <a:pt x="1967" y="1660"/>
                  </a:lnTo>
                  <a:lnTo>
                    <a:pt x="1961" y="1673"/>
                  </a:lnTo>
                  <a:lnTo>
                    <a:pt x="1952" y="1686"/>
                  </a:lnTo>
                  <a:lnTo>
                    <a:pt x="1945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5" y="1729"/>
                  </a:lnTo>
                  <a:lnTo>
                    <a:pt x="1903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3" y="1977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7" y="2219"/>
                  </a:lnTo>
                  <a:lnTo>
                    <a:pt x="1052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9" y="2223"/>
                  </a:lnTo>
                  <a:lnTo>
                    <a:pt x="924" y="2219"/>
                  </a:lnTo>
                  <a:lnTo>
                    <a:pt x="910" y="2213"/>
                  </a:lnTo>
                  <a:lnTo>
                    <a:pt x="897" y="2207"/>
                  </a:lnTo>
                  <a:lnTo>
                    <a:pt x="882" y="2200"/>
                  </a:lnTo>
                  <a:lnTo>
                    <a:pt x="498" y="1977"/>
                  </a:lnTo>
                  <a:lnTo>
                    <a:pt x="113" y="1755"/>
                  </a:lnTo>
                  <a:lnTo>
                    <a:pt x="99" y="1746"/>
                  </a:lnTo>
                  <a:lnTo>
                    <a:pt x="87" y="1737"/>
                  </a:lnTo>
                  <a:lnTo>
                    <a:pt x="76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6" y="1697"/>
                  </a:lnTo>
                  <a:lnTo>
                    <a:pt x="37" y="1686"/>
                  </a:lnTo>
                  <a:lnTo>
                    <a:pt x="30" y="1673"/>
                  </a:lnTo>
                  <a:lnTo>
                    <a:pt x="23" y="1660"/>
                  </a:lnTo>
                  <a:lnTo>
                    <a:pt x="17" y="1647"/>
                  </a:lnTo>
                  <a:lnTo>
                    <a:pt x="13" y="1634"/>
                  </a:lnTo>
                  <a:lnTo>
                    <a:pt x="8" y="1619"/>
                  </a:lnTo>
                  <a:lnTo>
                    <a:pt x="4" y="1605"/>
                  </a:lnTo>
                  <a:lnTo>
                    <a:pt x="3" y="1590"/>
                  </a:lnTo>
                  <a:lnTo>
                    <a:pt x="1" y="1575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1" y="655"/>
                  </a:lnTo>
                  <a:lnTo>
                    <a:pt x="3" y="640"/>
                  </a:lnTo>
                  <a:lnTo>
                    <a:pt x="4" y="625"/>
                  </a:lnTo>
                  <a:lnTo>
                    <a:pt x="8" y="611"/>
                  </a:lnTo>
                  <a:lnTo>
                    <a:pt x="13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30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6" y="501"/>
                  </a:lnTo>
                  <a:lnTo>
                    <a:pt x="87" y="493"/>
                  </a:lnTo>
                  <a:lnTo>
                    <a:pt x="99" y="484"/>
                  </a:lnTo>
                  <a:lnTo>
                    <a:pt x="113" y="475"/>
                  </a:lnTo>
                  <a:lnTo>
                    <a:pt x="498" y="253"/>
                  </a:lnTo>
                  <a:lnTo>
                    <a:pt x="882" y="30"/>
                  </a:lnTo>
                  <a:lnTo>
                    <a:pt x="897" y="23"/>
                  </a:lnTo>
                  <a:lnTo>
                    <a:pt x="910" y="17"/>
                  </a:lnTo>
                  <a:lnTo>
                    <a:pt x="924" y="11"/>
                  </a:lnTo>
                  <a:lnTo>
                    <a:pt x="939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2" y="7"/>
                  </a:lnTo>
                  <a:lnTo>
                    <a:pt x="1067" y="11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3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3" y="493"/>
                  </a:lnTo>
                  <a:lnTo>
                    <a:pt x="1915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5" y="533"/>
                  </a:lnTo>
                  <a:lnTo>
                    <a:pt x="1952" y="544"/>
                  </a:lnTo>
                  <a:lnTo>
                    <a:pt x="1961" y="557"/>
                  </a:lnTo>
                  <a:lnTo>
                    <a:pt x="1967" y="570"/>
                  </a:lnTo>
                  <a:lnTo>
                    <a:pt x="1974" y="583"/>
                  </a:lnTo>
                  <a:lnTo>
                    <a:pt x="1978" y="596"/>
                  </a:lnTo>
                  <a:lnTo>
                    <a:pt x="1983" y="611"/>
                  </a:lnTo>
                  <a:lnTo>
                    <a:pt x="1985" y="625"/>
                  </a:lnTo>
                  <a:lnTo>
                    <a:pt x="1988" y="640"/>
                  </a:lnTo>
                  <a:lnTo>
                    <a:pt x="1990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D329A102-516C-49F2-8197-2F83AFD809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328782" y="6114156"/>
              <a:ext cx="2719443" cy="3050482"/>
            </a:xfrm>
            <a:custGeom>
              <a:avLst/>
              <a:gdLst>
                <a:gd name="T0" fmla="*/ 1989 w 1989"/>
                <a:gd name="T1" fmla="*/ 1115 h 2230"/>
                <a:gd name="T2" fmla="*/ 1989 w 1989"/>
                <a:gd name="T3" fmla="*/ 1574 h 2230"/>
                <a:gd name="T4" fmla="*/ 1985 w 1989"/>
                <a:gd name="T5" fmla="*/ 1605 h 2230"/>
                <a:gd name="T6" fmla="*/ 1978 w 1989"/>
                <a:gd name="T7" fmla="*/ 1634 h 2230"/>
                <a:gd name="T8" fmla="*/ 1967 w 1989"/>
                <a:gd name="T9" fmla="*/ 1659 h 2230"/>
                <a:gd name="T10" fmla="*/ 1953 w 1989"/>
                <a:gd name="T11" fmla="*/ 1684 h 2230"/>
                <a:gd name="T12" fmla="*/ 1934 w 1989"/>
                <a:gd name="T13" fmla="*/ 1707 h 2230"/>
                <a:gd name="T14" fmla="*/ 1914 w 1989"/>
                <a:gd name="T15" fmla="*/ 1729 h 2230"/>
                <a:gd name="T16" fmla="*/ 1890 w 1989"/>
                <a:gd name="T17" fmla="*/ 1746 h 2230"/>
                <a:gd name="T18" fmla="*/ 1492 w 1989"/>
                <a:gd name="T19" fmla="*/ 1976 h 2230"/>
                <a:gd name="T20" fmla="*/ 1093 w 1989"/>
                <a:gd name="T21" fmla="*/ 2207 h 2230"/>
                <a:gd name="T22" fmla="*/ 1066 w 1989"/>
                <a:gd name="T23" fmla="*/ 2218 h 2230"/>
                <a:gd name="T24" fmla="*/ 1037 w 1989"/>
                <a:gd name="T25" fmla="*/ 2226 h 2230"/>
                <a:gd name="T26" fmla="*/ 1008 w 1989"/>
                <a:gd name="T27" fmla="*/ 2230 h 2230"/>
                <a:gd name="T28" fmla="*/ 980 w 1989"/>
                <a:gd name="T29" fmla="*/ 2230 h 2230"/>
                <a:gd name="T30" fmla="*/ 952 w 1989"/>
                <a:gd name="T31" fmla="*/ 2226 h 2230"/>
                <a:gd name="T32" fmla="*/ 923 w 1989"/>
                <a:gd name="T33" fmla="*/ 2218 h 2230"/>
                <a:gd name="T34" fmla="*/ 896 w 1989"/>
                <a:gd name="T35" fmla="*/ 2207 h 2230"/>
                <a:gd name="T36" fmla="*/ 497 w 1989"/>
                <a:gd name="T37" fmla="*/ 1976 h 2230"/>
                <a:gd name="T38" fmla="*/ 100 w 1989"/>
                <a:gd name="T39" fmla="*/ 1746 h 2230"/>
                <a:gd name="T40" fmla="*/ 75 w 1989"/>
                <a:gd name="T41" fmla="*/ 1729 h 2230"/>
                <a:gd name="T42" fmla="*/ 55 w 1989"/>
                <a:gd name="T43" fmla="*/ 1707 h 2230"/>
                <a:gd name="T44" fmla="*/ 36 w 1989"/>
                <a:gd name="T45" fmla="*/ 1684 h 2230"/>
                <a:gd name="T46" fmla="*/ 22 w 1989"/>
                <a:gd name="T47" fmla="*/ 1659 h 2230"/>
                <a:gd name="T48" fmla="*/ 12 w 1989"/>
                <a:gd name="T49" fmla="*/ 1634 h 2230"/>
                <a:gd name="T50" fmla="*/ 5 w 1989"/>
                <a:gd name="T51" fmla="*/ 1605 h 2230"/>
                <a:gd name="T52" fmla="*/ 0 w 1989"/>
                <a:gd name="T53" fmla="*/ 1574 h 2230"/>
                <a:gd name="T54" fmla="*/ 0 w 1989"/>
                <a:gd name="T55" fmla="*/ 1115 h 2230"/>
                <a:gd name="T56" fmla="*/ 0 w 1989"/>
                <a:gd name="T57" fmla="*/ 655 h 2230"/>
                <a:gd name="T58" fmla="*/ 5 w 1989"/>
                <a:gd name="T59" fmla="*/ 625 h 2230"/>
                <a:gd name="T60" fmla="*/ 12 w 1989"/>
                <a:gd name="T61" fmla="*/ 596 h 2230"/>
                <a:gd name="T62" fmla="*/ 22 w 1989"/>
                <a:gd name="T63" fmla="*/ 570 h 2230"/>
                <a:gd name="T64" fmla="*/ 36 w 1989"/>
                <a:gd name="T65" fmla="*/ 544 h 2230"/>
                <a:gd name="T66" fmla="*/ 55 w 1989"/>
                <a:gd name="T67" fmla="*/ 523 h 2230"/>
                <a:gd name="T68" fmla="*/ 75 w 1989"/>
                <a:gd name="T69" fmla="*/ 501 h 2230"/>
                <a:gd name="T70" fmla="*/ 100 w 1989"/>
                <a:gd name="T71" fmla="*/ 484 h 2230"/>
                <a:gd name="T72" fmla="*/ 497 w 1989"/>
                <a:gd name="T73" fmla="*/ 253 h 2230"/>
                <a:gd name="T74" fmla="*/ 896 w 1989"/>
                <a:gd name="T75" fmla="*/ 23 h 2230"/>
                <a:gd name="T76" fmla="*/ 923 w 1989"/>
                <a:gd name="T77" fmla="*/ 11 h 2230"/>
                <a:gd name="T78" fmla="*/ 952 w 1989"/>
                <a:gd name="T79" fmla="*/ 4 h 2230"/>
                <a:gd name="T80" fmla="*/ 980 w 1989"/>
                <a:gd name="T81" fmla="*/ 0 h 2230"/>
                <a:gd name="T82" fmla="*/ 1008 w 1989"/>
                <a:gd name="T83" fmla="*/ 0 h 2230"/>
                <a:gd name="T84" fmla="*/ 1037 w 1989"/>
                <a:gd name="T85" fmla="*/ 4 h 2230"/>
                <a:gd name="T86" fmla="*/ 1066 w 1989"/>
                <a:gd name="T87" fmla="*/ 11 h 2230"/>
                <a:gd name="T88" fmla="*/ 1093 w 1989"/>
                <a:gd name="T89" fmla="*/ 23 h 2230"/>
                <a:gd name="T90" fmla="*/ 1492 w 1989"/>
                <a:gd name="T91" fmla="*/ 253 h 2230"/>
                <a:gd name="T92" fmla="*/ 1890 w 1989"/>
                <a:gd name="T93" fmla="*/ 484 h 2230"/>
                <a:gd name="T94" fmla="*/ 1914 w 1989"/>
                <a:gd name="T95" fmla="*/ 501 h 2230"/>
                <a:gd name="T96" fmla="*/ 1934 w 1989"/>
                <a:gd name="T97" fmla="*/ 523 h 2230"/>
                <a:gd name="T98" fmla="*/ 1953 w 1989"/>
                <a:gd name="T99" fmla="*/ 544 h 2230"/>
                <a:gd name="T100" fmla="*/ 1967 w 1989"/>
                <a:gd name="T101" fmla="*/ 570 h 2230"/>
                <a:gd name="T102" fmla="*/ 1978 w 1989"/>
                <a:gd name="T103" fmla="*/ 596 h 2230"/>
                <a:gd name="T104" fmla="*/ 1985 w 1989"/>
                <a:gd name="T105" fmla="*/ 625 h 2230"/>
                <a:gd name="T106" fmla="*/ 1989 w 1989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9" h="2230">
                  <a:moveTo>
                    <a:pt x="1989" y="670"/>
                  </a:moveTo>
                  <a:lnTo>
                    <a:pt x="1989" y="1115"/>
                  </a:lnTo>
                  <a:lnTo>
                    <a:pt x="1989" y="1560"/>
                  </a:lnTo>
                  <a:lnTo>
                    <a:pt x="1989" y="1574"/>
                  </a:lnTo>
                  <a:lnTo>
                    <a:pt x="1988" y="1590"/>
                  </a:lnTo>
                  <a:lnTo>
                    <a:pt x="1985" y="1605"/>
                  </a:lnTo>
                  <a:lnTo>
                    <a:pt x="1982" y="1619"/>
                  </a:lnTo>
                  <a:lnTo>
                    <a:pt x="1978" y="1634"/>
                  </a:lnTo>
                  <a:lnTo>
                    <a:pt x="1973" y="1647"/>
                  </a:lnTo>
                  <a:lnTo>
                    <a:pt x="1967" y="1659"/>
                  </a:lnTo>
                  <a:lnTo>
                    <a:pt x="1960" y="1672"/>
                  </a:lnTo>
                  <a:lnTo>
                    <a:pt x="1953" y="1684"/>
                  </a:lnTo>
                  <a:lnTo>
                    <a:pt x="1944" y="1697"/>
                  </a:lnTo>
                  <a:lnTo>
                    <a:pt x="1934" y="1707"/>
                  </a:lnTo>
                  <a:lnTo>
                    <a:pt x="1924" y="1719"/>
                  </a:lnTo>
                  <a:lnTo>
                    <a:pt x="1914" y="1729"/>
                  </a:lnTo>
                  <a:lnTo>
                    <a:pt x="1903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2" y="1976"/>
                  </a:lnTo>
                  <a:lnTo>
                    <a:pt x="1106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8"/>
                  </a:lnTo>
                  <a:lnTo>
                    <a:pt x="1052" y="2223"/>
                  </a:lnTo>
                  <a:lnTo>
                    <a:pt x="1037" y="2226"/>
                  </a:lnTo>
                  <a:lnTo>
                    <a:pt x="1023" y="2229"/>
                  </a:lnTo>
                  <a:lnTo>
                    <a:pt x="1008" y="2230"/>
                  </a:lnTo>
                  <a:lnTo>
                    <a:pt x="994" y="2230"/>
                  </a:lnTo>
                  <a:lnTo>
                    <a:pt x="980" y="2230"/>
                  </a:lnTo>
                  <a:lnTo>
                    <a:pt x="965" y="2229"/>
                  </a:lnTo>
                  <a:lnTo>
                    <a:pt x="952" y="2226"/>
                  </a:lnTo>
                  <a:lnTo>
                    <a:pt x="938" y="2223"/>
                  </a:lnTo>
                  <a:lnTo>
                    <a:pt x="923" y="2218"/>
                  </a:lnTo>
                  <a:lnTo>
                    <a:pt x="909" y="2213"/>
                  </a:lnTo>
                  <a:lnTo>
                    <a:pt x="896" y="2207"/>
                  </a:lnTo>
                  <a:lnTo>
                    <a:pt x="882" y="2200"/>
                  </a:lnTo>
                  <a:lnTo>
                    <a:pt x="497" y="1976"/>
                  </a:lnTo>
                  <a:lnTo>
                    <a:pt x="113" y="1755"/>
                  </a:lnTo>
                  <a:lnTo>
                    <a:pt x="100" y="1746"/>
                  </a:lnTo>
                  <a:lnTo>
                    <a:pt x="87" y="1737"/>
                  </a:lnTo>
                  <a:lnTo>
                    <a:pt x="75" y="1729"/>
                  </a:lnTo>
                  <a:lnTo>
                    <a:pt x="64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6" y="1684"/>
                  </a:lnTo>
                  <a:lnTo>
                    <a:pt x="29" y="1672"/>
                  </a:lnTo>
                  <a:lnTo>
                    <a:pt x="22" y="1659"/>
                  </a:lnTo>
                  <a:lnTo>
                    <a:pt x="16" y="1647"/>
                  </a:lnTo>
                  <a:lnTo>
                    <a:pt x="12" y="1634"/>
                  </a:lnTo>
                  <a:lnTo>
                    <a:pt x="8" y="1619"/>
                  </a:lnTo>
                  <a:lnTo>
                    <a:pt x="5" y="1605"/>
                  </a:lnTo>
                  <a:lnTo>
                    <a:pt x="2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2" y="639"/>
                  </a:lnTo>
                  <a:lnTo>
                    <a:pt x="5" y="625"/>
                  </a:lnTo>
                  <a:lnTo>
                    <a:pt x="8" y="611"/>
                  </a:lnTo>
                  <a:lnTo>
                    <a:pt x="12" y="596"/>
                  </a:lnTo>
                  <a:lnTo>
                    <a:pt x="16" y="583"/>
                  </a:lnTo>
                  <a:lnTo>
                    <a:pt x="22" y="570"/>
                  </a:lnTo>
                  <a:lnTo>
                    <a:pt x="29" y="557"/>
                  </a:lnTo>
                  <a:lnTo>
                    <a:pt x="36" y="544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4" y="511"/>
                  </a:lnTo>
                  <a:lnTo>
                    <a:pt x="75" y="501"/>
                  </a:lnTo>
                  <a:lnTo>
                    <a:pt x="87" y="493"/>
                  </a:lnTo>
                  <a:lnTo>
                    <a:pt x="100" y="484"/>
                  </a:lnTo>
                  <a:lnTo>
                    <a:pt x="113" y="475"/>
                  </a:lnTo>
                  <a:lnTo>
                    <a:pt x="497" y="253"/>
                  </a:lnTo>
                  <a:lnTo>
                    <a:pt x="882" y="30"/>
                  </a:lnTo>
                  <a:lnTo>
                    <a:pt x="896" y="23"/>
                  </a:lnTo>
                  <a:lnTo>
                    <a:pt x="909" y="17"/>
                  </a:lnTo>
                  <a:lnTo>
                    <a:pt x="923" y="11"/>
                  </a:lnTo>
                  <a:lnTo>
                    <a:pt x="938" y="7"/>
                  </a:lnTo>
                  <a:lnTo>
                    <a:pt x="952" y="4"/>
                  </a:lnTo>
                  <a:lnTo>
                    <a:pt x="965" y="1"/>
                  </a:lnTo>
                  <a:lnTo>
                    <a:pt x="980" y="0"/>
                  </a:lnTo>
                  <a:lnTo>
                    <a:pt x="994" y="0"/>
                  </a:lnTo>
                  <a:lnTo>
                    <a:pt x="1008" y="0"/>
                  </a:lnTo>
                  <a:lnTo>
                    <a:pt x="1023" y="1"/>
                  </a:lnTo>
                  <a:lnTo>
                    <a:pt x="1037" y="4"/>
                  </a:lnTo>
                  <a:lnTo>
                    <a:pt x="1052" y="7"/>
                  </a:lnTo>
                  <a:lnTo>
                    <a:pt x="1066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6" y="30"/>
                  </a:lnTo>
                  <a:lnTo>
                    <a:pt x="1492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3" y="493"/>
                  </a:lnTo>
                  <a:lnTo>
                    <a:pt x="1914" y="501"/>
                  </a:lnTo>
                  <a:lnTo>
                    <a:pt x="1924" y="511"/>
                  </a:lnTo>
                  <a:lnTo>
                    <a:pt x="1934" y="523"/>
                  </a:lnTo>
                  <a:lnTo>
                    <a:pt x="1944" y="533"/>
                  </a:lnTo>
                  <a:lnTo>
                    <a:pt x="1953" y="544"/>
                  </a:lnTo>
                  <a:lnTo>
                    <a:pt x="1960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8" y="596"/>
                  </a:lnTo>
                  <a:lnTo>
                    <a:pt x="1982" y="611"/>
                  </a:lnTo>
                  <a:lnTo>
                    <a:pt x="1985" y="625"/>
                  </a:lnTo>
                  <a:lnTo>
                    <a:pt x="1988" y="639"/>
                  </a:lnTo>
                  <a:lnTo>
                    <a:pt x="1989" y="655"/>
                  </a:lnTo>
                  <a:lnTo>
                    <a:pt x="1989" y="670"/>
                  </a:lnTo>
                  <a:close/>
                </a:path>
              </a:pathLst>
            </a:custGeom>
            <a:solidFill>
              <a:srgbClr val="B6486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469F096B-E7A3-472A-A880-FDEEA96539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" y="6545939"/>
              <a:ext cx="530261" cy="2185934"/>
            </a:xfrm>
            <a:custGeom>
              <a:avLst/>
              <a:gdLst>
                <a:gd name="connsiteX0" fmla="*/ 0 w 530261"/>
                <a:gd name="connsiteY0" fmla="*/ 0 h 2185934"/>
                <a:gd name="connsiteX1" fmla="*/ 377053 w 530261"/>
                <a:gd name="connsiteY1" fmla="*/ 217984 h 2185934"/>
                <a:gd name="connsiteX2" fmla="*/ 394836 w 530261"/>
                <a:gd name="connsiteY2" fmla="*/ 230295 h 2185934"/>
                <a:gd name="connsiteX3" fmla="*/ 412619 w 530261"/>
                <a:gd name="connsiteY3" fmla="*/ 242606 h 2185934"/>
                <a:gd name="connsiteX4" fmla="*/ 429034 w 530261"/>
                <a:gd name="connsiteY4" fmla="*/ 253550 h 2185934"/>
                <a:gd name="connsiteX5" fmla="*/ 442714 w 530261"/>
                <a:gd name="connsiteY5" fmla="*/ 267229 h 2185934"/>
                <a:gd name="connsiteX6" fmla="*/ 456393 w 530261"/>
                <a:gd name="connsiteY6" fmla="*/ 283644 h 2185934"/>
                <a:gd name="connsiteX7" fmla="*/ 467336 w 530261"/>
                <a:gd name="connsiteY7" fmla="*/ 297323 h 2185934"/>
                <a:gd name="connsiteX8" fmla="*/ 479648 w 530261"/>
                <a:gd name="connsiteY8" fmla="*/ 312371 h 2185934"/>
                <a:gd name="connsiteX9" fmla="*/ 491959 w 530261"/>
                <a:gd name="connsiteY9" fmla="*/ 330154 h 2185934"/>
                <a:gd name="connsiteX10" fmla="*/ 498798 w 530261"/>
                <a:gd name="connsiteY10" fmla="*/ 347937 h 2185934"/>
                <a:gd name="connsiteX11" fmla="*/ 507006 w 530261"/>
                <a:gd name="connsiteY11" fmla="*/ 365720 h 2185934"/>
                <a:gd name="connsiteX12" fmla="*/ 515214 w 530261"/>
                <a:gd name="connsiteY12" fmla="*/ 383503 h 2185934"/>
                <a:gd name="connsiteX13" fmla="*/ 520686 w 530261"/>
                <a:gd name="connsiteY13" fmla="*/ 404022 h 2185934"/>
                <a:gd name="connsiteX14" fmla="*/ 524789 w 530261"/>
                <a:gd name="connsiteY14" fmla="*/ 423173 h 2185934"/>
                <a:gd name="connsiteX15" fmla="*/ 528893 w 530261"/>
                <a:gd name="connsiteY15" fmla="*/ 442324 h 2185934"/>
                <a:gd name="connsiteX16" fmla="*/ 530261 w 530261"/>
                <a:gd name="connsiteY16" fmla="*/ 464211 h 2185934"/>
                <a:gd name="connsiteX17" fmla="*/ 530261 w 530261"/>
                <a:gd name="connsiteY17" fmla="*/ 484730 h 2185934"/>
                <a:gd name="connsiteX18" fmla="*/ 530261 w 530261"/>
                <a:gd name="connsiteY18" fmla="*/ 1093458 h 2185934"/>
                <a:gd name="connsiteX19" fmla="*/ 530261 w 530261"/>
                <a:gd name="connsiteY19" fmla="*/ 1702187 h 2185934"/>
                <a:gd name="connsiteX20" fmla="*/ 530261 w 530261"/>
                <a:gd name="connsiteY20" fmla="*/ 1721338 h 2185934"/>
                <a:gd name="connsiteX21" fmla="*/ 528893 w 530261"/>
                <a:gd name="connsiteY21" fmla="*/ 1743224 h 2185934"/>
                <a:gd name="connsiteX22" fmla="*/ 524789 w 530261"/>
                <a:gd name="connsiteY22" fmla="*/ 1763743 h 2185934"/>
                <a:gd name="connsiteX23" fmla="*/ 520686 w 530261"/>
                <a:gd name="connsiteY23" fmla="*/ 1782894 h 2185934"/>
                <a:gd name="connsiteX24" fmla="*/ 515214 w 530261"/>
                <a:gd name="connsiteY24" fmla="*/ 1803413 h 2185934"/>
                <a:gd name="connsiteX25" fmla="*/ 507006 w 530261"/>
                <a:gd name="connsiteY25" fmla="*/ 1821196 h 2185934"/>
                <a:gd name="connsiteX26" fmla="*/ 498798 w 530261"/>
                <a:gd name="connsiteY26" fmla="*/ 1837612 h 2185934"/>
                <a:gd name="connsiteX27" fmla="*/ 491959 w 530261"/>
                <a:gd name="connsiteY27" fmla="*/ 1855395 h 2185934"/>
                <a:gd name="connsiteX28" fmla="*/ 479648 w 530261"/>
                <a:gd name="connsiteY28" fmla="*/ 1871810 h 2185934"/>
                <a:gd name="connsiteX29" fmla="*/ 467336 w 530261"/>
                <a:gd name="connsiteY29" fmla="*/ 1889593 h 2185934"/>
                <a:gd name="connsiteX30" fmla="*/ 456393 w 530261"/>
                <a:gd name="connsiteY30" fmla="*/ 1903272 h 2185934"/>
                <a:gd name="connsiteX31" fmla="*/ 442714 w 530261"/>
                <a:gd name="connsiteY31" fmla="*/ 1919687 h 2185934"/>
                <a:gd name="connsiteX32" fmla="*/ 429034 w 530261"/>
                <a:gd name="connsiteY32" fmla="*/ 1933367 h 2185934"/>
                <a:gd name="connsiteX33" fmla="*/ 412619 w 530261"/>
                <a:gd name="connsiteY33" fmla="*/ 1944310 h 2185934"/>
                <a:gd name="connsiteX34" fmla="*/ 394836 w 530261"/>
                <a:gd name="connsiteY34" fmla="*/ 1956621 h 2185934"/>
                <a:gd name="connsiteX35" fmla="*/ 377053 w 530261"/>
                <a:gd name="connsiteY35" fmla="*/ 1968933 h 2185934"/>
                <a:gd name="connsiteX36" fmla="*/ 0 w 530261"/>
                <a:gd name="connsiteY36" fmla="*/ 2185934 h 2185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30261" h="2185934">
                  <a:moveTo>
                    <a:pt x="0" y="0"/>
                  </a:moveTo>
                  <a:lnTo>
                    <a:pt x="377053" y="217984"/>
                  </a:lnTo>
                  <a:lnTo>
                    <a:pt x="394836" y="230295"/>
                  </a:lnTo>
                  <a:lnTo>
                    <a:pt x="412619" y="242606"/>
                  </a:lnTo>
                  <a:lnTo>
                    <a:pt x="429034" y="253550"/>
                  </a:lnTo>
                  <a:lnTo>
                    <a:pt x="442714" y="267229"/>
                  </a:lnTo>
                  <a:lnTo>
                    <a:pt x="456393" y="283644"/>
                  </a:lnTo>
                  <a:lnTo>
                    <a:pt x="467336" y="297323"/>
                  </a:lnTo>
                  <a:lnTo>
                    <a:pt x="479648" y="312371"/>
                  </a:lnTo>
                  <a:lnTo>
                    <a:pt x="491959" y="330154"/>
                  </a:lnTo>
                  <a:lnTo>
                    <a:pt x="498798" y="347937"/>
                  </a:lnTo>
                  <a:lnTo>
                    <a:pt x="507006" y="365720"/>
                  </a:lnTo>
                  <a:lnTo>
                    <a:pt x="515214" y="383503"/>
                  </a:lnTo>
                  <a:lnTo>
                    <a:pt x="520686" y="404022"/>
                  </a:lnTo>
                  <a:lnTo>
                    <a:pt x="524789" y="423173"/>
                  </a:lnTo>
                  <a:lnTo>
                    <a:pt x="528893" y="442324"/>
                  </a:lnTo>
                  <a:lnTo>
                    <a:pt x="530261" y="464211"/>
                  </a:lnTo>
                  <a:lnTo>
                    <a:pt x="530261" y="484730"/>
                  </a:lnTo>
                  <a:lnTo>
                    <a:pt x="530261" y="1093458"/>
                  </a:lnTo>
                  <a:lnTo>
                    <a:pt x="530261" y="1702187"/>
                  </a:lnTo>
                  <a:lnTo>
                    <a:pt x="530261" y="1721338"/>
                  </a:lnTo>
                  <a:lnTo>
                    <a:pt x="528893" y="1743224"/>
                  </a:lnTo>
                  <a:lnTo>
                    <a:pt x="524789" y="1763743"/>
                  </a:lnTo>
                  <a:lnTo>
                    <a:pt x="520686" y="1782894"/>
                  </a:lnTo>
                  <a:lnTo>
                    <a:pt x="515214" y="1803413"/>
                  </a:lnTo>
                  <a:lnTo>
                    <a:pt x="507006" y="1821196"/>
                  </a:lnTo>
                  <a:lnTo>
                    <a:pt x="498798" y="1837612"/>
                  </a:lnTo>
                  <a:lnTo>
                    <a:pt x="491959" y="1855395"/>
                  </a:lnTo>
                  <a:lnTo>
                    <a:pt x="479648" y="1871810"/>
                  </a:lnTo>
                  <a:lnTo>
                    <a:pt x="467336" y="1889593"/>
                  </a:lnTo>
                  <a:lnTo>
                    <a:pt x="456393" y="1903272"/>
                  </a:lnTo>
                  <a:lnTo>
                    <a:pt x="442714" y="1919687"/>
                  </a:lnTo>
                  <a:lnTo>
                    <a:pt x="429034" y="1933367"/>
                  </a:lnTo>
                  <a:lnTo>
                    <a:pt x="412619" y="1944310"/>
                  </a:lnTo>
                  <a:lnTo>
                    <a:pt x="394836" y="1956621"/>
                  </a:lnTo>
                  <a:lnTo>
                    <a:pt x="377053" y="1968933"/>
                  </a:lnTo>
                  <a:lnTo>
                    <a:pt x="0" y="2185934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ru-RU" sz="675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id="{D4422357-6D9B-40FA-91C4-5B262DC5C2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8941" y="6114156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8 w 1990"/>
                <a:gd name="T3" fmla="*/ 1574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59 h 2230"/>
                <a:gd name="T10" fmla="*/ 1952 w 1990"/>
                <a:gd name="T11" fmla="*/ 1684 h 2230"/>
                <a:gd name="T12" fmla="*/ 1935 w 1990"/>
                <a:gd name="T13" fmla="*/ 1707 h 2230"/>
                <a:gd name="T14" fmla="*/ 1913 w 1990"/>
                <a:gd name="T15" fmla="*/ 1729 h 2230"/>
                <a:gd name="T16" fmla="*/ 1890 w 1990"/>
                <a:gd name="T17" fmla="*/ 1746 h 2230"/>
                <a:gd name="T18" fmla="*/ 1491 w 1990"/>
                <a:gd name="T19" fmla="*/ 1976 h 2230"/>
                <a:gd name="T20" fmla="*/ 1094 w 1990"/>
                <a:gd name="T21" fmla="*/ 2207 h 2230"/>
                <a:gd name="T22" fmla="*/ 1065 w 1990"/>
                <a:gd name="T23" fmla="*/ 2218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3 w 1990"/>
                <a:gd name="T33" fmla="*/ 2218 h 2230"/>
                <a:gd name="T34" fmla="*/ 895 w 1990"/>
                <a:gd name="T35" fmla="*/ 2207 h 2230"/>
                <a:gd name="T36" fmla="*/ 496 w 1990"/>
                <a:gd name="T37" fmla="*/ 1976 h 2230"/>
                <a:gd name="T38" fmla="*/ 99 w 1990"/>
                <a:gd name="T39" fmla="*/ 1746 h 2230"/>
                <a:gd name="T40" fmla="*/ 74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4 h 2230"/>
                <a:gd name="T46" fmla="*/ 23 w 1990"/>
                <a:gd name="T47" fmla="*/ 1659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4 h 2230"/>
                <a:gd name="T54" fmla="*/ 0 w 1990"/>
                <a:gd name="T55" fmla="*/ 1115 h 2230"/>
                <a:gd name="T56" fmla="*/ 0 w 1990"/>
                <a:gd name="T57" fmla="*/ 655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4 w 1990"/>
                <a:gd name="T67" fmla="*/ 523 h 2230"/>
                <a:gd name="T68" fmla="*/ 74 w 1990"/>
                <a:gd name="T69" fmla="*/ 501 h 2230"/>
                <a:gd name="T70" fmla="*/ 99 w 1990"/>
                <a:gd name="T71" fmla="*/ 484 h 2230"/>
                <a:gd name="T72" fmla="*/ 496 w 1990"/>
                <a:gd name="T73" fmla="*/ 253 h 2230"/>
                <a:gd name="T74" fmla="*/ 895 w 1990"/>
                <a:gd name="T75" fmla="*/ 23 h 2230"/>
                <a:gd name="T76" fmla="*/ 923 w 1990"/>
                <a:gd name="T77" fmla="*/ 11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1 h 2230"/>
                <a:gd name="T88" fmla="*/ 1094 w 1990"/>
                <a:gd name="T89" fmla="*/ 23 h 2230"/>
                <a:gd name="T90" fmla="*/ 1491 w 1990"/>
                <a:gd name="T91" fmla="*/ 253 h 2230"/>
                <a:gd name="T92" fmla="*/ 1890 w 1990"/>
                <a:gd name="T93" fmla="*/ 484 h 2230"/>
                <a:gd name="T94" fmla="*/ 1913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4 h 2230"/>
                <a:gd name="T100" fmla="*/ 1967 w 1990"/>
                <a:gd name="T101" fmla="*/ 570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88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8" y="1574"/>
                  </a:lnTo>
                  <a:lnTo>
                    <a:pt x="1987" y="1590"/>
                  </a:lnTo>
                  <a:lnTo>
                    <a:pt x="1985" y="1605"/>
                  </a:lnTo>
                  <a:lnTo>
                    <a:pt x="1982" y="1619"/>
                  </a:lnTo>
                  <a:lnTo>
                    <a:pt x="1978" y="1634"/>
                  </a:lnTo>
                  <a:lnTo>
                    <a:pt x="1972" y="1647"/>
                  </a:lnTo>
                  <a:lnTo>
                    <a:pt x="1967" y="1659"/>
                  </a:lnTo>
                  <a:lnTo>
                    <a:pt x="1959" y="1672"/>
                  </a:lnTo>
                  <a:lnTo>
                    <a:pt x="1952" y="1684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3" y="1729"/>
                  </a:lnTo>
                  <a:lnTo>
                    <a:pt x="1902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1" y="1976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5" y="2218"/>
                  </a:lnTo>
                  <a:lnTo>
                    <a:pt x="1052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7" y="2223"/>
                  </a:lnTo>
                  <a:lnTo>
                    <a:pt x="923" y="2218"/>
                  </a:lnTo>
                  <a:lnTo>
                    <a:pt x="910" y="2213"/>
                  </a:lnTo>
                  <a:lnTo>
                    <a:pt x="895" y="2207"/>
                  </a:lnTo>
                  <a:lnTo>
                    <a:pt x="882" y="2200"/>
                  </a:lnTo>
                  <a:lnTo>
                    <a:pt x="496" y="1976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7" y="1737"/>
                  </a:lnTo>
                  <a:lnTo>
                    <a:pt x="74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6" y="1697"/>
                  </a:lnTo>
                  <a:lnTo>
                    <a:pt x="37" y="1684"/>
                  </a:lnTo>
                  <a:lnTo>
                    <a:pt x="28" y="1672"/>
                  </a:lnTo>
                  <a:lnTo>
                    <a:pt x="23" y="1659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39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28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4" y="501"/>
                  </a:lnTo>
                  <a:lnTo>
                    <a:pt x="87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6" y="253"/>
                  </a:lnTo>
                  <a:lnTo>
                    <a:pt x="882" y="30"/>
                  </a:lnTo>
                  <a:lnTo>
                    <a:pt x="895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2" y="7"/>
                  </a:lnTo>
                  <a:lnTo>
                    <a:pt x="1065" y="11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1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2" y="493"/>
                  </a:lnTo>
                  <a:lnTo>
                    <a:pt x="1913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2" y="544"/>
                  </a:lnTo>
                  <a:lnTo>
                    <a:pt x="1959" y="557"/>
                  </a:lnTo>
                  <a:lnTo>
                    <a:pt x="1967" y="570"/>
                  </a:lnTo>
                  <a:lnTo>
                    <a:pt x="1972" y="583"/>
                  </a:lnTo>
                  <a:lnTo>
                    <a:pt x="1978" y="596"/>
                  </a:lnTo>
                  <a:lnTo>
                    <a:pt x="1982" y="611"/>
                  </a:lnTo>
                  <a:lnTo>
                    <a:pt x="1985" y="625"/>
                  </a:lnTo>
                  <a:lnTo>
                    <a:pt x="1987" y="639"/>
                  </a:lnTo>
                  <a:lnTo>
                    <a:pt x="1988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AED08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CA37F0E6-B376-46EA-B3EF-30D1FF0815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87763" y="6114156"/>
              <a:ext cx="2719443" cy="3050482"/>
            </a:xfrm>
            <a:custGeom>
              <a:avLst/>
              <a:gdLst>
                <a:gd name="T0" fmla="*/ 1989 w 1989"/>
                <a:gd name="T1" fmla="*/ 1115 h 2230"/>
                <a:gd name="T2" fmla="*/ 1989 w 1989"/>
                <a:gd name="T3" fmla="*/ 1574 h 2230"/>
                <a:gd name="T4" fmla="*/ 1984 w 1989"/>
                <a:gd name="T5" fmla="*/ 1605 h 2230"/>
                <a:gd name="T6" fmla="*/ 1977 w 1989"/>
                <a:gd name="T7" fmla="*/ 1634 h 2230"/>
                <a:gd name="T8" fmla="*/ 1967 w 1989"/>
                <a:gd name="T9" fmla="*/ 1659 h 2230"/>
                <a:gd name="T10" fmla="*/ 1953 w 1989"/>
                <a:gd name="T11" fmla="*/ 1684 h 2230"/>
                <a:gd name="T12" fmla="*/ 1934 w 1989"/>
                <a:gd name="T13" fmla="*/ 1707 h 2230"/>
                <a:gd name="T14" fmla="*/ 1914 w 1989"/>
                <a:gd name="T15" fmla="*/ 1729 h 2230"/>
                <a:gd name="T16" fmla="*/ 1889 w 1989"/>
                <a:gd name="T17" fmla="*/ 1746 h 2230"/>
                <a:gd name="T18" fmla="*/ 1492 w 1989"/>
                <a:gd name="T19" fmla="*/ 1976 h 2230"/>
                <a:gd name="T20" fmla="*/ 1093 w 1989"/>
                <a:gd name="T21" fmla="*/ 2207 h 2230"/>
                <a:gd name="T22" fmla="*/ 1066 w 1989"/>
                <a:gd name="T23" fmla="*/ 2218 h 2230"/>
                <a:gd name="T24" fmla="*/ 1037 w 1989"/>
                <a:gd name="T25" fmla="*/ 2226 h 2230"/>
                <a:gd name="T26" fmla="*/ 1010 w 1989"/>
                <a:gd name="T27" fmla="*/ 2230 h 2230"/>
                <a:gd name="T28" fmla="*/ 981 w 1989"/>
                <a:gd name="T29" fmla="*/ 2230 h 2230"/>
                <a:gd name="T30" fmla="*/ 952 w 1989"/>
                <a:gd name="T31" fmla="*/ 2226 h 2230"/>
                <a:gd name="T32" fmla="*/ 923 w 1989"/>
                <a:gd name="T33" fmla="*/ 2218 h 2230"/>
                <a:gd name="T34" fmla="*/ 896 w 1989"/>
                <a:gd name="T35" fmla="*/ 2207 h 2230"/>
                <a:gd name="T36" fmla="*/ 497 w 1989"/>
                <a:gd name="T37" fmla="*/ 1976 h 2230"/>
                <a:gd name="T38" fmla="*/ 100 w 1989"/>
                <a:gd name="T39" fmla="*/ 1746 h 2230"/>
                <a:gd name="T40" fmla="*/ 75 w 1989"/>
                <a:gd name="T41" fmla="*/ 1729 h 2230"/>
                <a:gd name="T42" fmla="*/ 55 w 1989"/>
                <a:gd name="T43" fmla="*/ 1707 h 2230"/>
                <a:gd name="T44" fmla="*/ 36 w 1989"/>
                <a:gd name="T45" fmla="*/ 1684 h 2230"/>
                <a:gd name="T46" fmla="*/ 22 w 1989"/>
                <a:gd name="T47" fmla="*/ 1659 h 2230"/>
                <a:gd name="T48" fmla="*/ 12 w 1989"/>
                <a:gd name="T49" fmla="*/ 1634 h 2230"/>
                <a:gd name="T50" fmla="*/ 4 w 1989"/>
                <a:gd name="T51" fmla="*/ 1605 h 2230"/>
                <a:gd name="T52" fmla="*/ 0 w 1989"/>
                <a:gd name="T53" fmla="*/ 1574 h 2230"/>
                <a:gd name="T54" fmla="*/ 0 w 1989"/>
                <a:gd name="T55" fmla="*/ 1115 h 2230"/>
                <a:gd name="T56" fmla="*/ 0 w 1989"/>
                <a:gd name="T57" fmla="*/ 655 h 2230"/>
                <a:gd name="T58" fmla="*/ 4 w 1989"/>
                <a:gd name="T59" fmla="*/ 625 h 2230"/>
                <a:gd name="T60" fmla="*/ 12 w 1989"/>
                <a:gd name="T61" fmla="*/ 596 h 2230"/>
                <a:gd name="T62" fmla="*/ 22 w 1989"/>
                <a:gd name="T63" fmla="*/ 570 h 2230"/>
                <a:gd name="T64" fmla="*/ 36 w 1989"/>
                <a:gd name="T65" fmla="*/ 544 h 2230"/>
                <a:gd name="T66" fmla="*/ 55 w 1989"/>
                <a:gd name="T67" fmla="*/ 523 h 2230"/>
                <a:gd name="T68" fmla="*/ 75 w 1989"/>
                <a:gd name="T69" fmla="*/ 501 h 2230"/>
                <a:gd name="T70" fmla="*/ 100 w 1989"/>
                <a:gd name="T71" fmla="*/ 484 h 2230"/>
                <a:gd name="T72" fmla="*/ 497 w 1989"/>
                <a:gd name="T73" fmla="*/ 253 h 2230"/>
                <a:gd name="T74" fmla="*/ 896 w 1989"/>
                <a:gd name="T75" fmla="*/ 23 h 2230"/>
                <a:gd name="T76" fmla="*/ 923 w 1989"/>
                <a:gd name="T77" fmla="*/ 11 h 2230"/>
                <a:gd name="T78" fmla="*/ 952 w 1989"/>
                <a:gd name="T79" fmla="*/ 4 h 2230"/>
                <a:gd name="T80" fmla="*/ 981 w 1989"/>
                <a:gd name="T81" fmla="*/ 0 h 2230"/>
                <a:gd name="T82" fmla="*/ 1010 w 1989"/>
                <a:gd name="T83" fmla="*/ 0 h 2230"/>
                <a:gd name="T84" fmla="*/ 1037 w 1989"/>
                <a:gd name="T85" fmla="*/ 4 h 2230"/>
                <a:gd name="T86" fmla="*/ 1066 w 1989"/>
                <a:gd name="T87" fmla="*/ 11 h 2230"/>
                <a:gd name="T88" fmla="*/ 1093 w 1989"/>
                <a:gd name="T89" fmla="*/ 23 h 2230"/>
                <a:gd name="T90" fmla="*/ 1492 w 1989"/>
                <a:gd name="T91" fmla="*/ 253 h 2230"/>
                <a:gd name="T92" fmla="*/ 1889 w 1989"/>
                <a:gd name="T93" fmla="*/ 484 h 2230"/>
                <a:gd name="T94" fmla="*/ 1914 w 1989"/>
                <a:gd name="T95" fmla="*/ 501 h 2230"/>
                <a:gd name="T96" fmla="*/ 1934 w 1989"/>
                <a:gd name="T97" fmla="*/ 523 h 2230"/>
                <a:gd name="T98" fmla="*/ 1953 w 1989"/>
                <a:gd name="T99" fmla="*/ 544 h 2230"/>
                <a:gd name="T100" fmla="*/ 1967 w 1989"/>
                <a:gd name="T101" fmla="*/ 570 h 2230"/>
                <a:gd name="T102" fmla="*/ 1977 w 1989"/>
                <a:gd name="T103" fmla="*/ 596 h 2230"/>
                <a:gd name="T104" fmla="*/ 1984 w 1989"/>
                <a:gd name="T105" fmla="*/ 625 h 2230"/>
                <a:gd name="T106" fmla="*/ 1989 w 1989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89" h="2230">
                  <a:moveTo>
                    <a:pt x="1989" y="670"/>
                  </a:moveTo>
                  <a:lnTo>
                    <a:pt x="1989" y="1115"/>
                  </a:lnTo>
                  <a:lnTo>
                    <a:pt x="1989" y="1560"/>
                  </a:lnTo>
                  <a:lnTo>
                    <a:pt x="1989" y="1574"/>
                  </a:lnTo>
                  <a:lnTo>
                    <a:pt x="1987" y="1590"/>
                  </a:lnTo>
                  <a:lnTo>
                    <a:pt x="1984" y="1605"/>
                  </a:lnTo>
                  <a:lnTo>
                    <a:pt x="1982" y="1619"/>
                  </a:lnTo>
                  <a:lnTo>
                    <a:pt x="1977" y="1634"/>
                  </a:lnTo>
                  <a:lnTo>
                    <a:pt x="1973" y="1647"/>
                  </a:lnTo>
                  <a:lnTo>
                    <a:pt x="1967" y="1659"/>
                  </a:lnTo>
                  <a:lnTo>
                    <a:pt x="1960" y="1672"/>
                  </a:lnTo>
                  <a:lnTo>
                    <a:pt x="1953" y="1684"/>
                  </a:lnTo>
                  <a:lnTo>
                    <a:pt x="1944" y="1697"/>
                  </a:lnTo>
                  <a:lnTo>
                    <a:pt x="1934" y="1707"/>
                  </a:lnTo>
                  <a:lnTo>
                    <a:pt x="1925" y="1719"/>
                  </a:lnTo>
                  <a:lnTo>
                    <a:pt x="1914" y="1729"/>
                  </a:lnTo>
                  <a:lnTo>
                    <a:pt x="1902" y="1737"/>
                  </a:lnTo>
                  <a:lnTo>
                    <a:pt x="1889" y="1746"/>
                  </a:lnTo>
                  <a:lnTo>
                    <a:pt x="1876" y="1755"/>
                  </a:lnTo>
                  <a:lnTo>
                    <a:pt x="1492" y="1976"/>
                  </a:lnTo>
                  <a:lnTo>
                    <a:pt x="1108" y="2200"/>
                  </a:lnTo>
                  <a:lnTo>
                    <a:pt x="1093" y="2207"/>
                  </a:lnTo>
                  <a:lnTo>
                    <a:pt x="1080" y="2213"/>
                  </a:lnTo>
                  <a:lnTo>
                    <a:pt x="1066" y="2218"/>
                  </a:lnTo>
                  <a:lnTo>
                    <a:pt x="1051" y="2223"/>
                  </a:lnTo>
                  <a:lnTo>
                    <a:pt x="1037" y="2226"/>
                  </a:lnTo>
                  <a:lnTo>
                    <a:pt x="1024" y="2229"/>
                  </a:lnTo>
                  <a:lnTo>
                    <a:pt x="1010" y="2230"/>
                  </a:lnTo>
                  <a:lnTo>
                    <a:pt x="995" y="2230"/>
                  </a:lnTo>
                  <a:lnTo>
                    <a:pt x="981" y="2230"/>
                  </a:lnTo>
                  <a:lnTo>
                    <a:pt x="966" y="2229"/>
                  </a:lnTo>
                  <a:lnTo>
                    <a:pt x="952" y="2226"/>
                  </a:lnTo>
                  <a:lnTo>
                    <a:pt x="938" y="2223"/>
                  </a:lnTo>
                  <a:lnTo>
                    <a:pt x="923" y="2218"/>
                  </a:lnTo>
                  <a:lnTo>
                    <a:pt x="909" y="2213"/>
                  </a:lnTo>
                  <a:lnTo>
                    <a:pt x="896" y="2207"/>
                  </a:lnTo>
                  <a:lnTo>
                    <a:pt x="883" y="2200"/>
                  </a:lnTo>
                  <a:lnTo>
                    <a:pt x="497" y="1976"/>
                  </a:lnTo>
                  <a:lnTo>
                    <a:pt x="112" y="1755"/>
                  </a:lnTo>
                  <a:lnTo>
                    <a:pt x="100" y="1746"/>
                  </a:lnTo>
                  <a:lnTo>
                    <a:pt x="87" y="1737"/>
                  </a:lnTo>
                  <a:lnTo>
                    <a:pt x="75" y="1729"/>
                  </a:lnTo>
                  <a:lnTo>
                    <a:pt x="65" y="1719"/>
                  </a:lnTo>
                  <a:lnTo>
                    <a:pt x="55" y="1707"/>
                  </a:lnTo>
                  <a:lnTo>
                    <a:pt x="45" y="1697"/>
                  </a:lnTo>
                  <a:lnTo>
                    <a:pt x="36" y="1684"/>
                  </a:lnTo>
                  <a:lnTo>
                    <a:pt x="29" y="1672"/>
                  </a:lnTo>
                  <a:lnTo>
                    <a:pt x="22" y="1659"/>
                  </a:lnTo>
                  <a:lnTo>
                    <a:pt x="16" y="1647"/>
                  </a:lnTo>
                  <a:lnTo>
                    <a:pt x="12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2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2" y="639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2" y="596"/>
                  </a:lnTo>
                  <a:lnTo>
                    <a:pt x="16" y="583"/>
                  </a:lnTo>
                  <a:lnTo>
                    <a:pt x="22" y="570"/>
                  </a:lnTo>
                  <a:lnTo>
                    <a:pt x="29" y="557"/>
                  </a:lnTo>
                  <a:lnTo>
                    <a:pt x="36" y="544"/>
                  </a:lnTo>
                  <a:lnTo>
                    <a:pt x="45" y="533"/>
                  </a:lnTo>
                  <a:lnTo>
                    <a:pt x="55" y="523"/>
                  </a:lnTo>
                  <a:lnTo>
                    <a:pt x="65" y="511"/>
                  </a:lnTo>
                  <a:lnTo>
                    <a:pt x="75" y="501"/>
                  </a:lnTo>
                  <a:lnTo>
                    <a:pt x="87" y="493"/>
                  </a:lnTo>
                  <a:lnTo>
                    <a:pt x="100" y="484"/>
                  </a:lnTo>
                  <a:lnTo>
                    <a:pt x="112" y="475"/>
                  </a:lnTo>
                  <a:lnTo>
                    <a:pt x="497" y="253"/>
                  </a:lnTo>
                  <a:lnTo>
                    <a:pt x="883" y="30"/>
                  </a:lnTo>
                  <a:lnTo>
                    <a:pt x="896" y="23"/>
                  </a:lnTo>
                  <a:lnTo>
                    <a:pt x="909" y="17"/>
                  </a:lnTo>
                  <a:lnTo>
                    <a:pt x="923" y="11"/>
                  </a:lnTo>
                  <a:lnTo>
                    <a:pt x="938" y="7"/>
                  </a:lnTo>
                  <a:lnTo>
                    <a:pt x="952" y="4"/>
                  </a:lnTo>
                  <a:lnTo>
                    <a:pt x="966" y="1"/>
                  </a:lnTo>
                  <a:lnTo>
                    <a:pt x="981" y="0"/>
                  </a:lnTo>
                  <a:lnTo>
                    <a:pt x="995" y="0"/>
                  </a:lnTo>
                  <a:lnTo>
                    <a:pt x="1010" y="0"/>
                  </a:lnTo>
                  <a:lnTo>
                    <a:pt x="1024" y="1"/>
                  </a:lnTo>
                  <a:lnTo>
                    <a:pt x="1037" y="4"/>
                  </a:lnTo>
                  <a:lnTo>
                    <a:pt x="1051" y="7"/>
                  </a:lnTo>
                  <a:lnTo>
                    <a:pt x="1066" y="11"/>
                  </a:lnTo>
                  <a:lnTo>
                    <a:pt x="1080" y="17"/>
                  </a:lnTo>
                  <a:lnTo>
                    <a:pt x="1093" y="23"/>
                  </a:lnTo>
                  <a:lnTo>
                    <a:pt x="1108" y="30"/>
                  </a:lnTo>
                  <a:lnTo>
                    <a:pt x="1492" y="253"/>
                  </a:lnTo>
                  <a:lnTo>
                    <a:pt x="1876" y="475"/>
                  </a:lnTo>
                  <a:lnTo>
                    <a:pt x="1889" y="484"/>
                  </a:lnTo>
                  <a:lnTo>
                    <a:pt x="1902" y="493"/>
                  </a:lnTo>
                  <a:lnTo>
                    <a:pt x="1914" y="501"/>
                  </a:lnTo>
                  <a:lnTo>
                    <a:pt x="1925" y="511"/>
                  </a:lnTo>
                  <a:lnTo>
                    <a:pt x="1934" y="523"/>
                  </a:lnTo>
                  <a:lnTo>
                    <a:pt x="1944" y="533"/>
                  </a:lnTo>
                  <a:lnTo>
                    <a:pt x="1953" y="544"/>
                  </a:lnTo>
                  <a:lnTo>
                    <a:pt x="1960" y="557"/>
                  </a:lnTo>
                  <a:lnTo>
                    <a:pt x="1967" y="570"/>
                  </a:lnTo>
                  <a:lnTo>
                    <a:pt x="1973" y="583"/>
                  </a:lnTo>
                  <a:lnTo>
                    <a:pt x="1977" y="596"/>
                  </a:lnTo>
                  <a:lnTo>
                    <a:pt x="1982" y="611"/>
                  </a:lnTo>
                  <a:lnTo>
                    <a:pt x="1984" y="625"/>
                  </a:lnTo>
                  <a:lnTo>
                    <a:pt x="1987" y="639"/>
                  </a:lnTo>
                  <a:lnTo>
                    <a:pt x="1989" y="655"/>
                  </a:lnTo>
                  <a:lnTo>
                    <a:pt x="1989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Freeform 34">
              <a:extLst>
                <a:ext uri="{FF2B5EF4-FFF2-40B4-BE49-F238E27FC236}">
                  <a16:creationId xmlns:a16="http://schemas.microsoft.com/office/drawing/2014/main" id="{093C4E36-AC99-4FBD-840E-0430A41D53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69800" y="6114156"/>
              <a:ext cx="2722180" cy="3050482"/>
            </a:xfrm>
            <a:custGeom>
              <a:avLst/>
              <a:gdLst>
                <a:gd name="T0" fmla="*/ 1990 w 1990"/>
                <a:gd name="T1" fmla="*/ 1115 h 2230"/>
                <a:gd name="T2" fmla="*/ 1988 w 1990"/>
                <a:gd name="T3" fmla="*/ 1574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59 h 2230"/>
                <a:gd name="T10" fmla="*/ 1952 w 1990"/>
                <a:gd name="T11" fmla="*/ 1684 h 2230"/>
                <a:gd name="T12" fmla="*/ 1935 w 1990"/>
                <a:gd name="T13" fmla="*/ 1707 h 2230"/>
                <a:gd name="T14" fmla="*/ 1913 w 1990"/>
                <a:gd name="T15" fmla="*/ 1729 h 2230"/>
                <a:gd name="T16" fmla="*/ 1890 w 1990"/>
                <a:gd name="T17" fmla="*/ 1746 h 2230"/>
                <a:gd name="T18" fmla="*/ 1491 w 1990"/>
                <a:gd name="T19" fmla="*/ 1976 h 2230"/>
                <a:gd name="T20" fmla="*/ 1094 w 1990"/>
                <a:gd name="T21" fmla="*/ 2207 h 2230"/>
                <a:gd name="T22" fmla="*/ 1065 w 1990"/>
                <a:gd name="T23" fmla="*/ 2218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3 w 1990"/>
                <a:gd name="T33" fmla="*/ 2218 h 2230"/>
                <a:gd name="T34" fmla="*/ 895 w 1990"/>
                <a:gd name="T35" fmla="*/ 2207 h 2230"/>
                <a:gd name="T36" fmla="*/ 496 w 1990"/>
                <a:gd name="T37" fmla="*/ 1976 h 2230"/>
                <a:gd name="T38" fmla="*/ 99 w 1990"/>
                <a:gd name="T39" fmla="*/ 1746 h 2230"/>
                <a:gd name="T40" fmla="*/ 74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4 h 2230"/>
                <a:gd name="T46" fmla="*/ 23 w 1990"/>
                <a:gd name="T47" fmla="*/ 1659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4 h 2230"/>
                <a:gd name="T54" fmla="*/ 0 w 1990"/>
                <a:gd name="T55" fmla="*/ 1115 h 2230"/>
                <a:gd name="T56" fmla="*/ 0 w 1990"/>
                <a:gd name="T57" fmla="*/ 655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4 w 1990"/>
                <a:gd name="T67" fmla="*/ 523 h 2230"/>
                <a:gd name="T68" fmla="*/ 74 w 1990"/>
                <a:gd name="T69" fmla="*/ 501 h 2230"/>
                <a:gd name="T70" fmla="*/ 99 w 1990"/>
                <a:gd name="T71" fmla="*/ 484 h 2230"/>
                <a:gd name="T72" fmla="*/ 496 w 1990"/>
                <a:gd name="T73" fmla="*/ 253 h 2230"/>
                <a:gd name="T74" fmla="*/ 895 w 1990"/>
                <a:gd name="T75" fmla="*/ 23 h 2230"/>
                <a:gd name="T76" fmla="*/ 923 w 1990"/>
                <a:gd name="T77" fmla="*/ 11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1 h 2230"/>
                <a:gd name="T88" fmla="*/ 1094 w 1990"/>
                <a:gd name="T89" fmla="*/ 23 h 2230"/>
                <a:gd name="T90" fmla="*/ 1491 w 1990"/>
                <a:gd name="T91" fmla="*/ 253 h 2230"/>
                <a:gd name="T92" fmla="*/ 1890 w 1990"/>
                <a:gd name="T93" fmla="*/ 484 h 2230"/>
                <a:gd name="T94" fmla="*/ 1913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4 h 2230"/>
                <a:gd name="T100" fmla="*/ 1967 w 1990"/>
                <a:gd name="T101" fmla="*/ 570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88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8" y="1574"/>
                  </a:lnTo>
                  <a:lnTo>
                    <a:pt x="1987" y="1590"/>
                  </a:lnTo>
                  <a:lnTo>
                    <a:pt x="1985" y="1605"/>
                  </a:lnTo>
                  <a:lnTo>
                    <a:pt x="1982" y="1619"/>
                  </a:lnTo>
                  <a:lnTo>
                    <a:pt x="1978" y="1634"/>
                  </a:lnTo>
                  <a:lnTo>
                    <a:pt x="1972" y="1647"/>
                  </a:lnTo>
                  <a:lnTo>
                    <a:pt x="1967" y="1659"/>
                  </a:lnTo>
                  <a:lnTo>
                    <a:pt x="1959" y="1672"/>
                  </a:lnTo>
                  <a:lnTo>
                    <a:pt x="1952" y="1684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3" y="1729"/>
                  </a:lnTo>
                  <a:lnTo>
                    <a:pt x="1902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1" y="1976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5" y="2218"/>
                  </a:lnTo>
                  <a:lnTo>
                    <a:pt x="1052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7" y="2223"/>
                  </a:lnTo>
                  <a:lnTo>
                    <a:pt x="923" y="2218"/>
                  </a:lnTo>
                  <a:lnTo>
                    <a:pt x="910" y="2213"/>
                  </a:lnTo>
                  <a:lnTo>
                    <a:pt x="895" y="2207"/>
                  </a:lnTo>
                  <a:lnTo>
                    <a:pt x="882" y="2200"/>
                  </a:lnTo>
                  <a:lnTo>
                    <a:pt x="496" y="1976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7" y="1737"/>
                  </a:lnTo>
                  <a:lnTo>
                    <a:pt x="74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6" y="1697"/>
                  </a:lnTo>
                  <a:lnTo>
                    <a:pt x="37" y="1684"/>
                  </a:lnTo>
                  <a:lnTo>
                    <a:pt x="28" y="1672"/>
                  </a:lnTo>
                  <a:lnTo>
                    <a:pt x="23" y="1659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39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28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4" y="501"/>
                  </a:lnTo>
                  <a:lnTo>
                    <a:pt x="87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6" y="253"/>
                  </a:lnTo>
                  <a:lnTo>
                    <a:pt x="882" y="30"/>
                  </a:lnTo>
                  <a:lnTo>
                    <a:pt x="895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2" y="7"/>
                  </a:lnTo>
                  <a:lnTo>
                    <a:pt x="1065" y="11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1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2" y="493"/>
                  </a:lnTo>
                  <a:lnTo>
                    <a:pt x="1913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2" y="544"/>
                  </a:lnTo>
                  <a:lnTo>
                    <a:pt x="1959" y="557"/>
                  </a:lnTo>
                  <a:lnTo>
                    <a:pt x="1967" y="570"/>
                  </a:lnTo>
                  <a:lnTo>
                    <a:pt x="1972" y="583"/>
                  </a:lnTo>
                  <a:lnTo>
                    <a:pt x="1978" y="596"/>
                  </a:lnTo>
                  <a:lnTo>
                    <a:pt x="1982" y="611"/>
                  </a:lnTo>
                  <a:lnTo>
                    <a:pt x="1985" y="625"/>
                  </a:lnTo>
                  <a:lnTo>
                    <a:pt x="1987" y="639"/>
                  </a:lnTo>
                  <a:lnTo>
                    <a:pt x="1988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EEF0F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675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33" y="162085"/>
            <a:ext cx="840543" cy="3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2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slide 02 (06/05/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2368345" y="638077"/>
            <a:ext cx="6775655" cy="3867347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2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c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0"/>
          </p:nvPr>
        </p:nvSpPr>
        <p:spPr>
          <a:xfrm>
            <a:off x="1294562" y="2231492"/>
            <a:ext cx="6537188" cy="2912009"/>
          </a:xfrm>
          <a:custGeom>
            <a:avLst/>
            <a:gdLst>
              <a:gd name="connsiteX0" fmla="*/ 0 w 13074376"/>
              <a:gd name="connsiteY0" fmla="*/ 0 h 5824917"/>
              <a:gd name="connsiteX1" fmla="*/ 13074376 w 13074376"/>
              <a:gd name="connsiteY1" fmla="*/ 0 h 5824917"/>
              <a:gd name="connsiteX2" fmla="*/ 13074376 w 13074376"/>
              <a:gd name="connsiteY2" fmla="*/ 5824917 h 5824917"/>
              <a:gd name="connsiteX3" fmla="*/ 0 w 13074376"/>
              <a:gd name="connsiteY3" fmla="*/ 5824917 h 5824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74376" h="5824917">
                <a:moveTo>
                  <a:pt x="0" y="0"/>
                </a:moveTo>
                <a:lnTo>
                  <a:pt x="13074376" y="0"/>
                </a:lnTo>
                <a:lnTo>
                  <a:pt x="13074376" y="5824917"/>
                </a:lnTo>
                <a:lnTo>
                  <a:pt x="0" y="582491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271819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8725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085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(17-04-23)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033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(17-04-23)-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C58BA50C-1628-4C33-9458-FFC79B85D0A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13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(17-04-23)-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>
            <a:extLst>
              <a:ext uri="{FF2B5EF4-FFF2-40B4-BE49-F238E27FC236}">
                <a16:creationId xmlns:a16="http://schemas.microsoft.com/office/drawing/2014/main" id="{75175743-446F-470F-AD24-6E55982BE4B5}"/>
              </a:ext>
            </a:extLst>
          </p:cNvPr>
          <p:cNvSpPr/>
          <p:nvPr userDrawn="1"/>
        </p:nvSpPr>
        <p:spPr>
          <a:xfrm>
            <a:off x="-485" y="0"/>
            <a:ext cx="9142589" cy="5141913"/>
          </a:xfrm>
          <a:prstGeom prst="rect">
            <a:avLst/>
          </a:prstGeom>
          <a:solidFill>
            <a:srgbClr val="2C6E95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/>
            <a:endParaRPr lang="ru-RU" sz="24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2434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(08-04-25)-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37A1D1C6-B7FA-4182-AA89-6C729CD3A3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3374051"/>
          </a:xfrm>
          <a:prstGeom prst="rect">
            <a:avLst/>
          </a:prstGeom>
          <a:solidFill>
            <a:srgbClr val="00B7DF"/>
          </a:solidFill>
        </p:spPr>
        <p:txBody>
          <a:bodyPr anchor="ctr"/>
          <a:lstStyle>
            <a:lvl1pPr>
              <a:defRPr lang="ru-RU" sz="100" b="0" i="0"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marL="342831" lvl="0" indent="-342831" defTabSz="457109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02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ing (05-02-24)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 dirty="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93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llax Eff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1747373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79E38C94-A993-45A9-8927-96B54584BE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179691" y="-663575"/>
            <a:ext cx="11503381" cy="64706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ru-RU" sz="100">
                <a:solidFill>
                  <a:schemeClr val="tx1"/>
                </a:solidFill>
              </a:defRPr>
            </a:lvl1pPr>
          </a:lstStyle>
          <a:p>
            <a:pPr lvl="0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949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250" fill="hold"/>
                                        <p:tgtEl>
                                          <p:spTgt spid="3"/>
                                        </p:tgtEl>
                                      </p:cBhvr>
                                      <p:by x="79500" y="795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rvices (26-09-22)-1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609" y="-778"/>
            <a:ext cx="9216609" cy="5145056"/>
          </a:xfrm>
          <a:prstGeom prst="rect">
            <a:avLst/>
          </a:prstGeom>
        </p:spPr>
      </p:pic>
      <p:sp>
        <p:nvSpPr>
          <p:cNvPr id="7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17D745-DD46-494D-911C-3DFD40081CA5}" type="slidenum">
              <a:rPr kumimoji="0" lang="es-E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8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1435" tIns="25718" rIns="51435" bIns="25718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13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322" y="140321"/>
            <a:ext cx="797168" cy="3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99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tags" Target="../tags/tag11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0"/>
            <a:ext cx="9126743" cy="5143500"/>
          </a:xfrm>
          <a:prstGeom prst="rect">
            <a:avLst/>
          </a:prstGeom>
        </p:spPr>
      </p:pic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0"/>
            <a:ext cx="9126743" cy="5143500"/>
          </a:xfrm>
          <a:prstGeom prst="rect">
            <a:avLst/>
          </a:prstGeom>
        </p:spPr>
      </p:pic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8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717" r:id="rId3"/>
    <p:sldLayoutId id="2147483718" r:id="rId4"/>
    <p:sldLayoutId id="2147483721" r:id="rId5"/>
    <p:sldLayoutId id="2147483733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0"/>
            <a:ext cx="9126743" cy="5143500"/>
          </a:xfrm>
          <a:prstGeom prst="rect">
            <a:avLst/>
          </a:prstGeom>
        </p:spPr>
      </p:pic>
      <p:sp>
        <p:nvSpPr>
          <p:cNvPr id="8" name="8 CuadroTexto"/>
          <p:cNvSpPr txBox="1"/>
          <p:nvPr userDrawn="1"/>
        </p:nvSpPr>
        <p:spPr>
          <a:xfrm>
            <a:off x="8890053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844021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908" y="4866750"/>
            <a:ext cx="1271956" cy="21036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322" y="140321"/>
            <a:ext cx="797168" cy="361598"/>
          </a:xfrm>
          <a:prstGeom prst="rect">
            <a:avLst/>
          </a:prstGeom>
        </p:spPr>
      </p:pic>
    </p:spTree>
    <p:custDataLst>
      <p:tags r:id="rId10"/>
    </p:custDataLst>
    <p:extLst>
      <p:ext uri="{BB962C8B-B14F-4D97-AF65-F5344CB8AC3E}">
        <p14:creationId xmlns:p14="http://schemas.microsoft.com/office/powerpoint/2010/main" val="131797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22" r:id="rId3"/>
    <p:sldLayoutId id="2147483728" r:id="rId4"/>
    <p:sldLayoutId id="2147483729" r:id="rId5"/>
    <p:sldLayoutId id="2147483730" r:id="rId6"/>
    <p:sldLayoutId id="2147483731" r:id="rId7"/>
    <p:sldLayoutId id="2147483732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96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663" rtl="0" eaLnBrk="1" latinLnBrk="0" hangingPunct="1">
        <a:lnSpc>
          <a:spcPct val="90000"/>
        </a:lnSpc>
        <a:spcBef>
          <a:spcPct val="0"/>
        </a:spcBef>
        <a:buNone/>
        <a:defRPr sz="3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16" indent="-171416" algn="l" defTabSz="68566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47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079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10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741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573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04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236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067" indent="-171416" algn="l" defTabSz="68566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1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63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94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26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57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89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0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651" algn="l" defTabSz="68566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7.wdp"/><Relationship Id="rId5" Type="http://schemas.openxmlformats.org/officeDocument/2006/relationships/image" Target="../media/image30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microsoft.com/office/2007/relationships/hdphoto" Target="../media/hdphoto10.wdp"/><Relationship Id="rId12" Type="http://schemas.microsoft.com/office/2007/relationships/hdphoto" Target="../media/hdphoto12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microsoft.com/office/2007/relationships/hdphoto" Target="../media/hdphoto11.wdp"/><Relationship Id="rId4" Type="http://schemas.microsoft.com/office/2007/relationships/hdphoto" Target="../media/hdphoto9.wdp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13.wdp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9.xml"/><Relationship Id="rId6" Type="http://schemas.microsoft.com/office/2007/relationships/hdphoto" Target="../media/hdphoto15.wdp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5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21" y="267882"/>
            <a:ext cx="2827240" cy="1173506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4967760" y="1742895"/>
            <a:ext cx="382188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solidFill>
                  <a:srgbClr val="21B4D1"/>
                </a:solidFill>
                <a:latin typeface="Arial Black" panose="020B0A04020102020204" pitchFamily="34" charset="0"/>
              </a:rPr>
              <a:t>IV Estrategia Iberoamericana de Seguridad y Salud </a:t>
            </a:r>
            <a:endParaRPr lang="es-ES" sz="2400" b="1" dirty="0" smtClean="0">
              <a:solidFill>
                <a:srgbClr val="21B4D1"/>
              </a:solidFill>
              <a:latin typeface="Arial Black" panose="020B0A04020102020204" pitchFamily="34" charset="0"/>
            </a:endParaRPr>
          </a:p>
          <a:p>
            <a:pPr algn="r"/>
            <a:r>
              <a:rPr lang="es-ES" sz="2400" b="1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en </a:t>
            </a:r>
            <a:r>
              <a:rPr lang="es-ES" sz="2400" b="1" dirty="0">
                <a:solidFill>
                  <a:srgbClr val="21B4D1"/>
                </a:solidFill>
                <a:latin typeface="Arial Black" panose="020B0A04020102020204" pitchFamily="34" charset="0"/>
              </a:rPr>
              <a:t>el Trabajo </a:t>
            </a:r>
            <a:endParaRPr lang="es-ES" sz="2400" b="1" dirty="0" smtClean="0">
              <a:solidFill>
                <a:srgbClr val="21B4D1"/>
              </a:solidFill>
              <a:latin typeface="Arial Black" panose="020B0A04020102020204" pitchFamily="34" charset="0"/>
            </a:endParaRPr>
          </a:p>
          <a:p>
            <a:pPr algn="r">
              <a:spcBef>
                <a:spcPts val="1200"/>
              </a:spcBef>
            </a:pPr>
            <a:r>
              <a:rPr lang="es-ES" sz="2800" b="1" dirty="0" smtClean="0">
                <a:latin typeface="Arial Black" panose="020B0A04020102020204" pitchFamily="34" charset="0"/>
              </a:rPr>
              <a:t>2026–2030</a:t>
            </a:r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694843" y="3953175"/>
            <a:ext cx="3023153" cy="40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13" i="1" dirty="0">
                <a:solidFill>
                  <a:srgbClr val="3CC5E0"/>
                </a:solidFill>
                <a:latin typeface="Arial Narrow" panose="020B0606020202030204" pitchFamily="34" charset="0"/>
              </a:rPr>
              <a:t>Dra. Gina Magnolia </a:t>
            </a:r>
            <a:r>
              <a:rPr lang="es-ES" sz="1013" i="1" dirty="0" smtClean="0">
                <a:solidFill>
                  <a:srgbClr val="3CC5E0"/>
                </a:solidFill>
                <a:latin typeface="Arial Narrow" panose="020B0606020202030204" pitchFamily="34" charset="0"/>
              </a:rPr>
              <a:t>Riaño Barón</a:t>
            </a:r>
          </a:p>
          <a:p>
            <a:pPr algn="r"/>
            <a:r>
              <a:rPr lang="es-ES" sz="1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Secretaria General </a:t>
            </a:r>
            <a:r>
              <a:rPr lang="es-ES" sz="1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de la OISS</a:t>
            </a:r>
            <a:endParaRPr lang="es-ES" sz="1000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837" y="4689008"/>
            <a:ext cx="2944524" cy="362822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00" y="4670204"/>
            <a:ext cx="840543" cy="381626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6464353" y="3318250"/>
            <a:ext cx="2216674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984" y="580969"/>
            <a:ext cx="3667125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sp>
        <p:nvSpPr>
          <p:cNvPr id="12" name="TextBox 4"/>
          <p:cNvSpPr txBox="1"/>
          <p:nvPr/>
        </p:nvSpPr>
        <p:spPr>
          <a:xfrm flipH="1">
            <a:off x="4755972" y="473100"/>
            <a:ext cx="4083237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s-ES" sz="1200" b="1" dirty="0" smtClean="0">
              <a:solidFill>
                <a:srgbClr val="21B4D1"/>
              </a:solidFill>
              <a:latin typeface="Arial Black" panose="020B0A04020102020204" pitchFamily="34" charset="0"/>
            </a:endParaRPr>
          </a:p>
          <a:p>
            <a:pPr algn="r"/>
            <a:r>
              <a:rPr lang="es-ES" sz="1700" b="1" dirty="0" smtClean="0">
                <a:solidFill>
                  <a:srgbClr val="0769B1"/>
                </a:solidFill>
                <a:latin typeface="Arial Black" panose="020B0A04020102020204" pitchFamily="34" charset="0"/>
              </a:rPr>
              <a:t>Presentación </a:t>
            </a:r>
            <a:r>
              <a:rPr lang="es-ES" sz="1600" b="1" dirty="0" smtClean="0">
                <a:solidFill>
                  <a:srgbClr val="0769B1"/>
                </a:solidFill>
                <a:latin typeface="Arial Black" panose="020B0A04020102020204" pitchFamily="34" charset="0"/>
              </a:rPr>
              <a:t>de la </a:t>
            </a:r>
          </a:p>
          <a:p>
            <a:pPr algn="r"/>
            <a:r>
              <a:rPr lang="es-ES" sz="1600" b="1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IV </a:t>
            </a:r>
            <a:r>
              <a:rPr lang="es-ES" sz="1600" b="1" dirty="0">
                <a:solidFill>
                  <a:srgbClr val="21B4D1"/>
                </a:solidFill>
                <a:latin typeface="Arial Black" panose="020B0A04020102020204" pitchFamily="34" charset="0"/>
              </a:rPr>
              <a:t>Estrategia Iberoamericana de Seguridad y </a:t>
            </a:r>
            <a:r>
              <a:rPr lang="es-ES" sz="1600" b="1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Salud en </a:t>
            </a:r>
            <a:r>
              <a:rPr lang="es-ES" sz="1600" b="1" dirty="0">
                <a:solidFill>
                  <a:srgbClr val="21B4D1"/>
                </a:solidFill>
                <a:latin typeface="Arial Black" panose="020B0A04020102020204" pitchFamily="34" charset="0"/>
              </a:rPr>
              <a:t>el </a:t>
            </a:r>
            <a:r>
              <a:rPr lang="es-ES" sz="1600" b="1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Trabajo</a:t>
            </a:r>
          </a:p>
          <a:p>
            <a:pPr algn="r">
              <a:spcBef>
                <a:spcPts val="1200"/>
              </a:spcBef>
            </a:pPr>
            <a:r>
              <a:rPr lang="es-ES" sz="1600" b="1" dirty="0" smtClean="0">
                <a:latin typeface="Arial Black" panose="020B0A04020102020204" pitchFamily="34" charset="0"/>
              </a:rPr>
              <a:t>2026–2030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94CBE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AED0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94CBE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AED0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94CBE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87CA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E9A7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2" name="Conector recto 61"/>
          <p:cNvCxnSpPr/>
          <p:nvPr/>
        </p:nvCxnSpPr>
        <p:spPr>
          <a:xfrm>
            <a:off x="5322995" y="1519119"/>
            <a:ext cx="341592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/>
          <p:cNvGrpSpPr/>
          <p:nvPr/>
        </p:nvGrpSpPr>
        <p:grpSpPr>
          <a:xfrm>
            <a:off x="5154921" y="2124602"/>
            <a:ext cx="3619581" cy="595050"/>
            <a:chOff x="5154921" y="2237477"/>
            <a:chExt cx="3619581" cy="595050"/>
          </a:xfrm>
        </p:grpSpPr>
        <p:grpSp>
          <p:nvGrpSpPr>
            <p:cNvPr id="10" name="Grupo 9"/>
            <p:cNvGrpSpPr/>
            <p:nvPr/>
          </p:nvGrpSpPr>
          <p:grpSpPr>
            <a:xfrm>
              <a:off x="5154921" y="2237477"/>
              <a:ext cx="516550" cy="595050"/>
              <a:chOff x="5154921" y="2237477"/>
              <a:chExt cx="516550" cy="595050"/>
            </a:xfrm>
          </p:grpSpPr>
          <p:sp>
            <p:nvSpPr>
              <p:cNvPr id="19" name="Полилиния 61"/>
              <p:cNvSpPr/>
              <p:nvPr/>
            </p:nvSpPr>
            <p:spPr>
              <a:xfrm>
                <a:off x="5154921" y="2237477"/>
                <a:ext cx="516550" cy="595050"/>
              </a:xfrm>
              <a:custGeom>
                <a:avLst/>
                <a:gdLst>
                  <a:gd name="connsiteX0" fmla="*/ 1057660 w 2111188"/>
                  <a:gd name="connsiteY0" fmla="*/ 0 h 2432009"/>
                  <a:gd name="connsiteX1" fmla="*/ 1582358 w 2111188"/>
                  <a:gd name="connsiteY1" fmla="*/ 301675 h 2432009"/>
                  <a:gd name="connsiteX2" fmla="*/ 2111188 w 2111188"/>
                  <a:gd name="connsiteY2" fmla="*/ 607482 h 2432009"/>
                  <a:gd name="connsiteX3" fmla="*/ 2111188 w 2111188"/>
                  <a:gd name="connsiteY3" fmla="*/ 1217038 h 2432009"/>
                  <a:gd name="connsiteX4" fmla="*/ 2111188 w 2111188"/>
                  <a:gd name="connsiteY4" fmla="*/ 1824520 h 2432009"/>
                  <a:gd name="connsiteX5" fmla="*/ 1582358 w 2111188"/>
                  <a:gd name="connsiteY5" fmla="*/ 2128268 h 2432009"/>
                  <a:gd name="connsiteX6" fmla="*/ 1057660 w 2111188"/>
                  <a:gd name="connsiteY6" fmla="*/ 2432009 h 2432009"/>
                  <a:gd name="connsiteX7" fmla="*/ 528830 w 2111188"/>
                  <a:gd name="connsiteY7" fmla="*/ 2128268 h 2432009"/>
                  <a:gd name="connsiteX8" fmla="*/ 0 w 2111188"/>
                  <a:gd name="connsiteY8" fmla="*/ 1824520 h 2432009"/>
                  <a:gd name="connsiteX9" fmla="*/ 0 w 2111188"/>
                  <a:gd name="connsiteY9" fmla="*/ 1217038 h 2432009"/>
                  <a:gd name="connsiteX10" fmla="*/ 0 w 2111188"/>
                  <a:gd name="connsiteY10" fmla="*/ 607482 h 2432009"/>
                  <a:gd name="connsiteX11" fmla="*/ 528830 w 2111188"/>
                  <a:gd name="connsiteY11" fmla="*/ 301675 h 2432009"/>
                  <a:gd name="connsiteX12" fmla="*/ 1057660 w 2111188"/>
                  <a:gd name="connsiteY12" fmla="*/ 0 h 2432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11188" h="2432009">
                    <a:moveTo>
                      <a:pt x="1057660" y="0"/>
                    </a:moveTo>
                    <a:lnTo>
                      <a:pt x="1582358" y="301675"/>
                    </a:lnTo>
                    <a:lnTo>
                      <a:pt x="2111188" y="607482"/>
                    </a:lnTo>
                    <a:lnTo>
                      <a:pt x="2111188" y="1217038"/>
                    </a:lnTo>
                    <a:lnTo>
                      <a:pt x="2111188" y="1824520"/>
                    </a:lnTo>
                    <a:lnTo>
                      <a:pt x="1582358" y="2128268"/>
                    </a:lnTo>
                    <a:lnTo>
                      <a:pt x="1057660" y="2432009"/>
                    </a:lnTo>
                    <a:lnTo>
                      <a:pt x="528830" y="2128268"/>
                    </a:lnTo>
                    <a:lnTo>
                      <a:pt x="0" y="1824520"/>
                    </a:lnTo>
                    <a:lnTo>
                      <a:pt x="0" y="1217038"/>
                    </a:lnTo>
                    <a:lnTo>
                      <a:pt x="0" y="607482"/>
                    </a:lnTo>
                    <a:lnTo>
                      <a:pt x="528830" y="301675"/>
                    </a:lnTo>
                    <a:lnTo>
                      <a:pt x="1057660" y="0"/>
                    </a:lnTo>
                    <a:close/>
                  </a:path>
                </a:pathLst>
              </a:custGeom>
              <a:solidFill>
                <a:srgbClr val="00B0F0">
                  <a:alpha val="18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" name="Imagen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06953" y="2320308"/>
                <a:ext cx="412486" cy="412486"/>
              </a:xfrm>
              <a:prstGeom prst="rect">
                <a:avLst/>
              </a:prstGeom>
            </p:spPr>
          </p:pic>
        </p:grpSp>
        <p:sp>
          <p:nvSpPr>
            <p:cNvPr id="26" name="Rectángulo 25"/>
            <p:cNvSpPr/>
            <p:nvPr/>
          </p:nvSpPr>
          <p:spPr>
            <a:xfrm>
              <a:off x="5723503" y="2288780"/>
              <a:ext cx="305099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b="1" dirty="0">
                  <a:solidFill>
                    <a:srgbClr val="6396CE"/>
                  </a:solidFill>
                </a:rPr>
                <a:t>Marco estratégico de referencia: </a:t>
              </a:r>
              <a:endParaRPr lang="es-ES" sz="1400" b="1" dirty="0" smtClean="0">
                <a:solidFill>
                  <a:srgbClr val="6396CE"/>
                </a:solidFill>
              </a:endParaRPr>
            </a:p>
            <a:p>
              <a:r>
                <a:rPr lang="es-ES" sz="1200" dirty="0"/>
                <a:t>C</a:t>
              </a:r>
              <a:r>
                <a:rPr lang="es-ES" sz="1200" dirty="0" smtClean="0"/>
                <a:t>ompartido</a:t>
              </a:r>
              <a:r>
                <a:rPr lang="es-ES" sz="1200" dirty="0"/>
                <a:t>, flexible y técnicamente solvente.</a:t>
              </a: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5154921" y="3803270"/>
            <a:ext cx="3249693" cy="677108"/>
            <a:chOff x="5154921" y="3698955"/>
            <a:chExt cx="3249693" cy="677108"/>
          </a:xfrm>
        </p:grpSpPr>
        <p:sp>
          <p:nvSpPr>
            <p:cNvPr id="27" name="Rectángulo 26"/>
            <p:cNvSpPr/>
            <p:nvPr/>
          </p:nvSpPr>
          <p:spPr>
            <a:xfrm>
              <a:off x="5723503" y="3698955"/>
              <a:ext cx="268111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b="1" dirty="0" smtClean="0">
                  <a:solidFill>
                    <a:srgbClr val="91BF59"/>
                  </a:solidFill>
                </a:rPr>
                <a:t>Vocación:  </a:t>
              </a:r>
            </a:p>
            <a:p>
              <a:r>
                <a:rPr lang="es-ES" sz="1200" dirty="0" smtClean="0"/>
                <a:t>Servicio </a:t>
              </a:r>
              <a:r>
                <a:rPr lang="es-ES" sz="1200" dirty="0"/>
                <a:t>público, cooperación técnica y utilidad real para los países</a:t>
              </a:r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5154921" y="3739984"/>
              <a:ext cx="516550" cy="595050"/>
              <a:chOff x="5154921" y="3592487"/>
              <a:chExt cx="516550" cy="595050"/>
            </a:xfrm>
          </p:grpSpPr>
          <p:sp>
            <p:nvSpPr>
              <p:cNvPr id="25" name="Полилиния 61"/>
              <p:cNvSpPr/>
              <p:nvPr/>
            </p:nvSpPr>
            <p:spPr>
              <a:xfrm>
                <a:off x="5154921" y="3592487"/>
                <a:ext cx="516550" cy="595050"/>
              </a:xfrm>
              <a:custGeom>
                <a:avLst/>
                <a:gdLst>
                  <a:gd name="connsiteX0" fmla="*/ 1057660 w 2111188"/>
                  <a:gd name="connsiteY0" fmla="*/ 0 h 2432009"/>
                  <a:gd name="connsiteX1" fmla="*/ 1582358 w 2111188"/>
                  <a:gd name="connsiteY1" fmla="*/ 301675 h 2432009"/>
                  <a:gd name="connsiteX2" fmla="*/ 2111188 w 2111188"/>
                  <a:gd name="connsiteY2" fmla="*/ 607482 h 2432009"/>
                  <a:gd name="connsiteX3" fmla="*/ 2111188 w 2111188"/>
                  <a:gd name="connsiteY3" fmla="*/ 1217038 h 2432009"/>
                  <a:gd name="connsiteX4" fmla="*/ 2111188 w 2111188"/>
                  <a:gd name="connsiteY4" fmla="*/ 1824520 h 2432009"/>
                  <a:gd name="connsiteX5" fmla="*/ 1582358 w 2111188"/>
                  <a:gd name="connsiteY5" fmla="*/ 2128268 h 2432009"/>
                  <a:gd name="connsiteX6" fmla="*/ 1057660 w 2111188"/>
                  <a:gd name="connsiteY6" fmla="*/ 2432009 h 2432009"/>
                  <a:gd name="connsiteX7" fmla="*/ 528830 w 2111188"/>
                  <a:gd name="connsiteY7" fmla="*/ 2128268 h 2432009"/>
                  <a:gd name="connsiteX8" fmla="*/ 0 w 2111188"/>
                  <a:gd name="connsiteY8" fmla="*/ 1824520 h 2432009"/>
                  <a:gd name="connsiteX9" fmla="*/ 0 w 2111188"/>
                  <a:gd name="connsiteY9" fmla="*/ 1217038 h 2432009"/>
                  <a:gd name="connsiteX10" fmla="*/ 0 w 2111188"/>
                  <a:gd name="connsiteY10" fmla="*/ 607482 h 2432009"/>
                  <a:gd name="connsiteX11" fmla="*/ 528830 w 2111188"/>
                  <a:gd name="connsiteY11" fmla="*/ 301675 h 2432009"/>
                  <a:gd name="connsiteX12" fmla="*/ 1057660 w 2111188"/>
                  <a:gd name="connsiteY12" fmla="*/ 0 h 2432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11188" h="2432009">
                    <a:moveTo>
                      <a:pt x="1057660" y="0"/>
                    </a:moveTo>
                    <a:lnTo>
                      <a:pt x="1582358" y="301675"/>
                    </a:lnTo>
                    <a:lnTo>
                      <a:pt x="2111188" y="607482"/>
                    </a:lnTo>
                    <a:lnTo>
                      <a:pt x="2111188" y="1217038"/>
                    </a:lnTo>
                    <a:lnTo>
                      <a:pt x="2111188" y="1824520"/>
                    </a:lnTo>
                    <a:lnTo>
                      <a:pt x="1582358" y="2128268"/>
                    </a:lnTo>
                    <a:lnTo>
                      <a:pt x="1057660" y="2432009"/>
                    </a:lnTo>
                    <a:lnTo>
                      <a:pt x="528830" y="2128268"/>
                    </a:lnTo>
                    <a:lnTo>
                      <a:pt x="0" y="1824520"/>
                    </a:lnTo>
                    <a:lnTo>
                      <a:pt x="0" y="1217038"/>
                    </a:lnTo>
                    <a:lnTo>
                      <a:pt x="0" y="607482"/>
                    </a:lnTo>
                    <a:lnTo>
                      <a:pt x="528830" y="301675"/>
                    </a:lnTo>
                    <a:lnTo>
                      <a:pt x="1057660" y="0"/>
                    </a:lnTo>
                    <a:close/>
                  </a:path>
                </a:pathLst>
              </a:custGeom>
              <a:solidFill>
                <a:srgbClr val="DFECD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7" name="Imagen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3560" y="3670376"/>
                <a:ext cx="439273" cy="439273"/>
              </a:xfrm>
              <a:prstGeom prst="rect">
                <a:avLst/>
              </a:prstGeom>
            </p:spPr>
          </p:pic>
        </p:grpSp>
      </p:grpSp>
      <p:grpSp>
        <p:nvGrpSpPr>
          <p:cNvPr id="3" name="Grupo 2"/>
          <p:cNvGrpSpPr/>
          <p:nvPr/>
        </p:nvGrpSpPr>
        <p:grpSpPr>
          <a:xfrm>
            <a:off x="5154921" y="2922907"/>
            <a:ext cx="3698793" cy="677108"/>
            <a:chOff x="5154921" y="2947702"/>
            <a:chExt cx="3698793" cy="677108"/>
          </a:xfrm>
        </p:grpSpPr>
        <p:sp>
          <p:nvSpPr>
            <p:cNvPr id="4" name="Rectángulo 3"/>
            <p:cNvSpPr/>
            <p:nvPr/>
          </p:nvSpPr>
          <p:spPr>
            <a:xfrm>
              <a:off x="5723503" y="2947702"/>
              <a:ext cx="313021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b="1" dirty="0">
                  <a:solidFill>
                    <a:srgbClr val="B87CAA"/>
                  </a:solidFill>
                </a:rPr>
                <a:t>Orientado a: </a:t>
              </a:r>
              <a:r>
                <a:rPr lang="es-ES" sz="1400" b="1" dirty="0" smtClean="0">
                  <a:solidFill>
                    <a:srgbClr val="B87CAA"/>
                  </a:solidFill>
                </a:rPr>
                <a:t> </a:t>
              </a:r>
            </a:p>
            <a:p>
              <a:r>
                <a:rPr lang="es-ES" sz="1200" dirty="0" smtClean="0"/>
                <a:t>Políticas </a:t>
              </a:r>
              <a:r>
                <a:rPr lang="es-ES" sz="1200" dirty="0"/>
                <a:t>públicas, concertación tripartita e instrumentos de acción preventiva en </a:t>
              </a:r>
              <a:r>
                <a:rPr lang="es-ES" sz="1200" dirty="0" smtClean="0"/>
                <a:t>Iberoamérica</a:t>
              </a:r>
              <a:endParaRPr lang="es-ES" sz="1200" dirty="0"/>
            </a:p>
          </p:txBody>
        </p:sp>
        <p:grpSp>
          <p:nvGrpSpPr>
            <p:cNvPr id="9" name="Grupo 8"/>
            <p:cNvGrpSpPr/>
            <p:nvPr/>
          </p:nvGrpSpPr>
          <p:grpSpPr>
            <a:xfrm>
              <a:off x="5154921" y="2988731"/>
              <a:ext cx="516550" cy="595050"/>
              <a:chOff x="5154921" y="2914982"/>
              <a:chExt cx="516550" cy="595050"/>
            </a:xfrm>
          </p:grpSpPr>
          <p:sp>
            <p:nvSpPr>
              <p:cNvPr id="24" name="Полилиния 61"/>
              <p:cNvSpPr/>
              <p:nvPr/>
            </p:nvSpPr>
            <p:spPr>
              <a:xfrm>
                <a:off x="5154921" y="2914982"/>
                <a:ext cx="516550" cy="595050"/>
              </a:xfrm>
              <a:custGeom>
                <a:avLst/>
                <a:gdLst>
                  <a:gd name="connsiteX0" fmla="*/ 1057660 w 2111188"/>
                  <a:gd name="connsiteY0" fmla="*/ 0 h 2432009"/>
                  <a:gd name="connsiteX1" fmla="*/ 1582358 w 2111188"/>
                  <a:gd name="connsiteY1" fmla="*/ 301675 h 2432009"/>
                  <a:gd name="connsiteX2" fmla="*/ 2111188 w 2111188"/>
                  <a:gd name="connsiteY2" fmla="*/ 607482 h 2432009"/>
                  <a:gd name="connsiteX3" fmla="*/ 2111188 w 2111188"/>
                  <a:gd name="connsiteY3" fmla="*/ 1217038 h 2432009"/>
                  <a:gd name="connsiteX4" fmla="*/ 2111188 w 2111188"/>
                  <a:gd name="connsiteY4" fmla="*/ 1824520 h 2432009"/>
                  <a:gd name="connsiteX5" fmla="*/ 1582358 w 2111188"/>
                  <a:gd name="connsiteY5" fmla="*/ 2128268 h 2432009"/>
                  <a:gd name="connsiteX6" fmla="*/ 1057660 w 2111188"/>
                  <a:gd name="connsiteY6" fmla="*/ 2432009 h 2432009"/>
                  <a:gd name="connsiteX7" fmla="*/ 528830 w 2111188"/>
                  <a:gd name="connsiteY7" fmla="*/ 2128268 h 2432009"/>
                  <a:gd name="connsiteX8" fmla="*/ 0 w 2111188"/>
                  <a:gd name="connsiteY8" fmla="*/ 1824520 h 2432009"/>
                  <a:gd name="connsiteX9" fmla="*/ 0 w 2111188"/>
                  <a:gd name="connsiteY9" fmla="*/ 1217038 h 2432009"/>
                  <a:gd name="connsiteX10" fmla="*/ 0 w 2111188"/>
                  <a:gd name="connsiteY10" fmla="*/ 607482 h 2432009"/>
                  <a:gd name="connsiteX11" fmla="*/ 528830 w 2111188"/>
                  <a:gd name="connsiteY11" fmla="*/ 301675 h 2432009"/>
                  <a:gd name="connsiteX12" fmla="*/ 1057660 w 2111188"/>
                  <a:gd name="connsiteY12" fmla="*/ 0 h 2432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11188" h="2432009">
                    <a:moveTo>
                      <a:pt x="1057660" y="0"/>
                    </a:moveTo>
                    <a:lnTo>
                      <a:pt x="1582358" y="301675"/>
                    </a:lnTo>
                    <a:lnTo>
                      <a:pt x="2111188" y="607482"/>
                    </a:lnTo>
                    <a:lnTo>
                      <a:pt x="2111188" y="1217038"/>
                    </a:lnTo>
                    <a:lnTo>
                      <a:pt x="2111188" y="1824520"/>
                    </a:lnTo>
                    <a:lnTo>
                      <a:pt x="1582358" y="2128268"/>
                    </a:lnTo>
                    <a:lnTo>
                      <a:pt x="1057660" y="2432009"/>
                    </a:lnTo>
                    <a:lnTo>
                      <a:pt x="528830" y="2128268"/>
                    </a:lnTo>
                    <a:lnTo>
                      <a:pt x="0" y="1824520"/>
                    </a:lnTo>
                    <a:lnTo>
                      <a:pt x="0" y="1217038"/>
                    </a:lnTo>
                    <a:lnTo>
                      <a:pt x="0" y="607482"/>
                    </a:lnTo>
                    <a:lnTo>
                      <a:pt x="528830" y="301675"/>
                    </a:lnTo>
                    <a:lnTo>
                      <a:pt x="1057660" y="0"/>
                    </a:lnTo>
                    <a:close/>
                  </a:path>
                </a:pathLst>
              </a:custGeom>
              <a:solidFill>
                <a:srgbClr val="EEDEE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6" name="Imagen 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5175" y="3034486"/>
                <a:ext cx="356043" cy="356043"/>
              </a:xfrm>
              <a:prstGeom prst="rect">
                <a:avLst/>
              </a:pr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1942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5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7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1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3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1" animBg="1"/>
      <p:bldP spid="46" grpId="1" animBg="1"/>
      <p:bldP spid="47" grpId="1" animBg="1"/>
      <p:bldP spid="48" grpId="1" animBg="1"/>
      <p:bldP spid="4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AFC29D2-CCC5-4637-AB3E-6846A4D51363}"/>
              </a:ext>
            </a:extLst>
          </p:cNvPr>
          <p:cNvGrpSpPr/>
          <p:nvPr/>
        </p:nvGrpSpPr>
        <p:grpSpPr>
          <a:xfrm>
            <a:off x="211257" y="54519"/>
            <a:ext cx="2996981" cy="1760053"/>
            <a:chOff x="882269" y="889915"/>
            <a:chExt cx="5994887" cy="352065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CC5A65C-0549-4C15-8DAA-2C89C8051BEB}"/>
                </a:ext>
              </a:extLst>
            </p:cNvPr>
            <p:cNvSpPr txBox="1"/>
            <p:nvPr/>
          </p:nvSpPr>
          <p:spPr>
            <a:xfrm>
              <a:off x="882269" y="889915"/>
              <a:ext cx="5994887" cy="3139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200" dirty="0" smtClean="0">
                  <a:solidFill>
                    <a:srgbClr val="0070C0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Trayectoria </a:t>
              </a:r>
              <a:r>
                <a:rPr lang="es-ES" sz="3200" dirty="0" smtClean="0">
                  <a:solidFill>
                    <a:srgbClr val="96C163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institucional</a:t>
              </a:r>
              <a:r>
                <a:rPr lang="es-ES" sz="3200" dirty="0" smtClean="0">
                  <a:solidFill>
                    <a:srgbClr val="0070C0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 sólida</a:t>
              </a:r>
              <a:endParaRPr lang="es-ES" sz="3200" dirty="0">
                <a:solidFill>
                  <a:srgbClr val="0070C0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B6CB1C-1153-4E04-90DA-17B9C8CF70D3}"/>
                </a:ext>
              </a:extLst>
            </p:cNvPr>
            <p:cNvSpPr txBox="1"/>
            <p:nvPr/>
          </p:nvSpPr>
          <p:spPr>
            <a:xfrm>
              <a:off x="882269" y="3902655"/>
              <a:ext cx="4227100" cy="507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>
                  <a:solidFill>
                    <a:srgbClr val="3998C7"/>
                  </a:solidFill>
                  <a:latin typeface="Arial Black" panose="020B0A04020102020204" pitchFamily="34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(2007–2030)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2058A975-C32A-48CC-B5EA-3F0C79E03F08}"/>
              </a:ext>
            </a:extLst>
          </p:cNvPr>
          <p:cNvSpPr txBox="1"/>
          <p:nvPr/>
        </p:nvSpPr>
        <p:spPr>
          <a:xfrm>
            <a:off x="2968919" y="2040943"/>
            <a:ext cx="1440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79964">
              <a:lnSpc>
                <a:spcPct val="100000"/>
              </a:lnSpc>
              <a:defRPr sz="1200">
                <a:solidFill>
                  <a:schemeClr val="bg1"/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defRPr>
            </a:lvl1pPr>
          </a:lstStyle>
          <a:p>
            <a:r>
              <a:rPr lang="es-ES" b="1" dirty="0"/>
              <a:t>Ministros </a:t>
            </a:r>
            <a:r>
              <a:rPr lang="es-ES" b="1" dirty="0" smtClean="0"/>
              <a:t>Iberoamericanos </a:t>
            </a:r>
            <a:r>
              <a:rPr lang="es-ES" b="1" dirty="0"/>
              <a:t>encomiendan a la OISS la elaboración de la Estrategia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A25CD29-0D11-48D7-973C-45E5440BE239}"/>
              </a:ext>
            </a:extLst>
          </p:cNvPr>
          <p:cNvSpPr txBox="1"/>
          <p:nvPr/>
        </p:nvSpPr>
        <p:spPr>
          <a:xfrm>
            <a:off x="6734264" y="918172"/>
            <a:ext cx="110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79964">
              <a:lnSpc>
                <a:spcPts val="1200"/>
              </a:lnSpc>
              <a:defRPr sz="1200">
                <a:solidFill>
                  <a:schemeClr val="bg1"/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b="1" dirty="0" smtClean="0"/>
              <a:t>Primera</a:t>
            </a:r>
            <a:r>
              <a:rPr lang="es-ES" dirty="0" smtClean="0"/>
              <a:t> Estrategia</a:t>
            </a:r>
          </a:p>
          <a:p>
            <a:pPr>
              <a:lnSpc>
                <a:spcPct val="100000"/>
              </a:lnSpc>
            </a:pPr>
            <a:r>
              <a:rPr lang="es-ES" b="1" dirty="0" smtClean="0"/>
              <a:t>2010–2013</a:t>
            </a:r>
            <a:endParaRPr lang="es-ES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DD95E59-951D-4319-BB52-A827A8F36157}"/>
              </a:ext>
            </a:extLst>
          </p:cNvPr>
          <p:cNvSpPr txBox="1"/>
          <p:nvPr/>
        </p:nvSpPr>
        <p:spPr>
          <a:xfrm>
            <a:off x="2375921" y="3532182"/>
            <a:ext cx="1187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20</a:t>
            </a:r>
            <a:r>
              <a:rPr lang="es-E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07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3C55D3-027D-49E9-B5DF-6B0BBFB0B5AF}"/>
              </a:ext>
            </a:extLst>
          </p:cNvPr>
          <p:cNvSpPr txBox="1"/>
          <p:nvPr/>
        </p:nvSpPr>
        <p:spPr>
          <a:xfrm>
            <a:off x="5974810" y="2317873"/>
            <a:ext cx="1187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20</a:t>
            </a:r>
            <a:r>
              <a:rPr lang="es-E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1</a:t>
            </a: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0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745D8C01-CD78-4E67-B647-1C9B21E9EB95}"/>
              </a:ext>
            </a:extLst>
          </p:cNvPr>
          <p:cNvSpPr>
            <a:spLocks/>
          </p:cNvSpPr>
          <p:nvPr/>
        </p:nvSpPr>
        <p:spPr bwMode="auto">
          <a:xfrm>
            <a:off x="8047505" y="3056606"/>
            <a:ext cx="1095790" cy="1525006"/>
          </a:xfrm>
          <a:custGeom>
            <a:avLst/>
            <a:gdLst>
              <a:gd name="connsiteX0" fmla="*/ 1341939 w 2191919"/>
              <a:gd name="connsiteY0" fmla="*/ 0 h 3050482"/>
              <a:gd name="connsiteX1" fmla="*/ 1361091 w 2191919"/>
              <a:gd name="connsiteY1" fmla="*/ 0 h 3050482"/>
              <a:gd name="connsiteX2" fmla="*/ 1381609 w 2191919"/>
              <a:gd name="connsiteY2" fmla="*/ 0 h 3050482"/>
              <a:gd name="connsiteX3" fmla="*/ 1400759 w 2191919"/>
              <a:gd name="connsiteY3" fmla="*/ 1368 h 3050482"/>
              <a:gd name="connsiteX4" fmla="*/ 1421279 w 2191919"/>
              <a:gd name="connsiteY4" fmla="*/ 5472 h 3050482"/>
              <a:gd name="connsiteX5" fmla="*/ 1440429 w 2191919"/>
              <a:gd name="connsiteY5" fmla="*/ 9576 h 3050482"/>
              <a:gd name="connsiteX6" fmla="*/ 1459581 w 2191919"/>
              <a:gd name="connsiteY6" fmla="*/ 15047 h 3050482"/>
              <a:gd name="connsiteX7" fmla="*/ 1477363 w 2191919"/>
              <a:gd name="connsiteY7" fmla="*/ 23255 h 3050482"/>
              <a:gd name="connsiteX8" fmla="*/ 1497883 w 2191919"/>
              <a:gd name="connsiteY8" fmla="*/ 31463 h 3050482"/>
              <a:gd name="connsiteX9" fmla="*/ 1515667 w 2191919"/>
              <a:gd name="connsiteY9" fmla="*/ 41038 h 3050482"/>
              <a:gd name="connsiteX10" fmla="*/ 2043687 w 2191919"/>
              <a:gd name="connsiteY10" fmla="*/ 346086 h 3050482"/>
              <a:gd name="connsiteX11" fmla="*/ 2191919 w 2191919"/>
              <a:gd name="connsiteY11" fmla="*/ 431783 h 3050482"/>
              <a:gd name="connsiteX12" fmla="*/ 2191919 w 2191919"/>
              <a:gd name="connsiteY12" fmla="*/ 2617717 h 3050482"/>
              <a:gd name="connsiteX13" fmla="*/ 2043687 w 2191919"/>
              <a:gd name="connsiteY13" fmla="*/ 2703028 h 3050482"/>
              <a:gd name="connsiteX14" fmla="*/ 1515667 w 2191919"/>
              <a:gd name="connsiteY14" fmla="*/ 3009444 h 3050482"/>
              <a:gd name="connsiteX15" fmla="*/ 1497883 w 2191919"/>
              <a:gd name="connsiteY15" fmla="*/ 3019020 h 3050482"/>
              <a:gd name="connsiteX16" fmla="*/ 1477363 w 2191919"/>
              <a:gd name="connsiteY16" fmla="*/ 3027227 h 3050482"/>
              <a:gd name="connsiteX17" fmla="*/ 1459581 w 2191919"/>
              <a:gd name="connsiteY17" fmla="*/ 3034067 h 3050482"/>
              <a:gd name="connsiteX18" fmla="*/ 1440429 w 2191919"/>
              <a:gd name="connsiteY18" fmla="*/ 3040906 h 3050482"/>
              <a:gd name="connsiteX19" fmla="*/ 1421279 w 2191919"/>
              <a:gd name="connsiteY19" fmla="*/ 3045010 h 3050482"/>
              <a:gd name="connsiteX20" fmla="*/ 1400759 w 2191919"/>
              <a:gd name="connsiteY20" fmla="*/ 3049114 h 3050482"/>
              <a:gd name="connsiteX21" fmla="*/ 1381609 w 2191919"/>
              <a:gd name="connsiteY21" fmla="*/ 3050482 h 3050482"/>
              <a:gd name="connsiteX22" fmla="*/ 1361091 w 2191919"/>
              <a:gd name="connsiteY22" fmla="*/ 3050482 h 3050482"/>
              <a:gd name="connsiteX23" fmla="*/ 1341939 w 2191919"/>
              <a:gd name="connsiteY23" fmla="*/ 3050482 h 3050482"/>
              <a:gd name="connsiteX24" fmla="*/ 1322787 w 2191919"/>
              <a:gd name="connsiteY24" fmla="*/ 3049114 h 3050482"/>
              <a:gd name="connsiteX25" fmla="*/ 1302269 w 2191919"/>
              <a:gd name="connsiteY25" fmla="*/ 3045010 h 3050482"/>
              <a:gd name="connsiteX26" fmla="*/ 1283119 w 2191919"/>
              <a:gd name="connsiteY26" fmla="*/ 3040906 h 3050482"/>
              <a:gd name="connsiteX27" fmla="*/ 1265335 w 2191919"/>
              <a:gd name="connsiteY27" fmla="*/ 3034067 h 3050482"/>
              <a:gd name="connsiteX28" fmla="*/ 1244815 w 2191919"/>
              <a:gd name="connsiteY28" fmla="*/ 3027227 h 3050482"/>
              <a:gd name="connsiteX29" fmla="*/ 1225665 w 2191919"/>
              <a:gd name="connsiteY29" fmla="*/ 3019020 h 3050482"/>
              <a:gd name="connsiteX30" fmla="*/ 1207881 w 2191919"/>
              <a:gd name="connsiteY30" fmla="*/ 3009444 h 3050482"/>
              <a:gd name="connsiteX31" fmla="*/ 682597 w 2191919"/>
              <a:gd name="connsiteY31" fmla="*/ 2703028 h 3050482"/>
              <a:gd name="connsiteX32" fmla="*/ 154576 w 2191919"/>
              <a:gd name="connsiteY32" fmla="*/ 2400716 h 3050482"/>
              <a:gd name="connsiteX33" fmla="*/ 136793 w 2191919"/>
              <a:gd name="connsiteY33" fmla="*/ 2388404 h 3050482"/>
              <a:gd name="connsiteX34" fmla="*/ 120378 w 2191919"/>
              <a:gd name="connsiteY34" fmla="*/ 2376093 h 3050482"/>
              <a:gd name="connsiteX35" fmla="*/ 105331 w 2191919"/>
              <a:gd name="connsiteY35" fmla="*/ 2365150 h 3050482"/>
              <a:gd name="connsiteX36" fmla="*/ 88915 w 2191919"/>
              <a:gd name="connsiteY36" fmla="*/ 2351470 h 3050482"/>
              <a:gd name="connsiteX37" fmla="*/ 75236 w 2191919"/>
              <a:gd name="connsiteY37" fmla="*/ 2335055 h 3050482"/>
              <a:gd name="connsiteX38" fmla="*/ 62925 w 2191919"/>
              <a:gd name="connsiteY38" fmla="*/ 2321376 h 3050482"/>
              <a:gd name="connsiteX39" fmla="*/ 51981 w 2191919"/>
              <a:gd name="connsiteY39" fmla="*/ 2303593 h 3050482"/>
              <a:gd name="connsiteX40" fmla="*/ 42406 w 2191919"/>
              <a:gd name="connsiteY40" fmla="*/ 2287178 h 3050482"/>
              <a:gd name="connsiteX41" fmla="*/ 31462 w 2191919"/>
              <a:gd name="connsiteY41" fmla="*/ 2269395 h 3050482"/>
              <a:gd name="connsiteX42" fmla="*/ 24623 w 2191919"/>
              <a:gd name="connsiteY42" fmla="*/ 2252979 h 3050482"/>
              <a:gd name="connsiteX43" fmla="*/ 16415 w 2191919"/>
              <a:gd name="connsiteY43" fmla="*/ 2235196 h 3050482"/>
              <a:gd name="connsiteX44" fmla="*/ 10943 w 2191919"/>
              <a:gd name="connsiteY44" fmla="*/ 2214677 h 3050482"/>
              <a:gd name="connsiteX45" fmla="*/ 6840 w 2191919"/>
              <a:gd name="connsiteY45" fmla="*/ 2195526 h 3050482"/>
              <a:gd name="connsiteX46" fmla="*/ 4104 w 2191919"/>
              <a:gd name="connsiteY46" fmla="*/ 2175007 h 3050482"/>
              <a:gd name="connsiteX47" fmla="*/ 2736 w 2191919"/>
              <a:gd name="connsiteY47" fmla="*/ 2153121 h 3050482"/>
              <a:gd name="connsiteX48" fmla="*/ 0 w 2191919"/>
              <a:gd name="connsiteY48" fmla="*/ 2133970 h 3050482"/>
              <a:gd name="connsiteX49" fmla="*/ 0 w 2191919"/>
              <a:gd name="connsiteY49" fmla="*/ 1525241 h 3050482"/>
              <a:gd name="connsiteX50" fmla="*/ 0 w 2191919"/>
              <a:gd name="connsiteY50" fmla="*/ 916513 h 3050482"/>
              <a:gd name="connsiteX51" fmla="*/ 2736 w 2191919"/>
              <a:gd name="connsiteY51" fmla="*/ 895994 h 3050482"/>
              <a:gd name="connsiteX52" fmla="*/ 4104 w 2191919"/>
              <a:gd name="connsiteY52" fmla="*/ 874107 h 3050482"/>
              <a:gd name="connsiteX53" fmla="*/ 6840 w 2191919"/>
              <a:gd name="connsiteY53" fmla="*/ 854956 h 3050482"/>
              <a:gd name="connsiteX54" fmla="*/ 10943 w 2191919"/>
              <a:gd name="connsiteY54" fmla="*/ 835805 h 3050482"/>
              <a:gd name="connsiteX55" fmla="*/ 16415 w 2191919"/>
              <a:gd name="connsiteY55" fmla="*/ 815286 h 3050482"/>
              <a:gd name="connsiteX56" fmla="*/ 24623 w 2191919"/>
              <a:gd name="connsiteY56" fmla="*/ 797503 h 3050482"/>
              <a:gd name="connsiteX57" fmla="*/ 31462 w 2191919"/>
              <a:gd name="connsiteY57" fmla="*/ 779720 h 3050482"/>
              <a:gd name="connsiteX58" fmla="*/ 42406 w 2191919"/>
              <a:gd name="connsiteY58" fmla="*/ 761937 h 3050482"/>
              <a:gd name="connsiteX59" fmla="*/ 51981 w 2191919"/>
              <a:gd name="connsiteY59" fmla="*/ 744154 h 3050482"/>
              <a:gd name="connsiteX60" fmla="*/ 62925 w 2191919"/>
              <a:gd name="connsiteY60" fmla="*/ 729106 h 3050482"/>
              <a:gd name="connsiteX61" fmla="*/ 75236 w 2191919"/>
              <a:gd name="connsiteY61" fmla="*/ 715427 h 3050482"/>
              <a:gd name="connsiteX62" fmla="*/ 88915 w 2191919"/>
              <a:gd name="connsiteY62" fmla="*/ 699012 h 3050482"/>
              <a:gd name="connsiteX63" fmla="*/ 105331 w 2191919"/>
              <a:gd name="connsiteY63" fmla="*/ 685333 h 3050482"/>
              <a:gd name="connsiteX64" fmla="*/ 120378 w 2191919"/>
              <a:gd name="connsiteY64" fmla="*/ 674389 h 3050482"/>
              <a:gd name="connsiteX65" fmla="*/ 136793 w 2191919"/>
              <a:gd name="connsiteY65" fmla="*/ 662078 h 3050482"/>
              <a:gd name="connsiteX66" fmla="*/ 154576 w 2191919"/>
              <a:gd name="connsiteY66" fmla="*/ 649767 h 3050482"/>
              <a:gd name="connsiteX67" fmla="*/ 682597 w 2191919"/>
              <a:gd name="connsiteY67" fmla="*/ 346086 h 3050482"/>
              <a:gd name="connsiteX68" fmla="*/ 1207881 w 2191919"/>
              <a:gd name="connsiteY68" fmla="*/ 41038 h 3050482"/>
              <a:gd name="connsiteX69" fmla="*/ 1225665 w 2191919"/>
              <a:gd name="connsiteY69" fmla="*/ 31463 h 3050482"/>
              <a:gd name="connsiteX70" fmla="*/ 1244815 w 2191919"/>
              <a:gd name="connsiteY70" fmla="*/ 23255 h 3050482"/>
              <a:gd name="connsiteX71" fmla="*/ 1265335 w 2191919"/>
              <a:gd name="connsiteY71" fmla="*/ 15047 h 3050482"/>
              <a:gd name="connsiteX72" fmla="*/ 1283119 w 2191919"/>
              <a:gd name="connsiteY72" fmla="*/ 9576 h 3050482"/>
              <a:gd name="connsiteX73" fmla="*/ 1302269 w 2191919"/>
              <a:gd name="connsiteY73" fmla="*/ 5472 h 3050482"/>
              <a:gd name="connsiteX74" fmla="*/ 1322787 w 2191919"/>
              <a:gd name="connsiteY74" fmla="*/ 1368 h 3050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191919" h="3050482">
                <a:moveTo>
                  <a:pt x="1341939" y="0"/>
                </a:moveTo>
                <a:lnTo>
                  <a:pt x="1361091" y="0"/>
                </a:lnTo>
                <a:lnTo>
                  <a:pt x="1381609" y="0"/>
                </a:lnTo>
                <a:lnTo>
                  <a:pt x="1400759" y="1368"/>
                </a:lnTo>
                <a:lnTo>
                  <a:pt x="1421279" y="5472"/>
                </a:lnTo>
                <a:lnTo>
                  <a:pt x="1440429" y="9576"/>
                </a:lnTo>
                <a:lnTo>
                  <a:pt x="1459581" y="15047"/>
                </a:lnTo>
                <a:lnTo>
                  <a:pt x="1477363" y="23255"/>
                </a:lnTo>
                <a:lnTo>
                  <a:pt x="1497883" y="31463"/>
                </a:lnTo>
                <a:lnTo>
                  <a:pt x="1515667" y="41038"/>
                </a:lnTo>
                <a:lnTo>
                  <a:pt x="2043687" y="346086"/>
                </a:lnTo>
                <a:lnTo>
                  <a:pt x="2191919" y="431783"/>
                </a:lnTo>
                <a:lnTo>
                  <a:pt x="2191919" y="2617717"/>
                </a:lnTo>
                <a:lnTo>
                  <a:pt x="2043687" y="2703028"/>
                </a:lnTo>
                <a:lnTo>
                  <a:pt x="1515667" y="3009444"/>
                </a:lnTo>
                <a:lnTo>
                  <a:pt x="1497883" y="3019020"/>
                </a:lnTo>
                <a:lnTo>
                  <a:pt x="1477363" y="3027227"/>
                </a:lnTo>
                <a:lnTo>
                  <a:pt x="1459581" y="3034067"/>
                </a:lnTo>
                <a:lnTo>
                  <a:pt x="1440429" y="3040906"/>
                </a:lnTo>
                <a:lnTo>
                  <a:pt x="1421279" y="3045010"/>
                </a:lnTo>
                <a:lnTo>
                  <a:pt x="1400759" y="3049114"/>
                </a:lnTo>
                <a:lnTo>
                  <a:pt x="1381609" y="3050482"/>
                </a:lnTo>
                <a:lnTo>
                  <a:pt x="1361091" y="3050482"/>
                </a:lnTo>
                <a:lnTo>
                  <a:pt x="1341939" y="3050482"/>
                </a:lnTo>
                <a:lnTo>
                  <a:pt x="1322787" y="3049114"/>
                </a:lnTo>
                <a:lnTo>
                  <a:pt x="1302269" y="3045010"/>
                </a:lnTo>
                <a:lnTo>
                  <a:pt x="1283119" y="3040906"/>
                </a:lnTo>
                <a:lnTo>
                  <a:pt x="1265335" y="3034067"/>
                </a:lnTo>
                <a:lnTo>
                  <a:pt x="1244815" y="3027227"/>
                </a:lnTo>
                <a:lnTo>
                  <a:pt x="1225665" y="3019020"/>
                </a:lnTo>
                <a:lnTo>
                  <a:pt x="1207881" y="3009444"/>
                </a:lnTo>
                <a:lnTo>
                  <a:pt x="682597" y="2703028"/>
                </a:lnTo>
                <a:lnTo>
                  <a:pt x="154576" y="2400716"/>
                </a:lnTo>
                <a:lnTo>
                  <a:pt x="136793" y="2388404"/>
                </a:lnTo>
                <a:lnTo>
                  <a:pt x="120378" y="2376093"/>
                </a:lnTo>
                <a:lnTo>
                  <a:pt x="105331" y="2365150"/>
                </a:lnTo>
                <a:lnTo>
                  <a:pt x="88915" y="2351470"/>
                </a:lnTo>
                <a:lnTo>
                  <a:pt x="75236" y="2335055"/>
                </a:lnTo>
                <a:lnTo>
                  <a:pt x="62925" y="2321376"/>
                </a:lnTo>
                <a:lnTo>
                  <a:pt x="51981" y="2303593"/>
                </a:lnTo>
                <a:lnTo>
                  <a:pt x="42406" y="2287178"/>
                </a:lnTo>
                <a:lnTo>
                  <a:pt x="31462" y="2269395"/>
                </a:lnTo>
                <a:lnTo>
                  <a:pt x="24623" y="2252979"/>
                </a:lnTo>
                <a:lnTo>
                  <a:pt x="16415" y="2235196"/>
                </a:lnTo>
                <a:lnTo>
                  <a:pt x="10943" y="2214677"/>
                </a:lnTo>
                <a:lnTo>
                  <a:pt x="6840" y="2195526"/>
                </a:lnTo>
                <a:lnTo>
                  <a:pt x="4104" y="2175007"/>
                </a:lnTo>
                <a:lnTo>
                  <a:pt x="2736" y="2153121"/>
                </a:lnTo>
                <a:lnTo>
                  <a:pt x="0" y="2133970"/>
                </a:lnTo>
                <a:lnTo>
                  <a:pt x="0" y="1525241"/>
                </a:lnTo>
                <a:lnTo>
                  <a:pt x="0" y="916513"/>
                </a:lnTo>
                <a:lnTo>
                  <a:pt x="2736" y="895994"/>
                </a:lnTo>
                <a:lnTo>
                  <a:pt x="4104" y="874107"/>
                </a:lnTo>
                <a:lnTo>
                  <a:pt x="6840" y="854956"/>
                </a:lnTo>
                <a:lnTo>
                  <a:pt x="10943" y="835805"/>
                </a:lnTo>
                <a:lnTo>
                  <a:pt x="16415" y="815286"/>
                </a:lnTo>
                <a:lnTo>
                  <a:pt x="24623" y="797503"/>
                </a:lnTo>
                <a:lnTo>
                  <a:pt x="31462" y="779720"/>
                </a:lnTo>
                <a:lnTo>
                  <a:pt x="42406" y="761937"/>
                </a:lnTo>
                <a:lnTo>
                  <a:pt x="51981" y="744154"/>
                </a:lnTo>
                <a:lnTo>
                  <a:pt x="62925" y="729106"/>
                </a:lnTo>
                <a:lnTo>
                  <a:pt x="75236" y="715427"/>
                </a:lnTo>
                <a:lnTo>
                  <a:pt x="88915" y="699012"/>
                </a:lnTo>
                <a:lnTo>
                  <a:pt x="105331" y="685333"/>
                </a:lnTo>
                <a:lnTo>
                  <a:pt x="120378" y="674389"/>
                </a:lnTo>
                <a:lnTo>
                  <a:pt x="136793" y="662078"/>
                </a:lnTo>
                <a:lnTo>
                  <a:pt x="154576" y="649767"/>
                </a:lnTo>
                <a:lnTo>
                  <a:pt x="682597" y="346086"/>
                </a:lnTo>
                <a:lnTo>
                  <a:pt x="1207881" y="41038"/>
                </a:lnTo>
                <a:lnTo>
                  <a:pt x="1225665" y="31463"/>
                </a:lnTo>
                <a:lnTo>
                  <a:pt x="1244815" y="23255"/>
                </a:lnTo>
                <a:lnTo>
                  <a:pt x="1265335" y="15047"/>
                </a:lnTo>
                <a:lnTo>
                  <a:pt x="1283119" y="9576"/>
                </a:lnTo>
                <a:lnTo>
                  <a:pt x="1302269" y="5472"/>
                </a:lnTo>
                <a:lnTo>
                  <a:pt x="1322787" y="1368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>
            <a:noFill/>
          </a:ln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675">
              <a:latin typeface="Arial Narrow" panose="020B0606020202030204" pitchFamily="34" charset="0"/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" b="187"/>
          <a:stretch>
            <a:fillRect/>
          </a:stretch>
        </p:blipFill>
        <p:spPr/>
      </p:pic>
      <p:pic>
        <p:nvPicPr>
          <p:cNvPr id="3" name="Marcador de posición de imagen 2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" b="187"/>
          <a:stretch>
            <a:fillRect/>
          </a:stretch>
        </p:blipFill>
        <p:spPr/>
      </p:pic>
      <p:pic>
        <p:nvPicPr>
          <p:cNvPr id="9" name="Marcador de posición de imagen 8"/>
          <p:cNvPicPr>
            <a:picLocks noGrp="1" noChangeAspect="1"/>
          </p:cNvPicPr>
          <p:nvPr>
            <p:ph type="pic" sz="quarter" idx="2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336" y="561888"/>
            <a:ext cx="1354885" cy="1525006"/>
          </a:xfrm>
        </p:spPr>
      </p:pic>
      <p:pic>
        <p:nvPicPr>
          <p:cNvPr id="7" name="Marcador de posición de imagen 6"/>
          <p:cNvPicPr>
            <a:picLocks noGrp="1" noChangeAspect="1"/>
          </p:cNvPicPr>
          <p:nvPr>
            <p:ph type="pic" sz="quarter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" b="239"/>
          <a:stretch>
            <a:fillRect/>
          </a:stretch>
        </p:blipFill>
        <p:spPr/>
      </p:pic>
      <p:sp>
        <p:nvSpPr>
          <p:cNvPr id="14" name="TextBox 53">
            <a:extLst>
              <a:ext uri="{FF2B5EF4-FFF2-40B4-BE49-F238E27FC236}">
                <a16:creationId xmlns:a16="http://schemas.microsoft.com/office/drawing/2014/main" id="{2058A975-C32A-48CC-B5EA-3F0C79E03F08}"/>
              </a:ext>
            </a:extLst>
          </p:cNvPr>
          <p:cNvSpPr txBox="1"/>
          <p:nvPr/>
        </p:nvSpPr>
        <p:spPr>
          <a:xfrm>
            <a:off x="2414588" y="3925313"/>
            <a:ext cx="1109681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79964"/>
            <a:r>
              <a:rPr lang="es-ES" sz="1150" b="1" dirty="0" smtClean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Cádiz</a:t>
            </a:r>
            <a:endParaRPr lang="ru-RU" sz="1150" b="1" spc="-75" dirty="0">
              <a:latin typeface="Arial Black" panose="020B0A040201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2058A975-C32A-48CC-B5EA-3F0C79E03F08}"/>
              </a:ext>
            </a:extLst>
          </p:cNvPr>
          <p:cNvSpPr txBox="1"/>
          <p:nvPr/>
        </p:nvSpPr>
        <p:spPr>
          <a:xfrm>
            <a:off x="6052143" y="2706441"/>
            <a:ext cx="1109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79964"/>
            <a:r>
              <a:rPr lang="es-ES" sz="1200" b="1" dirty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I</a:t>
            </a:r>
            <a:r>
              <a:rPr lang="es-ES" sz="1150" b="1" dirty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</a:t>
            </a:r>
            <a:r>
              <a:rPr lang="es-ES" sz="1150" b="1" dirty="0" smtClean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EISST</a:t>
            </a:r>
            <a:endParaRPr lang="es-ES" sz="1150" b="1" dirty="0">
              <a:latin typeface="Arial Black" panose="020B0A040201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67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1" grpId="0"/>
      <p:bldP spid="5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>
            <a:extLst>
              <a:ext uri="{FF2B5EF4-FFF2-40B4-BE49-F238E27FC236}">
                <a16:creationId xmlns:a16="http://schemas.microsoft.com/office/drawing/2014/main" id="{099CD51D-CA9A-4B4D-99C5-7744A4F5F36B}"/>
              </a:ext>
            </a:extLst>
          </p:cNvPr>
          <p:cNvSpPr txBox="1"/>
          <p:nvPr/>
        </p:nvSpPr>
        <p:spPr>
          <a:xfrm>
            <a:off x="4728591" y="3422014"/>
            <a:ext cx="1187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20</a:t>
            </a: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2</a:t>
            </a:r>
            <a:r>
              <a:rPr lang="es-E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6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CABF1AB-AB31-46EE-9D01-0F47A2FC59BA}"/>
              </a:ext>
            </a:extLst>
          </p:cNvPr>
          <p:cNvSpPr txBox="1"/>
          <p:nvPr/>
        </p:nvSpPr>
        <p:spPr>
          <a:xfrm>
            <a:off x="1887025" y="1008958"/>
            <a:ext cx="1187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20</a:t>
            </a:r>
            <a:r>
              <a:rPr lang="ru-RU" dirty="0"/>
              <a:t>21</a:t>
            </a:r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5543E860-0FC6-4077-B705-FD5A236AB109}"/>
              </a:ext>
            </a:extLst>
          </p:cNvPr>
          <p:cNvSpPr>
            <a:spLocks/>
          </p:cNvSpPr>
          <p:nvPr/>
        </p:nvSpPr>
        <p:spPr bwMode="auto">
          <a:xfrm>
            <a:off x="706" y="3272465"/>
            <a:ext cx="265090" cy="1092798"/>
          </a:xfrm>
          <a:custGeom>
            <a:avLst/>
            <a:gdLst>
              <a:gd name="connsiteX0" fmla="*/ 0 w 530261"/>
              <a:gd name="connsiteY0" fmla="*/ 0 h 2185934"/>
              <a:gd name="connsiteX1" fmla="*/ 377053 w 530261"/>
              <a:gd name="connsiteY1" fmla="*/ 217984 h 2185934"/>
              <a:gd name="connsiteX2" fmla="*/ 394836 w 530261"/>
              <a:gd name="connsiteY2" fmla="*/ 230295 h 2185934"/>
              <a:gd name="connsiteX3" fmla="*/ 412619 w 530261"/>
              <a:gd name="connsiteY3" fmla="*/ 242606 h 2185934"/>
              <a:gd name="connsiteX4" fmla="*/ 429034 w 530261"/>
              <a:gd name="connsiteY4" fmla="*/ 253550 h 2185934"/>
              <a:gd name="connsiteX5" fmla="*/ 442714 w 530261"/>
              <a:gd name="connsiteY5" fmla="*/ 267229 h 2185934"/>
              <a:gd name="connsiteX6" fmla="*/ 456393 w 530261"/>
              <a:gd name="connsiteY6" fmla="*/ 283644 h 2185934"/>
              <a:gd name="connsiteX7" fmla="*/ 467336 w 530261"/>
              <a:gd name="connsiteY7" fmla="*/ 297323 h 2185934"/>
              <a:gd name="connsiteX8" fmla="*/ 479648 w 530261"/>
              <a:gd name="connsiteY8" fmla="*/ 312371 h 2185934"/>
              <a:gd name="connsiteX9" fmla="*/ 491959 w 530261"/>
              <a:gd name="connsiteY9" fmla="*/ 330154 h 2185934"/>
              <a:gd name="connsiteX10" fmla="*/ 498798 w 530261"/>
              <a:gd name="connsiteY10" fmla="*/ 347937 h 2185934"/>
              <a:gd name="connsiteX11" fmla="*/ 507006 w 530261"/>
              <a:gd name="connsiteY11" fmla="*/ 365720 h 2185934"/>
              <a:gd name="connsiteX12" fmla="*/ 515214 w 530261"/>
              <a:gd name="connsiteY12" fmla="*/ 383503 h 2185934"/>
              <a:gd name="connsiteX13" fmla="*/ 520686 w 530261"/>
              <a:gd name="connsiteY13" fmla="*/ 404022 h 2185934"/>
              <a:gd name="connsiteX14" fmla="*/ 524789 w 530261"/>
              <a:gd name="connsiteY14" fmla="*/ 423173 h 2185934"/>
              <a:gd name="connsiteX15" fmla="*/ 528893 w 530261"/>
              <a:gd name="connsiteY15" fmla="*/ 442324 h 2185934"/>
              <a:gd name="connsiteX16" fmla="*/ 530261 w 530261"/>
              <a:gd name="connsiteY16" fmla="*/ 464211 h 2185934"/>
              <a:gd name="connsiteX17" fmla="*/ 530261 w 530261"/>
              <a:gd name="connsiteY17" fmla="*/ 484730 h 2185934"/>
              <a:gd name="connsiteX18" fmla="*/ 530261 w 530261"/>
              <a:gd name="connsiteY18" fmla="*/ 1093458 h 2185934"/>
              <a:gd name="connsiteX19" fmla="*/ 530261 w 530261"/>
              <a:gd name="connsiteY19" fmla="*/ 1702187 h 2185934"/>
              <a:gd name="connsiteX20" fmla="*/ 530261 w 530261"/>
              <a:gd name="connsiteY20" fmla="*/ 1721338 h 2185934"/>
              <a:gd name="connsiteX21" fmla="*/ 528893 w 530261"/>
              <a:gd name="connsiteY21" fmla="*/ 1743224 h 2185934"/>
              <a:gd name="connsiteX22" fmla="*/ 524789 w 530261"/>
              <a:gd name="connsiteY22" fmla="*/ 1763743 h 2185934"/>
              <a:gd name="connsiteX23" fmla="*/ 520686 w 530261"/>
              <a:gd name="connsiteY23" fmla="*/ 1782894 h 2185934"/>
              <a:gd name="connsiteX24" fmla="*/ 515214 w 530261"/>
              <a:gd name="connsiteY24" fmla="*/ 1803413 h 2185934"/>
              <a:gd name="connsiteX25" fmla="*/ 507006 w 530261"/>
              <a:gd name="connsiteY25" fmla="*/ 1821196 h 2185934"/>
              <a:gd name="connsiteX26" fmla="*/ 498798 w 530261"/>
              <a:gd name="connsiteY26" fmla="*/ 1837612 h 2185934"/>
              <a:gd name="connsiteX27" fmla="*/ 491959 w 530261"/>
              <a:gd name="connsiteY27" fmla="*/ 1855395 h 2185934"/>
              <a:gd name="connsiteX28" fmla="*/ 479648 w 530261"/>
              <a:gd name="connsiteY28" fmla="*/ 1871810 h 2185934"/>
              <a:gd name="connsiteX29" fmla="*/ 467336 w 530261"/>
              <a:gd name="connsiteY29" fmla="*/ 1889593 h 2185934"/>
              <a:gd name="connsiteX30" fmla="*/ 456393 w 530261"/>
              <a:gd name="connsiteY30" fmla="*/ 1903272 h 2185934"/>
              <a:gd name="connsiteX31" fmla="*/ 442714 w 530261"/>
              <a:gd name="connsiteY31" fmla="*/ 1919687 h 2185934"/>
              <a:gd name="connsiteX32" fmla="*/ 429034 w 530261"/>
              <a:gd name="connsiteY32" fmla="*/ 1933367 h 2185934"/>
              <a:gd name="connsiteX33" fmla="*/ 412619 w 530261"/>
              <a:gd name="connsiteY33" fmla="*/ 1944310 h 2185934"/>
              <a:gd name="connsiteX34" fmla="*/ 394836 w 530261"/>
              <a:gd name="connsiteY34" fmla="*/ 1956621 h 2185934"/>
              <a:gd name="connsiteX35" fmla="*/ 377053 w 530261"/>
              <a:gd name="connsiteY35" fmla="*/ 1968933 h 2185934"/>
              <a:gd name="connsiteX36" fmla="*/ 0 w 530261"/>
              <a:gd name="connsiteY36" fmla="*/ 2185934 h 218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30261" h="2185934">
                <a:moveTo>
                  <a:pt x="0" y="0"/>
                </a:moveTo>
                <a:lnTo>
                  <a:pt x="377053" y="217984"/>
                </a:lnTo>
                <a:lnTo>
                  <a:pt x="394836" y="230295"/>
                </a:lnTo>
                <a:lnTo>
                  <a:pt x="412619" y="242606"/>
                </a:lnTo>
                <a:lnTo>
                  <a:pt x="429034" y="253550"/>
                </a:lnTo>
                <a:lnTo>
                  <a:pt x="442714" y="267229"/>
                </a:lnTo>
                <a:lnTo>
                  <a:pt x="456393" y="283644"/>
                </a:lnTo>
                <a:lnTo>
                  <a:pt x="467336" y="297323"/>
                </a:lnTo>
                <a:lnTo>
                  <a:pt x="479648" y="312371"/>
                </a:lnTo>
                <a:lnTo>
                  <a:pt x="491959" y="330154"/>
                </a:lnTo>
                <a:lnTo>
                  <a:pt x="498798" y="347937"/>
                </a:lnTo>
                <a:lnTo>
                  <a:pt x="507006" y="365720"/>
                </a:lnTo>
                <a:lnTo>
                  <a:pt x="515214" y="383503"/>
                </a:lnTo>
                <a:lnTo>
                  <a:pt x="520686" y="404022"/>
                </a:lnTo>
                <a:lnTo>
                  <a:pt x="524789" y="423173"/>
                </a:lnTo>
                <a:lnTo>
                  <a:pt x="528893" y="442324"/>
                </a:lnTo>
                <a:lnTo>
                  <a:pt x="530261" y="464211"/>
                </a:lnTo>
                <a:lnTo>
                  <a:pt x="530261" y="484730"/>
                </a:lnTo>
                <a:lnTo>
                  <a:pt x="530261" y="1093458"/>
                </a:lnTo>
                <a:lnTo>
                  <a:pt x="530261" y="1702187"/>
                </a:lnTo>
                <a:lnTo>
                  <a:pt x="530261" y="1721338"/>
                </a:lnTo>
                <a:lnTo>
                  <a:pt x="528893" y="1743224"/>
                </a:lnTo>
                <a:lnTo>
                  <a:pt x="524789" y="1763743"/>
                </a:lnTo>
                <a:lnTo>
                  <a:pt x="520686" y="1782894"/>
                </a:lnTo>
                <a:lnTo>
                  <a:pt x="515214" y="1803413"/>
                </a:lnTo>
                <a:lnTo>
                  <a:pt x="507006" y="1821196"/>
                </a:lnTo>
                <a:lnTo>
                  <a:pt x="498798" y="1837612"/>
                </a:lnTo>
                <a:lnTo>
                  <a:pt x="491959" y="1855395"/>
                </a:lnTo>
                <a:lnTo>
                  <a:pt x="479648" y="1871810"/>
                </a:lnTo>
                <a:lnTo>
                  <a:pt x="467336" y="1889593"/>
                </a:lnTo>
                <a:lnTo>
                  <a:pt x="456393" y="1903272"/>
                </a:lnTo>
                <a:lnTo>
                  <a:pt x="442714" y="1919687"/>
                </a:lnTo>
                <a:lnTo>
                  <a:pt x="429034" y="1933367"/>
                </a:lnTo>
                <a:lnTo>
                  <a:pt x="412619" y="1944310"/>
                </a:lnTo>
                <a:lnTo>
                  <a:pt x="394836" y="1956621"/>
                </a:lnTo>
                <a:lnTo>
                  <a:pt x="377053" y="1968933"/>
                </a:lnTo>
                <a:lnTo>
                  <a:pt x="0" y="2185934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>
            <a:noFill/>
          </a:ln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675">
              <a:latin typeface="Arial Narrow" panose="020B0606020202030204" pitchFamily="34" charset="0"/>
            </a:endParaRPr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C6782A48-39CF-48AC-BD98-E2C92297D930}"/>
              </a:ext>
            </a:extLst>
          </p:cNvPr>
          <p:cNvSpPr>
            <a:spLocks/>
          </p:cNvSpPr>
          <p:nvPr/>
        </p:nvSpPr>
        <p:spPr bwMode="auto">
          <a:xfrm>
            <a:off x="345123" y="3056606"/>
            <a:ext cx="1360880" cy="1525006"/>
          </a:xfrm>
          <a:custGeom>
            <a:avLst/>
            <a:gdLst>
              <a:gd name="T0" fmla="*/ 1990 w 1990"/>
              <a:gd name="T1" fmla="*/ 1115 h 2230"/>
              <a:gd name="T2" fmla="*/ 1988 w 1990"/>
              <a:gd name="T3" fmla="*/ 1574 h 2230"/>
              <a:gd name="T4" fmla="*/ 1985 w 1990"/>
              <a:gd name="T5" fmla="*/ 1605 h 2230"/>
              <a:gd name="T6" fmla="*/ 1978 w 1990"/>
              <a:gd name="T7" fmla="*/ 1634 h 2230"/>
              <a:gd name="T8" fmla="*/ 1967 w 1990"/>
              <a:gd name="T9" fmla="*/ 1659 h 2230"/>
              <a:gd name="T10" fmla="*/ 1952 w 1990"/>
              <a:gd name="T11" fmla="*/ 1684 h 2230"/>
              <a:gd name="T12" fmla="*/ 1935 w 1990"/>
              <a:gd name="T13" fmla="*/ 1707 h 2230"/>
              <a:gd name="T14" fmla="*/ 1913 w 1990"/>
              <a:gd name="T15" fmla="*/ 1729 h 2230"/>
              <a:gd name="T16" fmla="*/ 1890 w 1990"/>
              <a:gd name="T17" fmla="*/ 1746 h 2230"/>
              <a:gd name="T18" fmla="*/ 1491 w 1990"/>
              <a:gd name="T19" fmla="*/ 1976 h 2230"/>
              <a:gd name="T20" fmla="*/ 1094 w 1990"/>
              <a:gd name="T21" fmla="*/ 2207 h 2230"/>
              <a:gd name="T22" fmla="*/ 1065 w 1990"/>
              <a:gd name="T23" fmla="*/ 2218 h 2230"/>
              <a:gd name="T24" fmla="*/ 1038 w 1990"/>
              <a:gd name="T25" fmla="*/ 2226 h 2230"/>
              <a:gd name="T26" fmla="*/ 1009 w 1990"/>
              <a:gd name="T27" fmla="*/ 2230 h 2230"/>
              <a:gd name="T28" fmla="*/ 980 w 1990"/>
              <a:gd name="T29" fmla="*/ 2230 h 2230"/>
              <a:gd name="T30" fmla="*/ 951 w 1990"/>
              <a:gd name="T31" fmla="*/ 2226 h 2230"/>
              <a:gd name="T32" fmla="*/ 923 w 1990"/>
              <a:gd name="T33" fmla="*/ 2218 h 2230"/>
              <a:gd name="T34" fmla="*/ 895 w 1990"/>
              <a:gd name="T35" fmla="*/ 2207 h 2230"/>
              <a:gd name="T36" fmla="*/ 496 w 1990"/>
              <a:gd name="T37" fmla="*/ 1976 h 2230"/>
              <a:gd name="T38" fmla="*/ 99 w 1990"/>
              <a:gd name="T39" fmla="*/ 1746 h 2230"/>
              <a:gd name="T40" fmla="*/ 74 w 1990"/>
              <a:gd name="T41" fmla="*/ 1729 h 2230"/>
              <a:gd name="T42" fmla="*/ 54 w 1990"/>
              <a:gd name="T43" fmla="*/ 1707 h 2230"/>
              <a:gd name="T44" fmla="*/ 37 w 1990"/>
              <a:gd name="T45" fmla="*/ 1684 h 2230"/>
              <a:gd name="T46" fmla="*/ 23 w 1990"/>
              <a:gd name="T47" fmla="*/ 1659 h 2230"/>
              <a:gd name="T48" fmla="*/ 11 w 1990"/>
              <a:gd name="T49" fmla="*/ 1634 h 2230"/>
              <a:gd name="T50" fmla="*/ 4 w 1990"/>
              <a:gd name="T51" fmla="*/ 1605 h 2230"/>
              <a:gd name="T52" fmla="*/ 0 w 1990"/>
              <a:gd name="T53" fmla="*/ 1574 h 2230"/>
              <a:gd name="T54" fmla="*/ 0 w 1990"/>
              <a:gd name="T55" fmla="*/ 1115 h 2230"/>
              <a:gd name="T56" fmla="*/ 0 w 1990"/>
              <a:gd name="T57" fmla="*/ 655 h 2230"/>
              <a:gd name="T58" fmla="*/ 4 w 1990"/>
              <a:gd name="T59" fmla="*/ 625 h 2230"/>
              <a:gd name="T60" fmla="*/ 11 w 1990"/>
              <a:gd name="T61" fmla="*/ 596 h 2230"/>
              <a:gd name="T62" fmla="*/ 23 w 1990"/>
              <a:gd name="T63" fmla="*/ 570 h 2230"/>
              <a:gd name="T64" fmla="*/ 37 w 1990"/>
              <a:gd name="T65" fmla="*/ 544 h 2230"/>
              <a:gd name="T66" fmla="*/ 54 w 1990"/>
              <a:gd name="T67" fmla="*/ 523 h 2230"/>
              <a:gd name="T68" fmla="*/ 74 w 1990"/>
              <a:gd name="T69" fmla="*/ 501 h 2230"/>
              <a:gd name="T70" fmla="*/ 99 w 1990"/>
              <a:gd name="T71" fmla="*/ 484 h 2230"/>
              <a:gd name="T72" fmla="*/ 496 w 1990"/>
              <a:gd name="T73" fmla="*/ 253 h 2230"/>
              <a:gd name="T74" fmla="*/ 895 w 1990"/>
              <a:gd name="T75" fmla="*/ 23 h 2230"/>
              <a:gd name="T76" fmla="*/ 923 w 1990"/>
              <a:gd name="T77" fmla="*/ 11 h 2230"/>
              <a:gd name="T78" fmla="*/ 951 w 1990"/>
              <a:gd name="T79" fmla="*/ 4 h 2230"/>
              <a:gd name="T80" fmla="*/ 980 w 1990"/>
              <a:gd name="T81" fmla="*/ 0 h 2230"/>
              <a:gd name="T82" fmla="*/ 1009 w 1990"/>
              <a:gd name="T83" fmla="*/ 0 h 2230"/>
              <a:gd name="T84" fmla="*/ 1038 w 1990"/>
              <a:gd name="T85" fmla="*/ 4 h 2230"/>
              <a:gd name="T86" fmla="*/ 1065 w 1990"/>
              <a:gd name="T87" fmla="*/ 11 h 2230"/>
              <a:gd name="T88" fmla="*/ 1094 w 1990"/>
              <a:gd name="T89" fmla="*/ 23 h 2230"/>
              <a:gd name="T90" fmla="*/ 1491 w 1990"/>
              <a:gd name="T91" fmla="*/ 253 h 2230"/>
              <a:gd name="T92" fmla="*/ 1890 w 1990"/>
              <a:gd name="T93" fmla="*/ 484 h 2230"/>
              <a:gd name="T94" fmla="*/ 1913 w 1990"/>
              <a:gd name="T95" fmla="*/ 501 h 2230"/>
              <a:gd name="T96" fmla="*/ 1935 w 1990"/>
              <a:gd name="T97" fmla="*/ 523 h 2230"/>
              <a:gd name="T98" fmla="*/ 1952 w 1990"/>
              <a:gd name="T99" fmla="*/ 544 h 2230"/>
              <a:gd name="T100" fmla="*/ 1967 w 1990"/>
              <a:gd name="T101" fmla="*/ 570 h 2230"/>
              <a:gd name="T102" fmla="*/ 1978 w 1990"/>
              <a:gd name="T103" fmla="*/ 596 h 2230"/>
              <a:gd name="T104" fmla="*/ 1985 w 1990"/>
              <a:gd name="T105" fmla="*/ 625 h 2230"/>
              <a:gd name="T106" fmla="*/ 1988 w 1990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0" h="2230">
                <a:moveTo>
                  <a:pt x="1990" y="670"/>
                </a:moveTo>
                <a:lnTo>
                  <a:pt x="1990" y="1115"/>
                </a:lnTo>
                <a:lnTo>
                  <a:pt x="1990" y="1560"/>
                </a:lnTo>
                <a:lnTo>
                  <a:pt x="1988" y="1574"/>
                </a:lnTo>
                <a:lnTo>
                  <a:pt x="1987" y="1590"/>
                </a:lnTo>
                <a:lnTo>
                  <a:pt x="1985" y="1605"/>
                </a:lnTo>
                <a:lnTo>
                  <a:pt x="1982" y="1619"/>
                </a:lnTo>
                <a:lnTo>
                  <a:pt x="1978" y="1634"/>
                </a:lnTo>
                <a:lnTo>
                  <a:pt x="1972" y="1647"/>
                </a:lnTo>
                <a:lnTo>
                  <a:pt x="1967" y="1659"/>
                </a:lnTo>
                <a:lnTo>
                  <a:pt x="1959" y="1672"/>
                </a:lnTo>
                <a:lnTo>
                  <a:pt x="1952" y="1684"/>
                </a:lnTo>
                <a:lnTo>
                  <a:pt x="1944" y="1697"/>
                </a:lnTo>
                <a:lnTo>
                  <a:pt x="1935" y="1707"/>
                </a:lnTo>
                <a:lnTo>
                  <a:pt x="1925" y="1719"/>
                </a:lnTo>
                <a:lnTo>
                  <a:pt x="1913" y="1729"/>
                </a:lnTo>
                <a:lnTo>
                  <a:pt x="1902" y="1737"/>
                </a:lnTo>
                <a:lnTo>
                  <a:pt x="1890" y="1746"/>
                </a:lnTo>
                <a:lnTo>
                  <a:pt x="1877" y="1755"/>
                </a:lnTo>
                <a:lnTo>
                  <a:pt x="1491" y="1976"/>
                </a:lnTo>
                <a:lnTo>
                  <a:pt x="1107" y="2200"/>
                </a:lnTo>
                <a:lnTo>
                  <a:pt x="1094" y="2207"/>
                </a:lnTo>
                <a:lnTo>
                  <a:pt x="1080" y="2213"/>
                </a:lnTo>
                <a:lnTo>
                  <a:pt x="1065" y="2218"/>
                </a:lnTo>
                <a:lnTo>
                  <a:pt x="1052" y="2223"/>
                </a:lnTo>
                <a:lnTo>
                  <a:pt x="1038" y="2226"/>
                </a:lnTo>
                <a:lnTo>
                  <a:pt x="1023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0" y="2230"/>
                </a:lnTo>
                <a:lnTo>
                  <a:pt x="966" y="2229"/>
                </a:lnTo>
                <a:lnTo>
                  <a:pt x="951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10" y="2213"/>
                </a:lnTo>
                <a:lnTo>
                  <a:pt x="895" y="2207"/>
                </a:lnTo>
                <a:lnTo>
                  <a:pt x="882" y="2200"/>
                </a:lnTo>
                <a:lnTo>
                  <a:pt x="496" y="1976"/>
                </a:lnTo>
                <a:lnTo>
                  <a:pt x="112" y="1755"/>
                </a:lnTo>
                <a:lnTo>
                  <a:pt x="99" y="1746"/>
                </a:lnTo>
                <a:lnTo>
                  <a:pt x="87" y="1737"/>
                </a:lnTo>
                <a:lnTo>
                  <a:pt x="74" y="1729"/>
                </a:lnTo>
                <a:lnTo>
                  <a:pt x="64" y="1719"/>
                </a:lnTo>
                <a:lnTo>
                  <a:pt x="54" y="1707"/>
                </a:lnTo>
                <a:lnTo>
                  <a:pt x="46" y="1697"/>
                </a:lnTo>
                <a:lnTo>
                  <a:pt x="37" y="1684"/>
                </a:lnTo>
                <a:lnTo>
                  <a:pt x="28" y="1672"/>
                </a:lnTo>
                <a:lnTo>
                  <a:pt x="23" y="1659"/>
                </a:lnTo>
                <a:lnTo>
                  <a:pt x="17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7" y="583"/>
                </a:lnTo>
                <a:lnTo>
                  <a:pt x="23" y="570"/>
                </a:lnTo>
                <a:lnTo>
                  <a:pt x="28" y="557"/>
                </a:lnTo>
                <a:lnTo>
                  <a:pt x="37" y="544"/>
                </a:lnTo>
                <a:lnTo>
                  <a:pt x="46" y="533"/>
                </a:lnTo>
                <a:lnTo>
                  <a:pt x="54" y="523"/>
                </a:lnTo>
                <a:lnTo>
                  <a:pt x="64" y="511"/>
                </a:lnTo>
                <a:lnTo>
                  <a:pt x="74" y="501"/>
                </a:lnTo>
                <a:lnTo>
                  <a:pt x="87" y="493"/>
                </a:lnTo>
                <a:lnTo>
                  <a:pt x="99" y="484"/>
                </a:lnTo>
                <a:lnTo>
                  <a:pt x="112" y="475"/>
                </a:lnTo>
                <a:lnTo>
                  <a:pt x="496" y="253"/>
                </a:lnTo>
                <a:lnTo>
                  <a:pt x="882" y="30"/>
                </a:lnTo>
                <a:lnTo>
                  <a:pt x="895" y="23"/>
                </a:lnTo>
                <a:lnTo>
                  <a:pt x="910" y="17"/>
                </a:lnTo>
                <a:lnTo>
                  <a:pt x="923" y="11"/>
                </a:lnTo>
                <a:lnTo>
                  <a:pt x="937" y="7"/>
                </a:lnTo>
                <a:lnTo>
                  <a:pt x="951" y="4"/>
                </a:lnTo>
                <a:lnTo>
                  <a:pt x="966" y="1"/>
                </a:lnTo>
                <a:lnTo>
                  <a:pt x="980" y="0"/>
                </a:lnTo>
                <a:lnTo>
                  <a:pt x="995" y="0"/>
                </a:lnTo>
                <a:lnTo>
                  <a:pt x="1009" y="0"/>
                </a:lnTo>
                <a:lnTo>
                  <a:pt x="1023" y="1"/>
                </a:lnTo>
                <a:lnTo>
                  <a:pt x="1038" y="4"/>
                </a:lnTo>
                <a:lnTo>
                  <a:pt x="1052" y="7"/>
                </a:lnTo>
                <a:lnTo>
                  <a:pt x="1065" y="11"/>
                </a:lnTo>
                <a:lnTo>
                  <a:pt x="1080" y="17"/>
                </a:lnTo>
                <a:lnTo>
                  <a:pt x="1094" y="23"/>
                </a:lnTo>
                <a:lnTo>
                  <a:pt x="1107" y="30"/>
                </a:lnTo>
                <a:lnTo>
                  <a:pt x="1491" y="253"/>
                </a:lnTo>
                <a:lnTo>
                  <a:pt x="1877" y="475"/>
                </a:lnTo>
                <a:lnTo>
                  <a:pt x="1890" y="484"/>
                </a:lnTo>
                <a:lnTo>
                  <a:pt x="1902" y="493"/>
                </a:lnTo>
                <a:lnTo>
                  <a:pt x="1913" y="501"/>
                </a:lnTo>
                <a:lnTo>
                  <a:pt x="1925" y="511"/>
                </a:lnTo>
                <a:lnTo>
                  <a:pt x="1935" y="523"/>
                </a:lnTo>
                <a:lnTo>
                  <a:pt x="1944" y="533"/>
                </a:lnTo>
                <a:lnTo>
                  <a:pt x="1952" y="544"/>
                </a:lnTo>
                <a:lnTo>
                  <a:pt x="1959" y="557"/>
                </a:lnTo>
                <a:lnTo>
                  <a:pt x="1967" y="570"/>
                </a:lnTo>
                <a:lnTo>
                  <a:pt x="1972" y="583"/>
                </a:lnTo>
                <a:lnTo>
                  <a:pt x="1978" y="596"/>
                </a:lnTo>
                <a:lnTo>
                  <a:pt x="1982" y="611"/>
                </a:lnTo>
                <a:lnTo>
                  <a:pt x="1985" y="625"/>
                </a:lnTo>
                <a:lnTo>
                  <a:pt x="1987" y="639"/>
                </a:lnTo>
                <a:lnTo>
                  <a:pt x="1988" y="655"/>
                </a:lnTo>
                <a:lnTo>
                  <a:pt x="1990" y="670"/>
                </a:lnTo>
                <a:close/>
              </a:path>
            </a:pathLst>
          </a:custGeom>
          <a:solidFill>
            <a:srgbClr val="94CBE7"/>
          </a:solidFill>
          <a:ln>
            <a:noFill/>
          </a:ln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endParaRPr lang="ru-RU" sz="675" dirty="0">
              <a:latin typeface="Arial Narrow" panose="020B0606020202030204" pitchFamily="34" charset="0"/>
            </a:endParaRPr>
          </a:p>
        </p:txBody>
      </p:sp>
      <p:pic>
        <p:nvPicPr>
          <p:cNvPr id="2" name="Marcador de posición de imagen 1"/>
          <p:cNvPicPr>
            <a:picLocks noGrp="1" noChangeAspect="1"/>
          </p:cNvPicPr>
          <p:nvPr>
            <p:ph type="pic" sz="quarter" idx="2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" b="239"/>
          <a:stretch>
            <a:fillRect/>
          </a:stretch>
        </p:blipFill>
        <p:spPr/>
      </p:pic>
      <p:pic>
        <p:nvPicPr>
          <p:cNvPr id="4" name="Marcador de posición de imagen 3"/>
          <p:cNvPicPr>
            <a:picLocks noGrp="1" noChangeAspect="1"/>
          </p:cNvPicPr>
          <p:nvPr>
            <p:ph type="pic" sz="quarter" idx="2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" b="239"/>
          <a:stretch>
            <a:fillRect/>
          </a:stretch>
        </p:blipFill>
        <p:spPr/>
      </p:pic>
      <p:pic>
        <p:nvPicPr>
          <p:cNvPr id="8" name="Marcador de posición de imagen 7"/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" b="129"/>
          <a:stretch>
            <a:fillRect/>
          </a:stretch>
        </p:blipFill>
        <p:spPr/>
      </p:pic>
      <p:pic>
        <p:nvPicPr>
          <p:cNvPr id="6" name="Marcador de posición de imagen 5"/>
          <p:cNvPicPr>
            <a:picLocks noGrp="1" noChangeAspect="1"/>
          </p:cNvPicPr>
          <p:nvPr>
            <p:ph type="pic" sz="quarter" idx="2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" b="239"/>
          <a:stretch>
            <a:fillRect/>
          </a:stretch>
        </p:blipFill>
        <p:spPr/>
      </p:pic>
      <p:sp>
        <p:nvSpPr>
          <p:cNvPr id="14" name="TextBox 53">
            <a:extLst>
              <a:ext uri="{FF2B5EF4-FFF2-40B4-BE49-F238E27FC236}">
                <a16:creationId xmlns:a16="http://schemas.microsoft.com/office/drawing/2014/main" id="{2058A975-C32A-48CC-B5EA-3F0C79E03F08}"/>
              </a:ext>
            </a:extLst>
          </p:cNvPr>
          <p:cNvSpPr txBox="1"/>
          <p:nvPr/>
        </p:nvSpPr>
        <p:spPr>
          <a:xfrm>
            <a:off x="1909560" y="1455269"/>
            <a:ext cx="1109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79964"/>
            <a:r>
              <a:rPr lang="es-ES" sz="1200" b="1" dirty="0" smtClean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III</a:t>
            </a:r>
            <a:r>
              <a:rPr lang="es-ES" sz="1150" b="1" dirty="0" smtClean="0">
                <a:solidFill>
                  <a:schemeClr val="bg1"/>
                </a:solidFill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EISST</a:t>
            </a:r>
            <a:endParaRPr lang="es-ES" sz="1150" b="1" dirty="0">
              <a:solidFill>
                <a:schemeClr val="bg1"/>
              </a:solidFill>
              <a:latin typeface="Arial Black" panose="020B0A040201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15" name="TextBox 54">
            <a:extLst>
              <a:ext uri="{FF2B5EF4-FFF2-40B4-BE49-F238E27FC236}">
                <a16:creationId xmlns:a16="http://schemas.microsoft.com/office/drawing/2014/main" id="{6A25CD29-0D11-48D7-973C-45E5440BE239}"/>
              </a:ext>
            </a:extLst>
          </p:cNvPr>
          <p:cNvSpPr txBox="1"/>
          <p:nvPr/>
        </p:nvSpPr>
        <p:spPr>
          <a:xfrm>
            <a:off x="3310680" y="901236"/>
            <a:ext cx="1109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79964">
              <a:lnSpc>
                <a:spcPts val="1200"/>
              </a:lnSpc>
              <a:defRPr sz="1200">
                <a:solidFill>
                  <a:schemeClr val="bg1"/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400" b="1" dirty="0" smtClean="0"/>
              <a:t>Tercera</a:t>
            </a:r>
            <a:r>
              <a:rPr lang="es-ES" sz="1400" dirty="0" smtClean="0"/>
              <a:t> Estrategia</a:t>
            </a:r>
          </a:p>
          <a:p>
            <a:pPr>
              <a:lnSpc>
                <a:spcPct val="100000"/>
              </a:lnSpc>
            </a:pPr>
            <a:r>
              <a:rPr lang="es-ES" sz="1400" b="1" dirty="0"/>
              <a:t>2021–2025</a:t>
            </a:r>
          </a:p>
        </p:txBody>
      </p:sp>
      <p:sp>
        <p:nvSpPr>
          <p:cNvPr id="16" name="Freeform 34">
            <a:extLst>
              <a:ext uri="{FF2B5EF4-FFF2-40B4-BE49-F238E27FC236}">
                <a16:creationId xmlns:a16="http://schemas.microsoft.com/office/drawing/2014/main" id="{C6782A48-39CF-48AC-BD98-E2C92297D930}"/>
              </a:ext>
            </a:extLst>
          </p:cNvPr>
          <p:cNvSpPr>
            <a:spLocks/>
          </p:cNvSpPr>
          <p:nvPr/>
        </p:nvSpPr>
        <p:spPr bwMode="auto">
          <a:xfrm>
            <a:off x="1783961" y="3056361"/>
            <a:ext cx="1360880" cy="1525006"/>
          </a:xfrm>
          <a:custGeom>
            <a:avLst/>
            <a:gdLst>
              <a:gd name="T0" fmla="*/ 1990 w 1990"/>
              <a:gd name="T1" fmla="*/ 1115 h 2230"/>
              <a:gd name="T2" fmla="*/ 1988 w 1990"/>
              <a:gd name="T3" fmla="*/ 1574 h 2230"/>
              <a:gd name="T4" fmla="*/ 1985 w 1990"/>
              <a:gd name="T5" fmla="*/ 1605 h 2230"/>
              <a:gd name="T6" fmla="*/ 1978 w 1990"/>
              <a:gd name="T7" fmla="*/ 1634 h 2230"/>
              <a:gd name="T8" fmla="*/ 1967 w 1990"/>
              <a:gd name="T9" fmla="*/ 1659 h 2230"/>
              <a:gd name="T10" fmla="*/ 1952 w 1990"/>
              <a:gd name="T11" fmla="*/ 1684 h 2230"/>
              <a:gd name="T12" fmla="*/ 1935 w 1990"/>
              <a:gd name="T13" fmla="*/ 1707 h 2230"/>
              <a:gd name="T14" fmla="*/ 1913 w 1990"/>
              <a:gd name="T15" fmla="*/ 1729 h 2230"/>
              <a:gd name="T16" fmla="*/ 1890 w 1990"/>
              <a:gd name="T17" fmla="*/ 1746 h 2230"/>
              <a:gd name="T18" fmla="*/ 1491 w 1990"/>
              <a:gd name="T19" fmla="*/ 1976 h 2230"/>
              <a:gd name="T20" fmla="*/ 1094 w 1990"/>
              <a:gd name="T21" fmla="*/ 2207 h 2230"/>
              <a:gd name="T22" fmla="*/ 1065 w 1990"/>
              <a:gd name="T23" fmla="*/ 2218 h 2230"/>
              <a:gd name="T24" fmla="*/ 1038 w 1990"/>
              <a:gd name="T25" fmla="*/ 2226 h 2230"/>
              <a:gd name="T26" fmla="*/ 1009 w 1990"/>
              <a:gd name="T27" fmla="*/ 2230 h 2230"/>
              <a:gd name="T28" fmla="*/ 980 w 1990"/>
              <a:gd name="T29" fmla="*/ 2230 h 2230"/>
              <a:gd name="T30" fmla="*/ 951 w 1990"/>
              <a:gd name="T31" fmla="*/ 2226 h 2230"/>
              <a:gd name="T32" fmla="*/ 923 w 1990"/>
              <a:gd name="T33" fmla="*/ 2218 h 2230"/>
              <a:gd name="T34" fmla="*/ 895 w 1990"/>
              <a:gd name="T35" fmla="*/ 2207 h 2230"/>
              <a:gd name="T36" fmla="*/ 496 w 1990"/>
              <a:gd name="T37" fmla="*/ 1976 h 2230"/>
              <a:gd name="T38" fmla="*/ 99 w 1990"/>
              <a:gd name="T39" fmla="*/ 1746 h 2230"/>
              <a:gd name="T40" fmla="*/ 74 w 1990"/>
              <a:gd name="T41" fmla="*/ 1729 h 2230"/>
              <a:gd name="T42" fmla="*/ 54 w 1990"/>
              <a:gd name="T43" fmla="*/ 1707 h 2230"/>
              <a:gd name="T44" fmla="*/ 37 w 1990"/>
              <a:gd name="T45" fmla="*/ 1684 h 2230"/>
              <a:gd name="T46" fmla="*/ 23 w 1990"/>
              <a:gd name="T47" fmla="*/ 1659 h 2230"/>
              <a:gd name="T48" fmla="*/ 11 w 1990"/>
              <a:gd name="T49" fmla="*/ 1634 h 2230"/>
              <a:gd name="T50" fmla="*/ 4 w 1990"/>
              <a:gd name="T51" fmla="*/ 1605 h 2230"/>
              <a:gd name="T52" fmla="*/ 0 w 1990"/>
              <a:gd name="T53" fmla="*/ 1574 h 2230"/>
              <a:gd name="T54" fmla="*/ 0 w 1990"/>
              <a:gd name="T55" fmla="*/ 1115 h 2230"/>
              <a:gd name="T56" fmla="*/ 0 w 1990"/>
              <a:gd name="T57" fmla="*/ 655 h 2230"/>
              <a:gd name="T58" fmla="*/ 4 w 1990"/>
              <a:gd name="T59" fmla="*/ 625 h 2230"/>
              <a:gd name="T60" fmla="*/ 11 w 1990"/>
              <a:gd name="T61" fmla="*/ 596 h 2230"/>
              <a:gd name="T62" fmla="*/ 23 w 1990"/>
              <a:gd name="T63" fmla="*/ 570 h 2230"/>
              <a:gd name="T64" fmla="*/ 37 w 1990"/>
              <a:gd name="T65" fmla="*/ 544 h 2230"/>
              <a:gd name="T66" fmla="*/ 54 w 1990"/>
              <a:gd name="T67" fmla="*/ 523 h 2230"/>
              <a:gd name="T68" fmla="*/ 74 w 1990"/>
              <a:gd name="T69" fmla="*/ 501 h 2230"/>
              <a:gd name="T70" fmla="*/ 99 w 1990"/>
              <a:gd name="T71" fmla="*/ 484 h 2230"/>
              <a:gd name="T72" fmla="*/ 496 w 1990"/>
              <a:gd name="T73" fmla="*/ 253 h 2230"/>
              <a:gd name="T74" fmla="*/ 895 w 1990"/>
              <a:gd name="T75" fmla="*/ 23 h 2230"/>
              <a:gd name="T76" fmla="*/ 923 w 1990"/>
              <a:gd name="T77" fmla="*/ 11 h 2230"/>
              <a:gd name="T78" fmla="*/ 951 w 1990"/>
              <a:gd name="T79" fmla="*/ 4 h 2230"/>
              <a:gd name="T80" fmla="*/ 980 w 1990"/>
              <a:gd name="T81" fmla="*/ 0 h 2230"/>
              <a:gd name="T82" fmla="*/ 1009 w 1990"/>
              <a:gd name="T83" fmla="*/ 0 h 2230"/>
              <a:gd name="T84" fmla="*/ 1038 w 1990"/>
              <a:gd name="T85" fmla="*/ 4 h 2230"/>
              <a:gd name="T86" fmla="*/ 1065 w 1990"/>
              <a:gd name="T87" fmla="*/ 11 h 2230"/>
              <a:gd name="T88" fmla="*/ 1094 w 1990"/>
              <a:gd name="T89" fmla="*/ 23 h 2230"/>
              <a:gd name="T90" fmla="*/ 1491 w 1990"/>
              <a:gd name="T91" fmla="*/ 253 h 2230"/>
              <a:gd name="T92" fmla="*/ 1890 w 1990"/>
              <a:gd name="T93" fmla="*/ 484 h 2230"/>
              <a:gd name="T94" fmla="*/ 1913 w 1990"/>
              <a:gd name="T95" fmla="*/ 501 h 2230"/>
              <a:gd name="T96" fmla="*/ 1935 w 1990"/>
              <a:gd name="T97" fmla="*/ 523 h 2230"/>
              <a:gd name="T98" fmla="*/ 1952 w 1990"/>
              <a:gd name="T99" fmla="*/ 544 h 2230"/>
              <a:gd name="T100" fmla="*/ 1967 w 1990"/>
              <a:gd name="T101" fmla="*/ 570 h 2230"/>
              <a:gd name="T102" fmla="*/ 1978 w 1990"/>
              <a:gd name="T103" fmla="*/ 596 h 2230"/>
              <a:gd name="T104" fmla="*/ 1985 w 1990"/>
              <a:gd name="T105" fmla="*/ 625 h 2230"/>
              <a:gd name="T106" fmla="*/ 1988 w 1990"/>
              <a:gd name="T107" fmla="*/ 655 h 2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0" h="2230">
                <a:moveTo>
                  <a:pt x="1990" y="670"/>
                </a:moveTo>
                <a:lnTo>
                  <a:pt x="1990" y="1115"/>
                </a:lnTo>
                <a:lnTo>
                  <a:pt x="1990" y="1560"/>
                </a:lnTo>
                <a:lnTo>
                  <a:pt x="1988" y="1574"/>
                </a:lnTo>
                <a:lnTo>
                  <a:pt x="1987" y="1590"/>
                </a:lnTo>
                <a:lnTo>
                  <a:pt x="1985" y="1605"/>
                </a:lnTo>
                <a:lnTo>
                  <a:pt x="1982" y="1619"/>
                </a:lnTo>
                <a:lnTo>
                  <a:pt x="1978" y="1634"/>
                </a:lnTo>
                <a:lnTo>
                  <a:pt x="1972" y="1647"/>
                </a:lnTo>
                <a:lnTo>
                  <a:pt x="1967" y="1659"/>
                </a:lnTo>
                <a:lnTo>
                  <a:pt x="1959" y="1672"/>
                </a:lnTo>
                <a:lnTo>
                  <a:pt x="1952" y="1684"/>
                </a:lnTo>
                <a:lnTo>
                  <a:pt x="1944" y="1697"/>
                </a:lnTo>
                <a:lnTo>
                  <a:pt x="1935" y="1707"/>
                </a:lnTo>
                <a:lnTo>
                  <a:pt x="1925" y="1719"/>
                </a:lnTo>
                <a:lnTo>
                  <a:pt x="1913" y="1729"/>
                </a:lnTo>
                <a:lnTo>
                  <a:pt x="1902" y="1737"/>
                </a:lnTo>
                <a:lnTo>
                  <a:pt x="1890" y="1746"/>
                </a:lnTo>
                <a:lnTo>
                  <a:pt x="1877" y="1755"/>
                </a:lnTo>
                <a:lnTo>
                  <a:pt x="1491" y="1976"/>
                </a:lnTo>
                <a:lnTo>
                  <a:pt x="1107" y="2200"/>
                </a:lnTo>
                <a:lnTo>
                  <a:pt x="1094" y="2207"/>
                </a:lnTo>
                <a:lnTo>
                  <a:pt x="1080" y="2213"/>
                </a:lnTo>
                <a:lnTo>
                  <a:pt x="1065" y="2218"/>
                </a:lnTo>
                <a:lnTo>
                  <a:pt x="1052" y="2223"/>
                </a:lnTo>
                <a:lnTo>
                  <a:pt x="1038" y="2226"/>
                </a:lnTo>
                <a:lnTo>
                  <a:pt x="1023" y="2229"/>
                </a:lnTo>
                <a:lnTo>
                  <a:pt x="1009" y="2230"/>
                </a:lnTo>
                <a:lnTo>
                  <a:pt x="995" y="2230"/>
                </a:lnTo>
                <a:lnTo>
                  <a:pt x="980" y="2230"/>
                </a:lnTo>
                <a:lnTo>
                  <a:pt x="966" y="2229"/>
                </a:lnTo>
                <a:lnTo>
                  <a:pt x="951" y="2226"/>
                </a:lnTo>
                <a:lnTo>
                  <a:pt x="937" y="2223"/>
                </a:lnTo>
                <a:lnTo>
                  <a:pt x="923" y="2218"/>
                </a:lnTo>
                <a:lnTo>
                  <a:pt x="910" y="2213"/>
                </a:lnTo>
                <a:lnTo>
                  <a:pt x="895" y="2207"/>
                </a:lnTo>
                <a:lnTo>
                  <a:pt x="882" y="2200"/>
                </a:lnTo>
                <a:lnTo>
                  <a:pt x="496" y="1976"/>
                </a:lnTo>
                <a:lnTo>
                  <a:pt x="112" y="1755"/>
                </a:lnTo>
                <a:lnTo>
                  <a:pt x="99" y="1746"/>
                </a:lnTo>
                <a:lnTo>
                  <a:pt x="87" y="1737"/>
                </a:lnTo>
                <a:lnTo>
                  <a:pt x="74" y="1729"/>
                </a:lnTo>
                <a:lnTo>
                  <a:pt x="64" y="1719"/>
                </a:lnTo>
                <a:lnTo>
                  <a:pt x="54" y="1707"/>
                </a:lnTo>
                <a:lnTo>
                  <a:pt x="46" y="1697"/>
                </a:lnTo>
                <a:lnTo>
                  <a:pt x="37" y="1684"/>
                </a:lnTo>
                <a:lnTo>
                  <a:pt x="28" y="1672"/>
                </a:lnTo>
                <a:lnTo>
                  <a:pt x="23" y="1659"/>
                </a:lnTo>
                <a:lnTo>
                  <a:pt x="17" y="1647"/>
                </a:lnTo>
                <a:lnTo>
                  <a:pt x="11" y="1634"/>
                </a:lnTo>
                <a:lnTo>
                  <a:pt x="7" y="1619"/>
                </a:lnTo>
                <a:lnTo>
                  <a:pt x="4" y="1605"/>
                </a:lnTo>
                <a:lnTo>
                  <a:pt x="1" y="1590"/>
                </a:lnTo>
                <a:lnTo>
                  <a:pt x="0" y="1574"/>
                </a:lnTo>
                <a:lnTo>
                  <a:pt x="0" y="1560"/>
                </a:lnTo>
                <a:lnTo>
                  <a:pt x="0" y="1115"/>
                </a:lnTo>
                <a:lnTo>
                  <a:pt x="0" y="670"/>
                </a:lnTo>
                <a:lnTo>
                  <a:pt x="0" y="655"/>
                </a:lnTo>
                <a:lnTo>
                  <a:pt x="1" y="639"/>
                </a:lnTo>
                <a:lnTo>
                  <a:pt x="4" y="625"/>
                </a:lnTo>
                <a:lnTo>
                  <a:pt x="7" y="611"/>
                </a:lnTo>
                <a:lnTo>
                  <a:pt x="11" y="596"/>
                </a:lnTo>
                <a:lnTo>
                  <a:pt x="17" y="583"/>
                </a:lnTo>
                <a:lnTo>
                  <a:pt x="23" y="570"/>
                </a:lnTo>
                <a:lnTo>
                  <a:pt x="28" y="557"/>
                </a:lnTo>
                <a:lnTo>
                  <a:pt x="37" y="544"/>
                </a:lnTo>
                <a:lnTo>
                  <a:pt x="46" y="533"/>
                </a:lnTo>
                <a:lnTo>
                  <a:pt x="54" y="523"/>
                </a:lnTo>
                <a:lnTo>
                  <a:pt x="64" y="511"/>
                </a:lnTo>
                <a:lnTo>
                  <a:pt x="74" y="501"/>
                </a:lnTo>
                <a:lnTo>
                  <a:pt x="87" y="493"/>
                </a:lnTo>
                <a:lnTo>
                  <a:pt x="99" y="484"/>
                </a:lnTo>
                <a:lnTo>
                  <a:pt x="112" y="475"/>
                </a:lnTo>
                <a:lnTo>
                  <a:pt x="496" y="253"/>
                </a:lnTo>
                <a:lnTo>
                  <a:pt x="882" y="30"/>
                </a:lnTo>
                <a:lnTo>
                  <a:pt x="895" y="23"/>
                </a:lnTo>
                <a:lnTo>
                  <a:pt x="910" y="17"/>
                </a:lnTo>
                <a:lnTo>
                  <a:pt x="923" y="11"/>
                </a:lnTo>
                <a:lnTo>
                  <a:pt x="937" y="7"/>
                </a:lnTo>
                <a:lnTo>
                  <a:pt x="951" y="4"/>
                </a:lnTo>
                <a:lnTo>
                  <a:pt x="966" y="1"/>
                </a:lnTo>
                <a:lnTo>
                  <a:pt x="980" y="0"/>
                </a:lnTo>
                <a:lnTo>
                  <a:pt x="995" y="0"/>
                </a:lnTo>
                <a:lnTo>
                  <a:pt x="1009" y="0"/>
                </a:lnTo>
                <a:lnTo>
                  <a:pt x="1023" y="1"/>
                </a:lnTo>
                <a:lnTo>
                  <a:pt x="1038" y="4"/>
                </a:lnTo>
                <a:lnTo>
                  <a:pt x="1052" y="7"/>
                </a:lnTo>
                <a:lnTo>
                  <a:pt x="1065" y="11"/>
                </a:lnTo>
                <a:lnTo>
                  <a:pt x="1080" y="17"/>
                </a:lnTo>
                <a:lnTo>
                  <a:pt x="1094" y="23"/>
                </a:lnTo>
                <a:lnTo>
                  <a:pt x="1107" y="30"/>
                </a:lnTo>
                <a:lnTo>
                  <a:pt x="1491" y="253"/>
                </a:lnTo>
                <a:lnTo>
                  <a:pt x="1877" y="475"/>
                </a:lnTo>
                <a:lnTo>
                  <a:pt x="1890" y="484"/>
                </a:lnTo>
                <a:lnTo>
                  <a:pt x="1902" y="493"/>
                </a:lnTo>
                <a:lnTo>
                  <a:pt x="1913" y="501"/>
                </a:lnTo>
                <a:lnTo>
                  <a:pt x="1925" y="511"/>
                </a:lnTo>
                <a:lnTo>
                  <a:pt x="1935" y="523"/>
                </a:lnTo>
                <a:lnTo>
                  <a:pt x="1944" y="533"/>
                </a:lnTo>
                <a:lnTo>
                  <a:pt x="1952" y="544"/>
                </a:lnTo>
                <a:lnTo>
                  <a:pt x="1959" y="557"/>
                </a:lnTo>
                <a:lnTo>
                  <a:pt x="1967" y="570"/>
                </a:lnTo>
                <a:lnTo>
                  <a:pt x="1972" y="583"/>
                </a:lnTo>
                <a:lnTo>
                  <a:pt x="1978" y="596"/>
                </a:lnTo>
                <a:lnTo>
                  <a:pt x="1982" y="611"/>
                </a:lnTo>
                <a:lnTo>
                  <a:pt x="1985" y="625"/>
                </a:lnTo>
                <a:lnTo>
                  <a:pt x="1987" y="639"/>
                </a:lnTo>
                <a:lnTo>
                  <a:pt x="1988" y="655"/>
                </a:lnTo>
                <a:lnTo>
                  <a:pt x="1990" y="670"/>
                </a:lnTo>
                <a:close/>
              </a:path>
            </a:pathLst>
          </a:custGeom>
          <a:solidFill>
            <a:srgbClr val="AED086"/>
          </a:solidFill>
          <a:ln>
            <a:noFill/>
          </a:ln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endParaRPr lang="ru-RU" sz="675" dirty="0">
              <a:latin typeface="Arial Narrow" panose="020B0606020202030204" pitchFamily="34" charset="0"/>
            </a:endParaRPr>
          </a:p>
        </p:txBody>
      </p:sp>
      <p:sp>
        <p:nvSpPr>
          <p:cNvPr id="17" name="TextBox 57">
            <a:extLst>
              <a:ext uri="{FF2B5EF4-FFF2-40B4-BE49-F238E27FC236}">
                <a16:creationId xmlns:a16="http://schemas.microsoft.com/office/drawing/2014/main" id="{ACABF1AB-AB31-46EE-9D01-0F47A2FC59BA}"/>
              </a:ext>
            </a:extLst>
          </p:cNvPr>
          <p:cNvSpPr txBox="1"/>
          <p:nvPr/>
        </p:nvSpPr>
        <p:spPr>
          <a:xfrm>
            <a:off x="418308" y="3504161"/>
            <a:ext cx="1187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2800">
                <a:solidFill>
                  <a:schemeClr val="bg1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defRPr>
            </a:lvl1pPr>
          </a:lstStyle>
          <a:p>
            <a:r>
              <a:rPr lang="en-US" dirty="0" smtClean="0"/>
              <a:t>20</a:t>
            </a:r>
            <a:r>
              <a:rPr lang="es-ES" dirty="0" smtClean="0"/>
              <a:t>15</a:t>
            </a:r>
            <a:endParaRPr lang="ru-RU" dirty="0"/>
          </a:p>
        </p:txBody>
      </p:sp>
      <p:sp>
        <p:nvSpPr>
          <p:cNvPr id="18" name="TextBox 53">
            <a:extLst>
              <a:ext uri="{FF2B5EF4-FFF2-40B4-BE49-F238E27FC236}">
                <a16:creationId xmlns:a16="http://schemas.microsoft.com/office/drawing/2014/main" id="{2058A975-C32A-48CC-B5EA-3F0C79E03F08}"/>
              </a:ext>
            </a:extLst>
          </p:cNvPr>
          <p:cNvSpPr txBox="1"/>
          <p:nvPr/>
        </p:nvSpPr>
        <p:spPr>
          <a:xfrm>
            <a:off x="470722" y="3888998"/>
            <a:ext cx="1109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79964"/>
            <a:r>
              <a:rPr lang="es-ES" sz="1200" b="1" dirty="0" smtClean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II</a:t>
            </a:r>
            <a:r>
              <a:rPr lang="es-ES" sz="1150" b="1" dirty="0" smtClean="0">
                <a:solidFill>
                  <a:schemeClr val="bg1"/>
                </a:solidFill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EISST</a:t>
            </a:r>
            <a:endParaRPr lang="es-ES" sz="1150" b="1" dirty="0">
              <a:solidFill>
                <a:schemeClr val="bg1"/>
              </a:solidFill>
              <a:latin typeface="Arial Black" panose="020B0A04020102020204" pitchFamily="34" charset="0"/>
              <a:ea typeface="Roboto Light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19" name="TextBox 54">
            <a:extLst>
              <a:ext uri="{FF2B5EF4-FFF2-40B4-BE49-F238E27FC236}">
                <a16:creationId xmlns:a16="http://schemas.microsoft.com/office/drawing/2014/main" id="{6A25CD29-0D11-48D7-973C-45E5440BE239}"/>
              </a:ext>
            </a:extLst>
          </p:cNvPr>
          <p:cNvSpPr txBox="1"/>
          <p:nvPr/>
        </p:nvSpPr>
        <p:spPr>
          <a:xfrm>
            <a:off x="1887025" y="3449532"/>
            <a:ext cx="1109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79964">
              <a:lnSpc>
                <a:spcPts val="1200"/>
              </a:lnSpc>
              <a:defRPr sz="1200">
                <a:solidFill>
                  <a:schemeClr val="bg1"/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400" b="1" dirty="0" smtClean="0"/>
              <a:t>Segunda</a:t>
            </a:r>
            <a:r>
              <a:rPr lang="es-ES" sz="1400" dirty="0" smtClean="0"/>
              <a:t> Estrategia</a:t>
            </a:r>
          </a:p>
          <a:p>
            <a:pPr>
              <a:lnSpc>
                <a:spcPct val="100000"/>
              </a:lnSpc>
            </a:pPr>
            <a:r>
              <a:rPr lang="es-ES" sz="1400" b="1" dirty="0" smtClean="0"/>
              <a:t>2015–2020</a:t>
            </a:r>
            <a:endParaRPr lang="es-ES" sz="1400" b="1" dirty="0"/>
          </a:p>
        </p:txBody>
      </p:sp>
      <p:sp>
        <p:nvSpPr>
          <p:cNvPr id="20" name="TextBox 54">
            <a:extLst>
              <a:ext uri="{FF2B5EF4-FFF2-40B4-BE49-F238E27FC236}">
                <a16:creationId xmlns:a16="http://schemas.microsoft.com/office/drawing/2014/main" id="{6A25CD29-0D11-48D7-973C-45E5440BE239}"/>
              </a:ext>
            </a:extLst>
          </p:cNvPr>
          <p:cNvSpPr txBox="1"/>
          <p:nvPr/>
        </p:nvSpPr>
        <p:spPr>
          <a:xfrm>
            <a:off x="5382772" y="2068473"/>
            <a:ext cx="1354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79964">
              <a:lnSpc>
                <a:spcPts val="1200"/>
              </a:lnSpc>
              <a:defRPr sz="1200">
                <a:solidFill>
                  <a:schemeClr val="bg1"/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800" b="1" dirty="0" smtClean="0"/>
              <a:t>Cuarta</a:t>
            </a:r>
            <a:r>
              <a:rPr lang="es-ES" sz="1800" dirty="0" smtClean="0"/>
              <a:t> Estrategia</a:t>
            </a:r>
          </a:p>
          <a:p>
            <a:pPr>
              <a:lnSpc>
                <a:spcPct val="100000"/>
              </a:lnSpc>
            </a:pPr>
            <a:r>
              <a:rPr lang="es-ES" sz="1800" b="1" dirty="0"/>
              <a:t>2026–2030</a:t>
            </a:r>
          </a:p>
        </p:txBody>
      </p:sp>
      <p:sp>
        <p:nvSpPr>
          <p:cNvPr id="26" name="TextBox 53">
            <a:extLst>
              <a:ext uri="{FF2B5EF4-FFF2-40B4-BE49-F238E27FC236}">
                <a16:creationId xmlns:a16="http://schemas.microsoft.com/office/drawing/2014/main" id="{2058A975-C32A-48CC-B5EA-3F0C79E03F08}"/>
              </a:ext>
            </a:extLst>
          </p:cNvPr>
          <p:cNvSpPr txBox="1"/>
          <p:nvPr/>
        </p:nvSpPr>
        <p:spPr>
          <a:xfrm>
            <a:off x="4767257" y="3868754"/>
            <a:ext cx="1109681" cy="4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79964"/>
            <a:r>
              <a:rPr lang="es-ES" sz="1200" b="1" dirty="0" smtClean="0"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IV</a:t>
            </a:r>
            <a:r>
              <a:rPr lang="es-ES" sz="1150" b="1" dirty="0" smtClean="0">
                <a:solidFill>
                  <a:schemeClr val="bg1"/>
                </a:solidFill>
                <a:latin typeface="Arial Black" panose="020B0A04020102020204" pitchFamily="34" charset="0"/>
                <a:ea typeface="Roboto Light" panose="02000000000000000000" pitchFamily="2" charset="0"/>
                <a:cs typeface="Open Sans Light" panose="020B0306030504020204" pitchFamily="34" charset="0"/>
              </a:rPr>
              <a:t> EISST</a:t>
            </a:r>
          </a:p>
          <a:p>
            <a:pPr algn="ctr" defTabSz="179964"/>
            <a:r>
              <a:rPr lang="es-ES" sz="1100" b="1" dirty="0" smtClean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Barcelona</a:t>
            </a:r>
            <a:endParaRPr lang="es-ES" sz="1150" b="1" dirty="0">
              <a:solidFill>
                <a:schemeClr val="bg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8" name="TextBox 54">
            <a:extLst>
              <a:ext uri="{FF2B5EF4-FFF2-40B4-BE49-F238E27FC236}">
                <a16:creationId xmlns:a16="http://schemas.microsoft.com/office/drawing/2014/main" id="{6A25CD29-0D11-48D7-973C-45E5440BE239}"/>
              </a:ext>
            </a:extLst>
          </p:cNvPr>
          <p:cNvSpPr txBox="1"/>
          <p:nvPr/>
        </p:nvSpPr>
        <p:spPr>
          <a:xfrm>
            <a:off x="7499354" y="3449532"/>
            <a:ext cx="140347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79964">
              <a:lnSpc>
                <a:spcPts val="1200"/>
              </a:lnSpc>
              <a:defRPr sz="1200">
                <a:solidFill>
                  <a:schemeClr val="bg1"/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s-ES" sz="1100" dirty="0" smtClean="0">
                <a:solidFill>
                  <a:srgbClr val="B54865"/>
                </a:solidFill>
              </a:rPr>
              <a:t>Madurez </a:t>
            </a:r>
            <a:r>
              <a:rPr lang="es-ES" sz="1100" dirty="0">
                <a:solidFill>
                  <a:srgbClr val="B54865"/>
                </a:solidFill>
              </a:rPr>
              <a:t>de una política regional </a:t>
            </a:r>
            <a:r>
              <a:rPr lang="es-ES" sz="1100" dirty="0" smtClean="0">
                <a:solidFill>
                  <a:srgbClr val="B54865"/>
                </a:solidFill>
              </a:rPr>
              <a:t>sostenible, basada en </a:t>
            </a:r>
            <a:r>
              <a:rPr lang="es-ES" sz="1100" dirty="0">
                <a:solidFill>
                  <a:srgbClr val="B54865"/>
                </a:solidFill>
              </a:rPr>
              <a:t>continuidad institucional y </a:t>
            </a:r>
            <a:r>
              <a:rPr lang="es-ES" sz="1100" dirty="0" smtClean="0">
                <a:solidFill>
                  <a:srgbClr val="B54865"/>
                </a:solidFill>
              </a:rPr>
              <a:t>cooperación</a:t>
            </a:r>
            <a:endParaRPr lang="es-ES" sz="1100" dirty="0">
              <a:solidFill>
                <a:srgbClr val="B548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4009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8" grpId="0"/>
      <p:bldP spid="14" grpId="0"/>
      <p:bldP spid="15" grpId="0"/>
      <p:bldP spid="17" grpId="0"/>
      <p:bldP spid="18" grpId="0"/>
      <p:bldP spid="19" grpId="0"/>
      <p:bldP spid="20" grpId="0"/>
      <p:bldP spid="26" grpId="0"/>
      <p:bldP spid="2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 flipH="1" flipV="1">
            <a:off x="2918067" y="1240955"/>
            <a:ext cx="1747540" cy="45719"/>
          </a:xfrm>
          <a:prstGeom prst="rect">
            <a:avLst/>
          </a:prstGeom>
          <a:solidFill>
            <a:srgbClr val="3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6" name="CuadroTexto 5"/>
          <p:cNvSpPr txBox="1"/>
          <p:nvPr/>
        </p:nvSpPr>
        <p:spPr>
          <a:xfrm>
            <a:off x="2788493" y="442042"/>
            <a:ext cx="4791551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es-E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Filosofía de </a:t>
            </a:r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la</a:t>
            </a:r>
            <a:endParaRPr lang="es-ES" sz="3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1D8CC0-DE3A-480B-AEF2-BE53926417F3}"/>
              </a:ext>
            </a:extLst>
          </p:cNvPr>
          <p:cNvSpPr txBox="1"/>
          <p:nvPr/>
        </p:nvSpPr>
        <p:spPr>
          <a:xfrm>
            <a:off x="2788493" y="839539"/>
            <a:ext cx="2459631" cy="40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250"/>
              </a:lnSpc>
            </a:pPr>
            <a:r>
              <a:rPr lang="es-ES" sz="2800" dirty="0">
                <a:solidFill>
                  <a:srgbClr val="96C163"/>
                </a:solidFill>
                <a:latin typeface="Arial Black" panose="020B0A04020102020204" pitchFamily="34" charset="0"/>
              </a:rPr>
              <a:t>IV </a:t>
            </a:r>
            <a:r>
              <a:rPr lang="es-ES" sz="2800" dirty="0" smtClean="0">
                <a:solidFill>
                  <a:srgbClr val="96C163"/>
                </a:solidFill>
                <a:latin typeface="Arial Black" panose="020B0A04020102020204" pitchFamily="34" charset="0"/>
              </a:rPr>
              <a:t>EISST:</a:t>
            </a:r>
            <a:endParaRPr lang="es-ES" sz="2800" dirty="0">
              <a:solidFill>
                <a:srgbClr val="96C163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2886558" y="1559055"/>
            <a:ext cx="1769876" cy="2865649"/>
            <a:chOff x="2886558" y="1429515"/>
            <a:chExt cx="1769876" cy="2865649"/>
          </a:xfrm>
        </p:grpSpPr>
        <p:sp>
          <p:nvSpPr>
            <p:cNvPr id="10" name="Google Shape;618;p41"/>
            <p:cNvSpPr/>
            <p:nvPr/>
          </p:nvSpPr>
          <p:spPr>
            <a:xfrm>
              <a:off x="2886558" y="1742167"/>
              <a:ext cx="1769876" cy="2389147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3998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19" name="Google Shape;631;p41"/>
            <p:cNvSpPr txBox="1"/>
            <p:nvPr/>
          </p:nvSpPr>
          <p:spPr>
            <a:xfrm>
              <a:off x="2918067" y="2187340"/>
              <a:ext cx="1738367" cy="5609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lvl="0" algn="ctr"/>
              <a:r>
                <a:rPr lang="es-ES" sz="1400" b="1" dirty="0" smtClean="0">
                  <a:solidFill>
                    <a:srgbClr val="37C2D1"/>
                  </a:solidFill>
                  <a:latin typeface="Arial" panose="020B0604020202020204" pitchFamily="34" charset="0"/>
                  <a:ea typeface="Fjalla One"/>
                  <a:cs typeface="Arial" panose="020B0604020202020204" pitchFamily="34" charset="0"/>
                  <a:sym typeface="Fjalla One"/>
                </a:rPr>
                <a:t>CONVICCIÓN JURÍDICA, ÉTICA Y POLÍTICA</a:t>
              </a:r>
              <a:endParaRPr lang="es-ES" sz="1400" b="1" dirty="0">
                <a:solidFill>
                  <a:srgbClr val="37C2D1"/>
                </a:solidFill>
                <a:latin typeface="Arial" panose="020B0604020202020204" pitchFamily="34" charset="0"/>
                <a:ea typeface="Fjalla One"/>
                <a:cs typeface="Arial" panose="020B0604020202020204" pitchFamily="34" charset="0"/>
                <a:sym typeface="Fjalla One"/>
              </a:endParaRPr>
            </a:p>
          </p:txBody>
        </p:sp>
        <p:sp>
          <p:nvSpPr>
            <p:cNvPr id="22" name="Google Shape;638;p41"/>
            <p:cNvSpPr/>
            <p:nvPr/>
          </p:nvSpPr>
          <p:spPr>
            <a:xfrm>
              <a:off x="3608330" y="3968832"/>
              <a:ext cx="326332" cy="326332"/>
            </a:xfrm>
            <a:prstGeom prst="pie">
              <a:avLst>
                <a:gd name="adj1" fmla="val 10800000"/>
                <a:gd name="adj2" fmla="val 6387"/>
              </a:avLst>
            </a:prstGeom>
            <a:solidFill>
              <a:srgbClr val="3998C7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769C6421-9876-45CB-AE3D-AC53C98B44B0}"/>
                </a:ext>
              </a:extLst>
            </p:cNvPr>
            <p:cNvSpPr txBox="1"/>
            <p:nvPr/>
          </p:nvSpPr>
          <p:spPr>
            <a:xfrm>
              <a:off x="3000687" y="2859337"/>
              <a:ext cx="1541618" cy="964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lnSpc>
                  <a:spcPts val="1700"/>
                </a:lnSpc>
                <a:defRPr sz="1500">
                  <a:latin typeface="Arial Narrow" panose="020B0606020202030204" pitchFamily="34" charset="0"/>
                </a:defRPr>
              </a:lvl1pPr>
            </a:lstStyle>
            <a:p>
              <a:r>
                <a:rPr lang="es-ES" sz="1400" dirty="0"/>
                <a:t>La SST forma parte del núcleo del trabajo decente y del Estado social</a:t>
              </a:r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C6782A48-39CF-48AC-BD98-E2C92297D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894" y="1429515"/>
              <a:ext cx="577205" cy="646816"/>
            </a:xfrm>
            <a:custGeom>
              <a:avLst/>
              <a:gdLst>
                <a:gd name="T0" fmla="*/ 1990 w 1990"/>
                <a:gd name="T1" fmla="*/ 1115 h 2230"/>
                <a:gd name="T2" fmla="*/ 1988 w 1990"/>
                <a:gd name="T3" fmla="*/ 1574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59 h 2230"/>
                <a:gd name="T10" fmla="*/ 1952 w 1990"/>
                <a:gd name="T11" fmla="*/ 1684 h 2230"/>
                <a:gd name="T12" fmla="*/ 1935 w 1990"/>
                <a:gd name="T13" fmla="*/ 1707 h 2230"/>
                <a:gd name="T14" fmla="*/ 1913 w 1990"/>
                <a:gd name="T15" fmla="*/ 1729 h 2230"/>
                <a:gd name="T16" fmla="*/ 1890 w 1990"/>
                <a:gd name="T17" fmla="*/ 1746 h 2230"/>
                <a:gd name="T18" fmla="*/ 1491 w 1990"/>
                <a:gd name="T19" fmla="*/ 1976 h 2230"/>
                <a:gd name="T20" fmla="*/ 1094 w 1990"/>
                <a:gd name="T21" fmla="*/ 2207 h 2230"/>
                <a:gd name="T22" fmla="*/ 1065 w 1990"/>
                <a:gd name="T23" fmla="*/ 2218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3 w 1990"/>
                <a:gd name="T33" fmla="*/ 2218 h 2230"/>
                <a:gd name="T34" fmla="*/ 895 w 1990"/>
                <a:gd name="T35" fmla="*/ 2207 h 2230"/>
                <a:gd name="T36" fmla="*/ 496 w 1990"/>
                <a:gd name="T37" fmla="*/ 1976 h 2230"/>
                <a:gd name="T38" fmla="*/ 99 w 1990"/>
                <a:gd name="T39" fmla="*/ 1746 h 2230"/>
                <a:gd name="T40" fmla="*/ 74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4 h 2230"/>
                <a:gd name="T46" fmla="*/ 23 w 1990"/>
                <a:gd name="T47" fmla="*/ 1659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4 h 2230"/>
                <a:gd name="T54" fmla="*/ 0 w 1990"/>
                <a:gd name="T55" fmla="*/ 1115 h 2230"/>
                <a:gd name="T56" fmla="*/ 0 w 1990"/>
                <a:gd name="T57" fmla="*/ 655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4 w 1990"/>
                <a:gd name="T67" fmla="*/ 523 h 2230"/>
                <a:gd name="T68" fmla="*/ 74 w 1990"/>
                <a:gd name="T69" fmla="*/ 501 h 2230"/>
                <a:gd name="T70" fmla="*/ 99 w 1990"/>
                <a:gd name="T71" fmla="*/ 484 h 2230"/>
                <a:gd name="T72" fmla="*/ 496 w 1990"/>
                <a:gd name="T73" fmla="*/ 253 h 2230"/>
                <a:gd name="T74" fmla="*/ 895 w 1990"/>
                <a:gd name="T75" fmla="*/ 23 h 2230"/>
                <a:gd name="T76" fmla="*/ 923 w 1990"/>
                <a:gd name="T77" fmla="*/ 11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1 h 2230"/>
                <a:gd name="T88" fmla="*/ 1094 w 1990"/>
                <a:gd name="T89" fmla="*/ 23 h 2230"/>
                <a:gd name="T90" fmla="*/ 1491 w 1990"/>
                <a:gd name="T91" fmla="*/ 253 h 2230"/>
                <a:gd name="T92" fmla="*/ 1890 w 1990"/>
                <a:gd name="T93" fmla="*/ 484 h 2230"/>
                <a:gd name="T94" fmla="*/ 1913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4 h 2230"/>
                <a:gd name="T100" fmla="*/ 1967 w 1990"/>
                <a:gd name="T101" fmla="*/ 570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88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8" y="1574"/>
                  </a:lnTo>
                  <a:lnTo>
                    <a:pt x="1987" y="1590"/>
                  </a:lnTo>
                  <a:lnTo>
                    <a:pt x="1985" y="1605"/>
                  </a:lnTo>
                  <a:lnTo>
                    <a:pt x="1982" y="1619"/>
                  </a:lnTo>
                  <a:lnTo>
                    <a:pt x="1978" y="1634"/>
                  </a:lnTo>
                  <a:lnTo>
                    <a:pt x="1972" y="1647"/>
                  </a:lnTo>
                  <a:lnTo>
                    <a:pt x="1967" y="1659"/>
                  </a:lnTo>
                  <a:lnTo>
                    <a:pt x="1959" y="1672"/>
                  </a:lnTo>
                  <a:lnTo>
                    <a:pt x="1952" y="1684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3" y="1729"/>
                  </a:lnTo>
                  <a:lnTo>
                    <a:pt x="1902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1" y="1976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5" y="2218"/>
                  </a:lnTo>
                  <a:lnTo>
                    <a:pt x="1052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7" y="2223"/>
                  </a:lnTo>
                  <a:lnTo>
                    <a:pt x="923" y="2218"/>
                  </a:lnTo>
                  <a:lnTo>
                    <a:pt x="910" y="2213"/>
                  </a:lnTo>
                  <a:lnTo>
                    <a:pt x="895" y="2207"/>
                  </a:lnTo>
                  <a:lnTo>
                    <a:pt x="882" y="2200"/>
                  </a:lnTo>
                  <a:lnTo>
                    <a:pt x="496" y="1976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7" y="1737"/>
                  </a:lnTo>
                  <a:lnTo>
                    <a:pt x="74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6" y="1697"/>
                  </a:lnTo>
                  <a:lnTo>
                    <a:pt x="37" y="1684"/>
                  </a:lnTo>
                  <a:lnTo>
                    <a:pt x="28" y="1672"/>
                  </a:lnTo>
                  <a:lnTo>
                    <a:pt x="23" y="1659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39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28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4" y="501"/>
                  </a:lnTo>
                  <a:lnTo>
                    <a:pt x="87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6" y="253"/>
                  </a:lnTo>
                  <a:lnTo>
                    <a:pt x="882" y="30"/>
                  </a:lnTo>
                  <a:lnTo>
                    <a:pt x="895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2" y="7"/>
                  </a:lnTo>
                  <a:lnTo>
                    <a:pt x="1065" y="11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1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2" y="493"/>
                  </a:lnTo>
                  <a:lnTo>
                    <a:pt x="1913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2" y="544"/>
                  </a:lnTo>
                  <a:lnTo>
                    <a:pt x="1959" y="557"/>
                  </a:lnTo>
                  <a:lnTo>
                    <a:pt x="1967" y="570"/>
                  </a:lnTo>
                  <a:lnTo>
                    <a:pt x="1972" y="583"/>
                  </a:lnTo>
                  <a:lnTo>
                    <a:pt x="1978" y="596"/>
                  </a:lnTo>
                  <a:lnTo>
                    <a:pt x="1982" y="611"/>
                  </a:lnTo>
                  <a:lnTo>
                    <a:pt x="1985" y="625"/>
                  </a:lnTo>
                  <a:lnTo>
                    <a:pt x="1987" y="639"/>
                  </a:lnTo>
                  <a:lnTo>
                    <a:pt x="1988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3998C7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lang="ru-RU" sz="1500" dirty="0"/>
            </a:p>
          </p:txBody>
        </p:sp>
        <p:pic>
          <p:nvPicPr>
            <p:cNvPr id="68" name="Image 0" descr="preencoded.png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44583" y="1527118"/>
              <a:ext cx="453826" cy="453826"/>
            </a:xfrm>
            <a:prstGeom prst="rect">
              <a:avLst/>
            </a:prstGeom>
          </p:spPr>
        </p:pic>
      </p:grpSp>
      <p:pic>
        <p:nvPicPr>
          <p:cNvPr id="93" name="Marcador de posición de 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44" y="-78997"/>
            <a:ext cx="2555271" cy="5301494"/>
          </a:xfrm>
          <a:custGeom>
            <a:avLst/>
            <a:gdLst>
              <a:gd name="connsiteX0" fmla="*/ 1437093 w 4489017"/>
              <a:gd name="connsiteY0" fmla="*/ 6461762 h 9310041"/>
              <a:gd name="connsiteX1" fmla="*/ 1521218 w 4489017"/>
              <a:gd name="connsiteY1" fmla="*/ 6496623 h 9310041"/>
              <a:gd name="connsiteX2" fmla="*/ 2813417 w 4489017"/>
              <a:gd name="connsiteY2" fmla="*/ 7788823 h 9310041"/>
              <a:gd name="connsiteX3" fmla="*/ 2813417 w 4489017"/>
              <a:gd name="connsiteY3" fmla="*/ 7957073 h 9310041"/>
              <a:gd name="connsiteX4" fmla="*/ 1495310 w 4489017"/>
              <a:gd name="connsiteY4" fmla="*/ 9275180 h 9310041"/>
              <a:gd name="connsiteX5" fmla="*/ 1327060 w 4489017"/>
              <a:gd name="connsiteY5" fmla="*/ 9275180 h 9310041"/>
              <a:gd name="connsiteX6" fmla="*/ 34860 w 4489017"/>
              <a:gd name="connsiteY6" fmla="*/ 7982981 h 9310041"/>
              <a:gd name="connsiteX7" fmla="*/ 34860 w 4489017"/>
              <a:gd name="connsiteY7" fmla="*/ 7814731 h 9310041"/>
              <a:gd name="connsiteX8" fmla="*/ 1352968 w 4489017"/>
              <a:gd name="connsiteY8" fmla="*/ 6496623 h 9310041"/>
              <a:gd name="connsiteX9" fmla="*/ 1437093 w 4489017"/>
              <a:gd name="connsiteY9" fmla="*/ 6461762 h 9310041"/>
              <a:gd name="connsiteX10" fmla="*/ 3077832 w 4489017"/>
              <a:gd name="connsiteY10" fmla="*/ 4821176 h 9310041"/>
              <a:gd name="connsiteX11" fmla="*/ 3161956 w 4489017"/>
              <a:gd name="connsiteY11" fmla="*/ 4856037 h 9310041"/>
              <a:gd name="connsiteX12" fmla="*/ 4454156 w 4489017"/>
              <a:gd name="connsiteY12" fmla="*/ 6148237 h 9310041"/>
              <a:gd name="connsiteX13" fmla="*/ 4454156 w 4489017"/>
              <a:gd name="connsiteY13" fmla="*/ 6316486 h 9310041"/>
              <a:gd name="connsiteX14" fmla="*/ 3136048 w 4489017"/>
              <a:gd name="connsiteY14" fmla="*/ 7634594 h 9310041"/>
              <a:gd name="connsiteX15" fmla="*/ 2967799 w 4489017"/>
              <a:gd name="connsiteY15" fmla="*/ 7634594 h 9310041"/>
              <a:gd name="connsiteX16" fmla="*/ 1675599 w 4489017"/>
              <a:gd name="connsiteY16" fmla="*/ 6342395 h 9310041"/>
              <a:gd name="connsiteX17" fmla="*/ 1675599 w 4489017"/>
              <a:gd name="connsiteY17" fmla="*/ 6174145 h 9310041"/>
              <a:gd name="connsiteX18" fmla="*/ 2993707 w 4489017"/>
              <a:gd name="connsiteY18" fmla="*/ 4856037 h 9310041"/>
              <a:gd name="connsiteX19" fmla="*/ 3077832 w 4489017"/>
              <a:gd name="connsiteY19" fmla="*/ 4821176 h 9310041"/>
              <a:gd name="connsiteX20" fmla="*/ 1437246 w 4489017"/>
              <a:gd name="connsiteY20" fmla="*/ 3230881 h 9310041"/>
              <a:gd name="connsiteX21" fmla="*/ 1521370 w 4489017"/>
              <a:gd name="connsiteY21" fmla="*/ 3265742 h 9310041"/>
              <a:gd name="connsiteX22" fmla="*/ 2813570 w 4489017"/>
              <a:gd name="connsiteY22" fmla="*/ 4557942 h 9310041"/>
              <a:gd name="connsiteX23" fmla="*/ 2813570 w 4489017"/>
              <a:gd name="connsiteY23" fmla="*/ 4726192 h 9310041"/>
              <a:gd name="connsiteX24" fmla="*/ 1495462 w 4489017"/>
              <a:gd name="connsiteY24" fmla="*/ 6044300 h 9310041"/>
              <a:gd name="connsiteX25" fmla="*/ 1327213 w 4489017"/>
              <a:gd name="connsiteY25" fmla="*/ 6044300 h 9310041"/>
              <a:gd name="connsiteX26" fmla="*/ 35013 w 4489017"/>
              <a:gd name="connsiteY26" fmla="*/ 4752100 h 9310041"/>
              <a:gd name="connsiteX27" fmla="*/ 35013 w 4489017"/>
              <a:gd name="connsiteY27" fmla="*/ 4583850 h 9310041"/>
              <a:gd name="connsiteX28" fmla="*/ 1353121 w 4489017"/>
              <a:gd name="connsiteY28" fmla="*/ 3265742 h 9310041"/>
              <a:gd name="connsiteX29" fmla="*/ 1437246 w 4489017"/>
              <a:gd name="connsiteY29" fmla="*/ 3230881 h 9310041"/>
              <a:gd name="connsiteX30" fmla="*/ 3077832 w 4489017"/>
              <a:gd name="connsiteY30" fmla="*/ 1590295 h 9310041"/>
              <a:gd name="connsiteX31" fmla="*/ 3161956 w 4489017"/>
              <a:gd name="connsiteY31" fmla="*/ 1625156 h 9310041"/>
              <a:gd name="connsiteX32" fmla="*/ 4454156 w 4489017"/>
              <a:gd name="connsiteY32" fmla="*/ 2917356 h 9310041"/>
              <a:gd name="connsiteX33" fmla="*/ 4454156 w 4489017"/>
              <a:gd name="connsiteY33" fmla="*/ 3085606 h 9310041"/>
              <a:gd name="connsiteX34" fmla="*/ 3136048 w 4489017"/>
              <a:gd name="connsiteY34" fmla="*/ 4403713 h 9310041"/>
              <a:gd name="connsiteX35" fmla="*/ 2967799 w 4489017"/>
              <a:gd name="connsiteY35" fmla="*/ 4403713 h 9310041"/>
              <a:gd name="connsiteX36" fmla="*/ 1675599 w 4489017"/>
              <a:gd name="connsiteY36" fmla="*/ 3111513 h 9310041"/>
              <a:gd name="connsiteX37" fmla="*/ 1675599 w 4489017"/>
              <a:gd name="connsiteY37" fmla="*/ 2943264 h 9310041"/>
              <a:gd name="connsiteX38" fmla="*/ 2993707 w 4489017"/>
              <a:gd name="connsiteY38" fmla="*/ 1625156 h 9310041"/>
              <a:gd name="connsiteX39" fmla="*/ 3077832 w 4489017"/>
              <a:gd name="connsiteY39" fmla="*/ 1590295 h 9310041"/>
              <a:gd name="connsiteX40" fmla="*/ 1437093 w 4489017"/>
              <a:gd name="connsiteY40" fmla="*/ 0 h 9310041"/>
              <a:gd name="connsiteX41" fmla="*/ 1521218 w 4489017"/>
              <a:gd name="connsiteY41" fmla="*/ 34862 h 9310041"/>
              <a:gd name="connsiteX42" fmla="*/ 2813417 w 4489017"/>
              <a:gd name="connsiteY42" fmla="*/ 1327061 h 9310041"/>
              <a:gd name="connsiteX43" fmla="*/ 2813417 w 4489017"/>
              <a:gd name="connsiteY43" fmla="*/ 1495311 h 9310041"/>
              <a:gd name="connsiteX44" fmla="*/ 1495310 w 4489017"/>
              <a:gd name="connsiteY44" fmla="*/ 2813419 h 9310041"/>
              <a:gd name="connsiteX45" fmla="*/ 1327060 w 4489017"/>
              <a:gd name="connsiteY45" fmla="*/ 2813419 h 9310041"/>
              <a:gd name="connsiteX46" fmla="*/ 34860 w 4489017"/>
              <a:gd name="connsiteY46" fmla="*/ 1521219 h 9310041"/>
              <a:gd name="connsiteX47" fmla="*/ 34860 w 4489017"/>
              <a:gd name="connsiteY47" fmla="*/ 1352969 h 9310041"/>
              <a:gd name="connsiteX48" fmla="*/ 1352968 w 4489017"/>
              <a:gd name="connsiteY48" fmla="*/ 34862 h 9310041"/>
              <a:gd name="connsiteX49" fmla="*/ 1437093 w 4489017"/>
              <a:gd name="connsiteY49" fmla="*/ 0 h 931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4489017" h="9310041">
                <a:moveTo>
                  <a:pt x="1437093" y="6461762"/>
                </a:moveTo>
                <a:cubicBezTo>
                  <a:pt x="1467535" y="6461762"/>
                  <a:pt x="1497977" y="6473382"/>
                  <a:pt x="1521218" y="6496623"/>
                </a:cubicBezTo>
                <a:lnTo>
                  <a:pt x="2813417" y="7788823"/>
                </a:lnTo>
                <a:cubicBezTo>
                  <a:pt x="2859899" y="7835305"/>
                  <a:pt x="2859899" y="7910591"/>
                  <a:pt x="2813417" y="7957073"/>
                </a:cubicBezTo>
                <a:lnTo>
                  <a:pt x="1495310" y="9275180"/>
                </a:lnTo>
                <a:cubicBezTo>
                  <a:pt x="1448828" y="9321662"/>
                  <a:pt x="1373542" y="9321662"/>
                  <a:pt x="1327060" y="9275180"/>
                </a:cubicBezTo>
                <a:lnTo>
                  <a:pt x="34860" y="7982981"/>
                </a:lnTo>
                <a:cubicBezTo>
                  <a:pt x="-11621" y="7936499"/>
                  <a:pt x="-11621" y="7861213"/>
                  <a:pt x="34860" y="7814731"/>
                </a:cubicBezTo>
                <a:lnTo>
                  <a:pt x="1352968" y="6496623"/>
                </a:lnTo>
                <a:cubicBezTo>
                  <a:pt x="1376209" y="6473382"/>
                  <a:pt x="1406651" y="6461762"/>
                  <a:pt x="1437093" y="6461762"/>
                </a:cubicBezTo>
                <a:close/>
                <a:moveTo>
                  <a:pt x="3077832" y="4821176"/>
                </a:moveTo>
                <a:cubicBezTo>
                  <a:pt x="3108273" y="4821176"/>
                  <a:pt x="3138715" y="4832796"/>
                  <a:pt x="3161956" y="4856037"/>
                </a:cubicBezTo>
                <a:lnTo>
                  <a:pt x="4454156" y="6148237"/>
                </a:lnTo>
                <a:cubicBezTo>
                  <a:pt x="4500638" y="6194719"/>
                  <a:pt x="4500638" y="6270005"/>
                  <a:pt x="4454156" y="6316486"/>
                </a:cubicBezTo>
                <a:lnTo>
                  <a:pt x="3136048" y="7634594"/>
                </a:lnTo>
                <a:cubicBezTo>
                  <a:pt x="3089566" y="7681076"/>
                  <a:pt x="3014281" y="7681076"/>
                  <a:pt x="2967799" y="7634594"/>
                </a:cubicBezTo>
                <a:lnTo>
                  <a:pt x="1675599" y="6342395"/>
                </a:lnTo>
                <a:cubicBezTo>
                  <a:pt x="1629117" y="6295912"/>
                  <a:pt x="1629117" y="6220627"/>
                  <a:pt x="1675599" y="6174145"/>
                </a:cubicBezTo>
                <a:lnTo>
                  <a:pt x="2993707" y="4856037"/>
                </a:lnTo>
                <a:cubicBezTo>
                  <a:pt x="3016948" y="4832796"/>
                  <a:pt x="3047390" y="4821176"/>
                  <a:pt x="3077832" y="4821176"/>
                </a:cubicBezTo>
                <a:close/>
                <a:moveTo>
                  <a:pt x="1437246" y="3230881"/>
                </a:moveTo>
                <a:cubicBezTo>
                  <a:pt x="1467687" y="3230881"/>
                  <a:pt x="1498129" y="3242501"/>
                  <a:pt x="1521370" y="3265742"/>
                </a:cubicBezTo>
                <a:lnTo>
                  <a:pt x="2813570" y="4557942"/>
                </a:lnTo>
                <a:cubicBezTo>
                  <a:pt x="2860052" y="4604424"/>
                  <a:pt x="2860052" y="4679710"/>
                  <a:pt x="2813570" y="4726192"/>
                </a:cubicBezTo>
                <a:lnTo>
                  <a:pt x="1495462" y="6044300"/>
                </a:lnTo>
                <a:cubicBezTo>
                  <a:pt x="1448980" y="6090782"/>
                  <a:pt x="1373694" y="6090782"/>
                  <a:pt x="1327213" y="6044300"/>
                </a:cubicBezTo>
                <a:lnTo>
                  <a:pt x="35013" y="4752100"/>
                </a:lnTo>
                <a:cubicBezTo>
                  <a:pt x="-11469" y="4705618"/>
                  <a:pt x="-11469" y="4630332"/>
                  <a:pt x="35013" y="4583850"/>
                </a:cubicBezTo>
                <a:lnTo>
                  <a:pt x="1353121" y="3265742"/>
                </a:lnTo>
                <a:cubicBezTo>
                  <a:pt x="1376362" y="3242501"/>
                  <a:pt x="1406804" y="3230881"/>
                  <a:pt x="1437246" y="3230881"/>
                </a:cubicBezTo>
                <a:close/>
                <a:moveTo>
                  <a:pt x="3077832" y="1590295"/>
                </a:moveTo>
                <a:cubicBezTo>
                  <a:pt x="3108273" y="1590295"/>
                  <a:pt x="3138715" y="1601915"/>
                  <a:pt x="3161956" y="1625156"/>
                </a:cubicBezTo>
                <a:lnTo>
                  <a:pt x="4454156" y="2917356"/>
                </a:lnTo>
                <a:cubicBezTo>
                  <a:pt x="4500638" y="2963838"/>
                  <a:pt x="4500638" y="3039123"/>
                  <a:pt x="4454156" y="3085606"/>
                </a:cubicBezTo>
                <a:lnTo>
                  <a:pt x="3136048" y="4403713"/>
                </a:lnTo>
                <a:cubicBezTo>
                  <a:pt x="3089566" y="4450196"/>
                  <a:pt x="3014281" y="4450196"/>
                  <a:pt x="2967799" y="4403713"/>
                </a:cubicBezTo>
                <a:lnTo>
                  <a:pt x="1675599" y="3111513"/>
                </a:lnTo>
                <a:cubicBezTo>
                  <a:pt x="1629117" y="3065031"/>
                  <a:pt x="1629117" y="2989746"/>
                  <a:pt x="1675599" y="2943264"/>
                </a:cubicBezTo>
                <a:lnTo>
                  <a:pt x="2993707" y="1625156"/>
                </a:lnTo>
                <a:cubicBezTo>
                  <a:pt x="3016948" y="1601915"/>
                  <a:pt x="3047390" y="1590295"/>
                  <a:pt x="3077832" y="1590295"/>
                </a:cubicBezTo>
                <a:close/>
                <a:moveTo>
                  <a:pt x="1437093" y="0"/>
                </a:moveTo>
                <a:cubicBezTo>
                  <a:pt x="1467535" y="0"/>
                  <a:pt x="1497977" y="11621"/>
                  <a:pt x="1521218" y="34862"/>
                </a:cubicBezTo>
                <a:lnTo>
                  <a:pt x="2813417" y="1327061"/>
                </a:lnTo>
                <a:cubicBezTo>
                  <a:pt x="2859899" y="1373543"/>
                  <a:pt x="2859899" y="1448829"/>
                  <a:pt x="2813417" y="1495311"/>
                </a:cubicBezTo>
                <a:lnTo>
                  <a:pt x="1495310" y="2813419"/>
                </a:lnTo>
                <a:cubicBezTo>
                  <a:pt x="1448828" y="2859901"/>
                  <a:pt x="1373542" y="2859901"/>
                  <a:pt x="1327060" y="2813419"/>
                </a:cubicBezTo>
                <a:lnTo>
                  <a:pt x="34860" y="1521219"/>
                </a:lnTo>
                <a:cubicBezTo>
                  <a:pt x="-11621" y="1474737"/>
                  <a:pt x="-11621" y="1399451"/>
                  <a:pt x="34860" y="1352969"/>
                </a:cubicBezTo>
                <a:lnTo>
                  <a:pt x="1352968" y="34862"/>
                </a:lnTo>
                <a:cubicBezTo>
                  <a:pt x="1376209" y="11621"/>
                  <a:pt x="1406651" y="0"/>
                  <a:pt x="1437093" y="0"/>
                </a:cubicBezTo>
                <a:close/>
              </a:path>
            </a:pathLst>
          </a:custGeom>
          <a:noFill/>
        </p:spPr>
      </p:pic>
      <p:grpSp>
        <p:nvGrpSpPr>
          <p:cNvPr id="15" name="Grupo 14"/>
          <p:cNvGrpSpPr/>
          <p:nvPr/>
        </p:nvGrpSpPr>
        <p:grpSpPr>
          <a:xfrm>
            <a:off x="7155572" y="1559055"/>
            <a:ext cx="1769876" cy="2865649"/>
            <a:chOff x="7155572" y="1429515"/>
            <a:chExt cx="1769876" cy="2865649"/>
          </a:xfrm>
        </p:grpSpPr>
        <p:grpSp>
          <p:nvGrpSpPr>
            <p:cNvPr id="12" name="Grupo 11"/>
            <p:cNvGrpSpPr/>
            <p:nvPr/>
          </p:nvGrpSpPr>
          <p:grpSpPr>
            <a:xfrm>
              <a:off x="7155572" y="1429515"/>
              <a:ext cx="1769876" cy="2701799"/>
              <a:chOff x="7155572" y="1429515"/>
              <a:chExt cx="1769876" cy="2701799"/>
            </a:xfrm>
          </p:grpSpPr>
          <p:sp>
            <p:nvSpPr>
              <p:cNvPr id="100" name="Google Shape;618;p41"/>
              <p:cNvSpPr/>
              <p:nvPr/>
            </p:nvSpPr>
            <p:spPr>
              <a:xfrm>
                <a:off x="7155572" y="1742167"/>
                <a:ext cx="1769876" cy="2389147"/>
              </a:xfrm>
              <a:prstGeom prst="rect">
                <a:avLst/>
              </a:prstGeom>
              <a:solidFill>
                <a:srgbClr val="FFFFFF"/>
              </a:solidFill>
              <a:ln w="19050" cap="flat" cmpd="sng">
                <a:solidFill>
                  <a:srgbClr val="B5486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500"/>
              </a:p>
            </p:txBody>
          </p:sp>
          <p:sp>
            <p:nvSpPr>
              <p:cNvPr id="101" name="Google Shape;631;p41"/>
              <p:cNvSpPr txBox="1"/>
              <p:nvPr/>
            </p:nvSpPr>
            <p:spPr>
              <a:xfrm>
                <a:off x="7263818" y="2202962"/>
                <a:ext cx="1553384" cy="3907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lvl="0" algn="ctr"/>
                <a:r>
                  <a:rPr lang="es-ES" sz="1400" b="1" dirty="0" smtClean="0">
                    <a:solidFill>
                      <a:srgbClr val="37C2D1"/>
                    </a:solidFill>
                    <a:latin typeface="Arial" panose="020B0604020202020204" pitchFamily="34" charset="0"/>
                    <a:ea typeface="Fjalla One"/>
                    <a:cs typeface="Arial" panose="020B0604020202020204" pitchFamily="34" charset="0"/>
                    <a:sym typeface="Fjalla One"/>
                  </a:rPr>
                  <a:t>OBJETIVO DE DESARROLLO SOSTENIBLE 8</a:t>
                </a:r>
                <a:endParaRPr lang="es-ES" sz="1400" b="1" dirty="0">
                  <a:solidFill>
                    <a:srgbClr val="37C2D1"/>
                  </a:solidFill>
                  <a:latin typeface="Arial" panose="020B0604020202020204" pitchFamily="34" charset="0"/>
                  <a:ea typeface="Fjalla One"/>
                  <a:cs typeface="Arial" panose="020B0604020202020204" pitchFamily="34" charset="0"/>
                  <a:sym typeface="Fjalla One"/>
                </a:endParaRPr>
              </a:p>
            </p:txBody>
          </p:sp>
          <p:sp>
            <p:nvSpPr>
              <p:cNvPr id="103" name="CuadroTexto 102">
                <a:extLst>
                  <a:ext uri="{FF2B5EF4-FFF2-40B4-BE49-F238E27FC236}">
                    <a16:creationId xmlns:a16="http://schemas.microsoft.com/office/drawing/2014/main" id="{769C6421-9876-45CB-AE3D-AC53C98B44B0}"/>
                  </a:ext>
                </a:extLst>
              </p:cNvPr>
              <p:cNvSpPr txBox="1"/>
              <p:nvPr/>
            </p:nvSpPr>
            <p:spPr>
              <a:xfrm>
                <a:off x="7155572" y="2834978"/>
                <a:ext cx="1769876" cy="949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s-ES"/>
                </a:defPPr>
                <a:lvl1pPr algn="ctr">
                  <a:lnSpc>
                    <a:spcPts val="1800"/>
                  </a:lnSpc>
                  <a:defRPr sz="1500">
                    <a:latin typeface="Arial Narrow" panose="020B0606020202030204" pitchFamily="34" charset="0"/>
                  </a:defRPr>
                </a:lvl1pPr>
              </a:lstStyle>
              <a:p>
                <a:pPr>
                  <a:lnSpc>
                    <a:spcPts val="1700"/>
                  </a:lnSpc>
                </a:pPr>
                <a:r>
                  <a:rPr lang="es-ES" sz="1400" dirty="0"/>
                  <a:t>Integración de salud mental, prevención, formación, gobernanza y protección social</a:t>
                </a: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:a16="http://schemas.microsoft.com/office/drawing/2014/main" id="{C6782A48-39CF-48AC-BD98-E2C92297D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1908" y="1429515"/>
                <a:ext cx="577205" cy="646816"/>
              </a:xfrm>
              <a:custGeom>
                <a:avLst/>
                <a:gdLst>
                  <a:gd name="T0" fmla="*/ 1990 w 1990"/>
                  <a:gd name="T1" fmla="*/ 1115 h 2230"/>
                  <a:gd name="T2" fmla="*/ 1988 w 1990"/>
                  <a:gd name="T3" fmla="*/ 1574 h 2230"/>
                  <a:gd name="T4" fmla="*/ 1985 w 1990"/>
                  <a:gd name="T5" fmla="*/ 1605 h 2230"/>
                  <a:gd name="T6" fmla="*/ 1978 w 1990"/>
                  <a:gd name="T7" fmla="*/ 1634 h 2230"/>
                  <a:gd name="T8" fmla="*/ 1967 w 1990"/>
                  <a:gd name="T9" fmla="*/ 1659 h 2230"/>
                  <a:gd name="T10" fmla="*/ 1952 w 1990"/>
                  <a:gd name="T11" fmla="*/ 1684 h 2230"/>
                  <a:gd name="T12" fmla="*/ 1935 w 1990"/>
                  <a:gd name="T13" fmla="*/ 1707 h 2230"/>
                  <a:gd name="T14" fmla="*/ 1913 w 1990"/>
                  <a:gd name="T15" fmla="*/ 1729 h 2230"/>
                  <a:gd name="T16" fmla="*/ 1890 w 1990"/>
                  <a:gd name="T17" fmla="*/ 1746 h 2230"/>
                  <a:gd name="T18" fmla="*/ 1491 w 1990"/>
                  <a:gd name="T19" fmla="*/ 1976 h 2230"/>
                  <a:gd name="T20" fmla="*/ 1094 w 1990"/>
                  <a:gd name="T21" fmla="*/ 2207 h 2230"/>
                  <a:gd name="T22" fmla="*/ 1065 w 1990"/>
                  <a:gd name="T23" fmla="*/ 2218 h 2230"/>
                  <a:gd name="T24" fmla="*/ 1038 w 1990"/>
                  <a:gd name="T25" fmla="*/ 2226 h 2230"/>
                  <a:gd name="T26" fmla="*/ 1009 w 1990"/>
                  <a:gd name="T27" fmla="*/ 2230 h 2230"/>
                  <a:gd name="T28" fmla="*/ 980 w 1990"/>
                  <a:gd name="T29" fmla="*/ 2230 h 2230"/>
                  <a:gd name="T30" fmla="*/ 951 w 1990"/>
                  <a:gd name="T31" fmla="*/ 2226 h 2230"/>
                  <a:gd name="T32" fmla="*/ 923 w 1990"/>
                  <a:gd name="T33" fmla="*/ 2218 h 2230"/>
                  <a:gd name="T34" fmla="*/ 895 w 1990"/>
                  <a:gd name="T35" fmla="*/ 2207 h 2230"/>
                  <a:gd name="T36" fmla="*/ 496 w 1990"/>
                  <a:gd name="T37" fmla="*/ 1976 h 2230"/>
                  <a:gd name="T38" fmla="*/ 99 w 1990"/>
                  <a:gd name="T39" fmla="*/ 1746 h 2230"/>
                  <a:gd name="T40" fmla="*/ 74 w 1990"/>
                  <a:gd name="T41" fmla="*/ 1729 h 2230"/>
                  <a:gd name="T42" fmla="*/ 54 w 1990"/>
                  <a:gd name="T43" fmla="*/ 1707 h 2230"/>
                  <a:gd name="T44" fmla="*/ 37 w 1990"/>
                  <a:gd name="T45" fmla="*/ 1684 h 2230"/>
                  <a:gd name="T46" fmla="*/ 23 w 1990"/>
                  <a:gd name="T47" fmla="*/ 1659 h 2230"/>
                  <a:gd name="T48" fmla="*/ 11 w 1990"/>
                  <a:gd name="T49" fmla="*/ 1634 h 2230"/>
                  <a:gd name="T50" fmla="*/ 4 w 1990"/>
                  <a:gd name="T51" fmla="*/ 1605 h 2230"/>
                  <a:gd name="T52" fmla="*/ 0 w 1990"/>
                  <a:gd name="T53" fmla="*/ 1574 h 2230"/>
                  <a:gd name="T54" fmla="*/ 0 w 1990"/>
                  <a:gd name="T55" fmla="*/ 1115 h 2230"/>
                  <a:gd name="T56" fmla="*/ 0 w 1990"/>
                  <a:gd name="T57" fmla="*/ 655 h 2230"/>
                  <a:gd name="T58" fmla="*/ 4 w 1990"/>
                  <a:gd name="T59" fmla="*/ 625 h 2230"/>
                  <a:gd name="T60" fmla="*/ 11 w 1990"/>
                  <a:gd name="T61" fmla="*/ 596 h 2230"/>
                  <a:gd name="T62" fmla="*/ 23 w 1990"/>
                  <a:gd name="T63" fmla="*/ 570 h 2230"/>
                  <a:gd name="T64" fmla="*/ 37 w 1990"/>
                  <a:gd name="T65" fmla="*/ 544 h 2230"/>
                  <a:gd name="T66" fmla="*/ 54 w 1990"/>
                  <a:gd name="T67" fmla="*/ 523 h 2230"/>
                  <a:gd name="T68" fmla="*/ 74 w 1990"/>
                  <a:gd name="T69" fmla="*/ 501 h 2230"/>
                  <a:gd name="T70" fmla="*/ 99 w 1990"/>
                  <a:gd name="T71" fmla="*/ 484 h 2230"/>
                  <a:gd name="T72" fmla="*/ 496 w 1990"/>
                  <a:gd name="T73" fmla="*/ 253 h 2230"/>
                  <a:gd name="T74" fmla="*/ 895 w 1990"/>
                  <a:gd name="T75" fmla="*/ 23 h 2230"/>
                  <a:gd name="T76" fmla="*/ 923 w 1990"/>
                  <a:gd name="T77" fmla="*/ 11 h 2230"/>
                  <a:gd name="T78" fmla="*/ 951 w 1990"/>
                  <a:gd name="T79" fmla="*/ 4 h 2230"/>
                  <a:gd name="T80" fmla="*/ 980 w 1990"/>
                  <a:gd name="T81" fmla="*/ 0 h 2230"/>
                  <a:gd name="T82" fmla="*/ 1009 w 1990"/>
                  <a:gd name="T83" fmla="*/ 0 h 2230"/>
                  <a:gd name="T84" fmla="*/ 1038 w 1990"/>
                  <a:gd name="T85" fmla="*/ 4 h 2230"/>
                  <a:gd name="T86" fmla="*/ 1065 w 1990"/>
                  <a:gd name="T87" fmla="*/ 11 h 2230"/>
                  <a:gd name="T88" fmla="*/ 1094 w 1990"/>
                  <a:gd name="T89" fmla="*/ 23 h 2230"/>
                  <a:gd name="T90" fmla="*/ 1491 w 1990"/>
                  <a:gd name="T91" fmla="*/ 253 h 2230"/>
                  <a:gd name="T92" fmla="*/ 1890 w 1990"/>
                  <a:gd name="T93" fmla="*/ 484 h 2230"/>
                  <a:gd name="T94" fmla="*/ 1913 w 1990"/>
                  <a:gd name="T95" fmla="*/ 501 h 2230"/>
                  <a:gd name="T96" fmla="*/ 1935 w 1990"/>
                  <a:gd name="T97" fmla="*/ 523 h 2230"/>
                  <a:gd name="T98" fmla="*/ 1952 w 1990"/>
                  <a:gd name="T99" fmla="*/ 544 h 2230"/>
                  <a:gd name="T100" fmla="*/ 1967 w 1990"/>
                  <a:gd name="T101" fmla="*/ 570 h 2230"/>
                  <a:gd name="T102" fmla="*/ 1978 w 1990"/>
                  <a:gd name="T103" fmla="*/ 596 h 2230"/>
                  <a:gd name="T104" fmla="*/ 1985 w 1990"/>
                  <a:gd name="T105" fmla="*/ 625 h 2230"/>
                  <a:gd name="T106" fmla="*/ 1988 w 1990"/>
                  <a:gd name="T107" fmla="*/ 655 h 2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90" h="2230">
                    <a:moveTo>
                      <a:pt x="1990" y="670"/>
                    </a:moveTo>
                    <a:lnTo>
                      <a:pt x="1990" y="1115"/>
                    </a:lnTo>
                    <a:lnTo>
                      <a:pt x="1990" y="1560"/>
                    </a:lnTo>
                    <a:lnTo>
                      <a:pt x="1988" y="1574"/>
                    </a:lnTo>
                    <a:lnTo>
                      <a:pt x="1987" y="1590"/>
                    </a:lnTo>
                    <a:lnTo>
                      <a:pt x="1985" y="1605"/>
                    </a:lnTo>
                    <a:lnTo>
                      <a:pt x="1982" y="1619"/>
                    </a:lnTo>
                    <a:lnTo>
                      <a:pt x="1978" y="1634"/>
                    </a:lnTo>
                    <a:lnTo>
                      <a:pt x="1972" y="1647"/>
                    </a:lnTo>
                    <a:lnTo>
                      <a:pt x="1967" y="1659"/>
                    </a:lnTo>
                    <a:lnTo>
                      <a:pt x="1959" y="1672"/>
                    </a:lnTo>
                    <a:lnTo>
                      <a:pt x="1952" y="1684"/>
                    </a:lnTo>
                    <a:lnTo>
                      <a:pt x="1944" y="1697"/>
                    </a:lnTo>
                    <a:lnTo>
                      <a:pt x="1935" y="1707"/>
                    </a:lnTo>
                    <a:lnTo>
                      <a:pt x="1925" y="1719"/>
                    </a:lnTo>
                    <a:lnTo>
                      <a:pt x="1913" y="1729"/>
                    </a:lnTo>
                    <a:lnTo>
                      <a:pt x="1902" y="1737"/>
                    </a:lnTo>
                    <a:lnTo>
                      <a:pt x="1890" y="1746"/>
                    </a:lnTo>
                    <a:lnTo>
                      <a:pt x="1877" y="1755"/>
                    </a:lnTo>
                    <a:lnTo>
                      <a:pt x="1491" y="1976"/>
                    </a:lnTo>
                    <a:lnTo>
                      <a:pt x="1107" y="2200"/>
                    </a:lnTo>
                    <a:lnTo>
                      <a:pt x="1094" y="2207"/>
                    </a:lnTo>
                    <a:lnTo>
                      <a:pt x="1080" y="2213"/>
                    </a:lnTo>
                    <a:lnTo>
                      <a:pt x="1065" y="2218"/>
                    </a:lnTo>
                    <a:lnTo>
                      <a:pt x="1052" y="2223"/>
                    </a:lnTo>
                    <a:lnTo>
                      <a:pt x="1038" y="2226"/>
                    </a:lnTo>
                    <a:lnTo>
                      <a:pt x="1023" y="2229"/>
                    </a:lnTo>
                    <a:lnTo>
                      <a:pt x="1009" y="2230"/>
                    </a:lnTo>
                    <a:lnTo>
                      <a:pt x="995" y="2230"/>
                    </a:lnTo>
                    <a:lnTo>
                      <a:pt x="980" y="2230"/>
                    </a:lnTo>
                    <a:lnTo>
                      <a:pt x="966" y="2229"/>
                    </a:lnTo>
                    <a:lnTo>
                      <a:pt x="951" y="2226"/>
                    </a:lnTo>
                    <a:lnTo>
                      <a:pt x="937" y="2223"/>
                    </a:lnTo>
                    <a:lnTo>
                      <a:pt x="923" y="2218"/>
                    </a:lnTo>
                    <a:lnTo>
                      <a:pt x="910" y="2213"/>
                    </a:lnTo>
                    <a:lnTo>
                      <a:pt x="895" y="2207"/>
                    </a:lnTo>
                    <a:lnTo>
                      <a:pt x="882" y="2200"/>
                    </a:lnTo>
                    <a:lnTo>
                      <a:pt x="496" y="1976"/>
                    </a:lnTo>
                    <a:lnTo>
                      <a:pt x="112" y="1755"/>
                    </a:lnTo>
                    <a:lnTo>
                      <a:pt x="99" y="1746"/>
                    </a:lnTo>
                    <a:lnTo>
                      <a:pt x="87" y="1737"/>
                    </a:lnTo>
                    <a:lnTo>
                      <a:pt x="74" y="1729"/>
                    </a:lnTo>
                    <a:lnTo>
                      <a:pt x="64" y="1719"/>
                    </a:lnTo>
                    <a:lnTo>
                      <a:pt x="54" y="1707"/>
                    </a:lnTo>
                    <a:lnTo>
                      <a:pt x="46" y="1697"/>
                    </a:lnTo>
                    <a:lnTo>
                      <a:pt x="37" y="1684"/>
                    </a:lnTo>
                    <a:lnTo>
                      <a:pt x="28" y="1672"/>
                    </a:lnTo>
                    <a:lnTo>
                      <a:pt x="23" y="1659"/>
                    </a:lnTo>
                    <a:lnTo>
                      <a:pt x="17" y="1647"/>
                    </a:lnTo>
                    <a:lnTo>
                      <a:pt x="11" y="1634"/>
                    </a:lnTo>
                    <a:lnTo>
                      <a:pt x="7" y="1619"/>
                    </a:lnTo>
                    <a:lnTo>
                      <a:pt x="4" y="1605"/>
                    </a:lnTo>
                    <a:lnTo>
                      <a:pt x="1" y="1590"/>
                    </a:lnTo>
                    <a:lnTo>
                      <a:pt x="0" y="1574"/>
                    </a:lnTo>
                    <a:lnTo>
                      <a:pt x="0" y="1560"/>
                    </a:lnTo>
                    <a:lnTo>
                      <a:pt x="0" y="1115"/>
                    </a:lnTo>
                    <a:lnTo>
                      <a:pt x="0" y="670"/>
                    </a:lnTo>
                    <a:lnTo>
                      <a:pt x="0" y="655"/>
                    </a:lnTo>
                    <a:lnTo>
                      <a:pt x="1" y="639"/>
                    </a:lnTo>
                    <a:lnTo>
                      <a:pt x="4" y="625"/>
                    </a:lnTo>
                    <a:lnTo>
                      <a:pt x="7" y="611"/>
                    </a:lnTo>
                    <a:lnTo>
                      <a:pt x="11" y="596"/>
                    </a:lnTo>
                    <a:lnTo>
                      <a:pt x="17" y="583"/>
                    </a:lnTo>
                    <a:lnTo>
                      <a:pt x="23" y="570"/>
                    </a:lnTo>
                    <a:lnTo>
                      <a:pt x="28" y="557"/>
                    </a:lnTo>
                    <a:lnTo>
                      <a:pt x="37" y="544"/>
                    </a:lnTo>
                    <a:lnTo>
                      <a:pt x="46" y="533"/>
                    </a:lnTo>
                    <a:lnTo>
                      <a:pt x="54" y="523"/>
                    </a:lnTo>
                    <a:lnTo>
                      <a:pt x="64" y="511"/>
                    </a:lnTo>
                    <a:lnTo>
                      <a:pt x="74" y="501"/>
                    </a:lnTo>
                    <a:lnTo>
                      <a:pt x="87" y="493"/>
                    </a:lnTo>
                    <a:lnTo>
                      <a:pt x="99" y="484"/>
                    </a:lnTo>
                    <a:lnTo>
                      <a:pt x="112" y="475"/>
                    </a:lnTo>
                    <a:lnTo>
                      <a:pt x="496" y="253"/>
                    </a:lnTo>
                    <a:lnTo>
                      <a:pt x="882" y="30"/>
                    </a:lnTo>
                    <a:lnTo>
                      <a:pt x="895" y="23"/>
                    </a:lnTo>
                    <a:lnTo>
                      <a:pt x="910" y="17"/>
                    </a:lnTo>
                    <a:lnTo>
                      <a:pt x="923" y="11"/>
                    </a:lnTo>
                    <a:lnTo>
                      <a:pt x="937" y="7"/>
                    </a:lnTo>
                    <a:lnTo>
                      <a:pt x="951" y="4"/>
                    </a:lnTo>
                    <a:lnTo>
                      <a:pt x="966" y="1"/>
                    </a:lnTo>
                    <a:lnTo>
                      <a:pt x="980" y="0"/>
                    </a:lnTo>
                    <a:lnTo>
                      <a:pt x="995" y="0"/>
                    </a:lnTo>
                    <a:lnTo>
                      <a:pt x="1009" y="0"/>
                    </a:lnTo>
                    <a:lnTo>
                      <a:pt x="1023" y="1"/>
                    </a:lnTo>
                    <a:lnTo>
                      <a:pt x="1038" y="4"/>
                    </a:lnTo>
                    <a:lnTo>
                      <a:pt x="1052" y="7"/>
                    </a:lnTo>
                    <a:lnTo>
                      <a:pt x="1065" y="11"/>
                    </a:lnTo>
                    <a:lnTo>
                      <a:pt x="1080" y="17"/>
                    </a:lnTo>
                    <a:lnTo>
                      <a:pt x="1094" y="23"/>
                    </a:lnTo>
                    <a:lnTo>
                      <a:pt x="1107" y="30"/>
                    </a:lnTo>
                    <a:lnTo>
                      <a:pt x="1491" y="253"/>
                    </a:lnTo>
                    <a:lnTo>
                      <a:pt x="1877" y="475"/>
                    </a:lnTo>
                    <a:lnTo>
                      <a:pt x="1890" y="484"/>
                    </a:lnTo>
                    <a:lnTo>
                      <a:pt x="1902" y="493"/>
                    </a:lnTo>
                    <a:lnTo>
                      <a:pt x="1913" y="501"/>
                    </a:lnTo>
                    <a:lnTo>
                      <a:pt x="1925" y="511"/>
                    </a:lnTo>
                    <a:lnTo>
                      <a:pt x="1935" y="523"/>
                    </a:lnTo>
                    <a:lnTo>
                      <a:pt x="1944" y="533"/>
                    </a:lnTo>
                    <a:lnTo>
                      <a:pt x="1952" y="544"/>
                    </a:lnTo>
                    <a:lnTo>
                      <a:pt x="1959" y="557"/>
                    </a:lnTo>
                    <a:lnTo>
                      <a:pt x="1967" y="570"/>
                    </a:lnTo>
                    <a:lnTo>
                      <a:pt x="1972" y="583"/>
                    </a:lnTo>
                    <a:lnTo>
                      <a:pt x="1978" y="596"/>
                    </a:lnTo>
                    <a:lnTo>
                      <a:pt x="1982" y="611"/>
                    </a:lnTo>
                    <a:lnTo>
                      <a:pt x="1985" y="625"/>
                    </a:lnTo>
                    <a:lnTo>
                      <a:pt x="1987" y="639"/>
                    </a:lnTo>
                    <a:lnTo>
                      <a:pt x="1988" y="655"/>
                    </a:lnTo>
                    <a:lnTo>
                      <a:pt x="1990" y="670"/>
                    </a:lnTo>
                    <a:close/>
                  </a:path>
                </a:pathLst>
              </a:custGeom>
              <a:solidFill>
                <a:srgbClr val="B54865"/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lang="ru-RU" sz="1500" dirty="0"/>
              </a:p>
            </p:txBody>
          </p:sp>
          <p:pic>
            <p:nvPicPr>
              <p:cNvPr id="67" name="Imagen 6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57" t="43256" r="26331" b="10233"/>
              <a:stretch/>
            </p:blipFill>
            <p:spPr>
              <a:xfrm>
                <a:off x="7803227" y="1515640"/>
                <a:ext cx="474566" cy="474566"/>
              </a:xfrm>
              <a:prstGeom prst="rect">
                <a:avLst/>
              </a:prstGeom>
            </p:spPr>
          </p:pic>
        </p:grpSp>
        <p:sp>
          <p:nvSpPr>
            <p:cNvPr id="102" name="Google Shape;638;p41"/>
            <p:cNvSpPr/>
            <p:nvPr/>
          </p:nvSpPr>
          <p:spPr>
            <a:xfrm>
              <a:off x="7877344" y="3968832"/>
              <a:ext cx="326332" cy="326332"/>
            </a:xfrm>
            <a:prstGeom prst="pie">
              <a:avLst>
                <a:gd name="adj1" fmla="val 10800000"/>
                <a:gd name="adj2" fmla="val 6387"/>
              </a:avLst>
            </a:prstGeom>
            <a:solidFill>
              <a:srgbClr val="B54865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50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5021065" y="1559055"/>
            <a:ext cx="1769876" cy="2865649"/>
            <a:chOff x="5021065" y="1429515"/>
            <a:chExt cx="1769876" cy="2865649"/>
          </a:xfrm>
        </p:grpSpPr>
        <p:sp>
          <p:nvSpPr>
            <p:cNvPr id="94" name="Google Shape;618;p41"/>
            <p:cNvSpPr/>
            <p:nvPr/>
          </p:nvSpPr>
          <p:spPr>
            <a:xfrm>
              <a:off x="5021065" y="1742167"/>
              <a:ext cx="1769876" cy="2389147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ADCF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95" name="Google Shape;631;p41"/>
            <p:cNvSpPr txBox="1"/>
            <p:nvPr/>
          </p:nvSpPr>
          <p:spPr>
            <a:xfrm>
              <a:off x="5129311" y="2248198"/>
              <a:ext cx="1553384" cy="345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 lvl="0" algn="ctr"/>
              <a:r>
                <a:rPr lang="es-ES" sz="1400" b="1" dirty="0" smtClean="0">
                  <a:solidFill>
                    <a:srgbClr val="37C2D1"/>
                  </a:solidFill>
                  <a:latin typeface="Arial" panose="020B0604020202020204" pitchFamily="34" charset="0"/>
                  <a:ea typeface="Fjalla One"/>
                  <a:cs typeface="Arial" panose="020B0604020202020204" pitchFamily="34" charset="0"/>
                  <a:sym typeface="Fjalla One"/>
                </a:rPr>
                <a:t>DERECHO FUNDAMENTAL</a:t>
              </a:r>
              <a:endParaRPr lang="es-ES" sz="1400" b="1" dirty="0">
                <a:solidFill>
                  <a:srgbClr val="37C2D1"/>
                </a:solidFill>
                <a:latin typeface="Arial" panose="020B0604020202020204" pitchFamily="34" charset="0"/>
                <a:ea typeface="Fjalla One"/>
                <a:cs typeface="Arial" panose="020B0604020202020204" pitchFamily="34" charset="0"/>
                <a:sym typeface="Fjalla One"/>
              </a:endParaRPr>
            </a:p>
          </p:txBody>
        </p:sp>
        <p:sp>
          <p:nvSpPr>
            <p:cNvPr id="96" name="Google Shape;638;p41"/>
            <p:cNvSpPr/>
            <p:nvPr/>
          </p:nvSpPr>
          <p:spPr>
            <a:xfrm>
              <a:off x="5742837" y="3968832"/>
              <a:ext cx="326332" cy="326332"/>
            </a:xfrm>
            <a:prstGeom prst="pie">
              <a:avLst>
                <a:gd name="adj1" fmla="val 10800000"/>
                <a:gd name="adj2" fmla="val 6387"/>
              </a:avLst>
            </a:prstGeom>
            <a:solidFill>
              <a:srgbClr val="ADCF85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500"/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769C6421-9876-45CB-AE3D-AC53C98B44B0}"/>
                </a:ext>
              </a:extLst>
            </p:cNvPr>
            <p:cNvSpPr txBox="1"/>
            <p:nvPr/>
          </p:nvSpPr>
          <p:spPr>
            <a:xfrm>
              <a:off x="5058410" y="2718729"/>
              <a:ext cx="1695185" cy="1182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algn="ctr">
                <a:lnSpc>
                  <a:spcPts val="1700"/>
                </a:lnSpc>
                <a:defRPr sz="1500">
                  <a:latin typeface="Arial Narrow" panose="020B0606020202030204" pitchFamily="34" charset="0"/>
                </a:defRPr>
              </a:lvl1pPr>
            </a:lstStyle>
            <a:p>
              <a:r>
                <a:rPr lang="es-ES" sz="1400" dirty="0"/>
                <a:t>Reconocimiento por la OIT (2022) del entorno seguro como principio fundamental (Convenios 155 y 187)</a:t>
              </a:r>
            </a:p>
          </p:txBody>
        </p:sp>
        <p:sp>
          <p:nvSpPr>
            <p:cNvPr id="98" name="Freeform 34">
              <a:extLst>
                <a:ext uri="{FF2B5EF4-FFF2-40B4-BE49-F238E27FC236}">
                  <a16:creationId xmlns:a16="http://schemas.microsoft.com/office/drawing/2014/main" id="{C6782A48-39CF-48AC-BD98-E2C92297D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7401" y="1429515"/>
              <a:ext cx="577205" cy="646816"/>
            </a:xfrm>
            <a:custGeom>
              <a:avLst/>
              <a:gdLst>
                <a:gd name="T0" fmla="*/ 1990 w 1990"/>
                <a:gd name="T1" fmla="*/ 1115 h 2230"/>
                <a:gd name="T2" fmla="*/ 1988 w 1990"/>
                <a:gd name="T3" fmla="*/ 1574 h 2230"/>
                <a:gd name="T4" fmla="*/ 1985 w 1990"/>
                <a:gd name="T5" fmla="*/ 1605 h 2230"/>
                <a:gd name="T6" fmla="*/ 1978 w 1990"/>
                <a:gd name="T7" fmla="*/ 1634 h 2230"/>
                <a:gd name="T8" fmla="*/ 1967 w 1990"/>
                <a:gd name="T9" fmla="*/ 1659 h 2230"/>
                <a:gd name="T10" fmla="*/ 1952 w 1990"/>
                <a:gd name="T11" fmla="*/ 1684 h 2230"/>
                <a:gd name="T12" fmla="*/ 1935 w 1990"/>
                <a:gd name="T13" fmla="*/ 1707 h 2230"/>
                <a:gd name="T14" fmla="*/ 1913 w 1990"/>
                <a:gd name="T15" fmla="*/ 1729 h 2230"/>
                <a:gd name="T16" fmla="*/ 1890 w 1990"/>
                <a:gd name="T17" fmla="*/ 1746 h 2230"/>
                <a:gd name="T18" fmla="*/ 1491 w 1990"/>
                <a:gd name="T19" fmla="*/ 1976 h 2230"/>
                <a:gd name="T20" fmla="*/ 1094 w 1990"/>
                <a:gd name="T21" fmla="*/ 2207 h 2230"/>
                <a:gd name="T22" fmla="*/ 1065 w 1990"/>
                <a:gd name="T23" fmla="*/ 2218 h 2230"/>
                <a:gd name="T24" fmla="*/ 1038 w 1990"/>
                <a:gd name="T25" fmla="*/ 2226 h 2230"/>
                <a:gd name="T26" fmla="*/ 1009 w 1990"/>
                <a:gd name="T27" fmla="*/ 2230 h 2230"/>
                <a:gd name="T28" fmla="*/ 980 w 1990"/>
                <a:gd name="T29" fmla="*/ 2230 h 2230"/>
                <a:gd name="T30" fmla="*/ 951 w 1990"/>
                <a:gd name="T31" fmla="*/ 2226 h 2230"/>
                <a:gd name="T32" fmla="*/ 923 w 1990"/>
                <a:gd name="T33" fmla="*/ 2218 h 2230"/>
                <a:gd name="T34" fmla="*/ 895 w 1990"/>
                <a:gd name="T35" fmla="*/ 2207 h 2230"/>
                <a:gd name="T36" fmla="*/ 496 w 1990"/>
                <a:gd name="T37" fmla="*/ 1976 h 2230"/>
                <a:gd name="T38" fmla="*/ 99 w 1990"/>
                <a:gd name="T39" fmla="*/ 1746 h 2230"/>
                <a:gd name="T40" fmla="*/ 74 w 1990"/>
                <a:gd name="T41" fmla="*/ 1729 h 2230"/>
                <a:gd name="T42" fmla="*/ 54 w 1990"/>
                <a:gd name="T43" fmla="*/ 1707 h 2230"/>
                <a:gd name="T44" fmla="*/ 37 w 1990"/>
                <a:gd name="T45" fmla="*/ 1684 h 2230"/>
                <a:gd name="T46" fmla="*/ 23 w 1990"/>
                <a:gd name="T47" fmla="*/ 1659 h 2230"/>
                <a:gd name="T48" fmla="*/ 11 w 1990"/>
                <a:gd name="T49" fmla="*/ 1634 h 2230"/>
                <a:gd name="T50" fmla="*/ 4 w 1990"/>
                <a:gd name="T51" fmla="*/ 1605 h 2230"/>
                <a:gd name="T52" fmla="*/ 0 w 1990"/>
                <a:gd name="T53" fmla="*/ 1574 h 2230"/>
                <a:gd name="T54" fmla="*/ 0 w 1990"/>
                <a:gd name="T55" fmla="*/ 1115 h 2230"/>
                <a:gd name="T56" fmla="*/ 0 w 1990"/>
                <a:gd name="T57" fmla="*/ 655 h 2230"/>
                <a:gd name="T58" fmla="*/ 4 w 1990"/>
                <a:gd name="T59" fmla="*/ 625 h 2230"/>
                <a:gd name="T60" fmla="*/ 11 w 1990"/>
                <a:gd name="T61" fmla="*/ 596 h 2230"/>
                <a:gd name="T62" fmla="*/ 23 w 1990"/>
                <a:gd name="T63" fmla="*/ 570 h 2230"/>
                <a:gd name="T64" fmla="*/ 37 w 1990"/>
                <a:gd name="T65" fmla="*/ 544 h 2230"/>
                <a:gd name="T66" fmla="*/ 54 w 1990"/>
                <a:gd name="T67" fmla="*/ 523 h 2230"/>
                <a:gd name="T68" fmla="*/ 74 w 1990"/>
                <a:gd name="T69" fmla="*/ 501 h 2230"/>
                <a:gd name="T70" fmla="*/ 99 w 1990"/>
                <a:gd name="T71" fmla="*/ 484 h 2230"/>
                <a:gd name="T72" fmla="*/ 496 w 1990"/>
                <a:gd name="T73" fmla="*/ 253 h 2230"/>
                <a:gd name="T74" fmla="*/ 895 w 1990"/>
                <a:gd name="T75" fmla="*/ 23 h 2230"/>
                <a:gd name="T76" fmla="*/ 923 w 1990"/>
                <a:gd name="T77" fmla="*/ 11 h 2230"/>
                <a:gd name="T78" fmla="*/ 951 w 1990"/>
                <a:gd name="T79" fmla="*/ 4 h 2230"/>
                <a:gd name="T80" fmla="*/ 980 w 1990"/>
                <a:gd name="T81" fmla="*/ 0 h 2230"/>
                <a:gd name="T82" fmla="*/ 1009 w 1990"/>
                <a:gd name="T83" fmla="*/ 0 h 2230"/>
                <a:gd name="T84" fmla="*/ 1038 w 1990"/>
                <a:gd name="T85" fmla="*/ 4 h 2230"/>
                <a:gd name="T86" fmla="*/ 1065 w 1990"/>
                <a:gd name="T87" fmla="*/ 11 h 2230"/>
                <a:gd name="T88" fmla="*/ 1094 w 1990"/>
                <a:gd name="T89" fmla="*/ 23 h 2230"/>
                <a:gd name="T90" fmla="*/ 1491 w 1990"/>
                <a:gd name="T91" fmla="*/ 253 h 2230"/>
                <a:gd name="T92" fmla="*/ 1890 w 1990"/>
                <a:gd name="T93" fmla="*/ 484 h 2230"/>
                <a:gd name="T94" fmla="*/ 1913 w 1990"/>
                <a:gd name="T95" fmla="*/ 501 h 2230"/>
                <a:gd name="T96" fmla="*/ 1935 w 1990"/>
                <a:gd name="T97" fmla="*/ 523 h 2230"/>
                <a:gd name="T98" fmla="*/ 1952 w 1990"/>
                <a:gd name="T99" fmla="*/ 544 h 2230"/>
                <a:gd name="T100" fmla="*/ 1967 w 1990"/>
                <a:gd name="T101" fmla="*/ 570 h 2230"/>
                <a:gd name="T102" fmla="*/ 1978 w 1990"/>
                <a:gd name="T103" fmla="*/ 596 h 2230"/>
                <a:gd name="T104" fmla="*/ 1985 w 1990"/>
                <a:gd name="T105" fmla="*/ 625 h 2230"/>
                <a:gd name="T106" fmla="*/ 1988 w 1990"/>
                <a:gd name="T107" fmla="*/ 655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90" h="2230">
                  <a:moveTo>
                    <a:pt x="1990" y="670"/>
                  </a:moveTo>
                  <a:lnTo>
                    <a:pt x="1990" y="1115"/>
                  </a:lnTo>
                  <a:lnTo>
                    <a:pt x="1990" y="1560"/>
                  </a:lnTo>
                  <a:lnTo>
                    <a:pt x="1988" y="1574"/>
                  </a:lnTo>
                  <a:lnTo>
                    <a:pt x="1987" y="1590"/>
                  </a:lnTo>
                  <a:lnTo>
                    <a:pt x="1985" y="1605"/>
                  </a:lnTo>
                  <a:lnTo>
                    <a:pt x="1982" y="1619"/>
                  </a:lnTo>
                  <a:lnTo>
                    <a:pt x="1978" y="1634"/>
                  </a:lnTo>
                  <a:lnTo>
                    <a:pt x="1972" y="1647"/>
                  </a:lnTo>
                  <a:lnTo>
                    <a:pt x="1967" y="1659"/>
                  </a:lnTo>
                  <a:lnTo>
                    <a:pt x="1959" y="1672"/>
                  </a:lnTo>
                  <a:lnTo>
                    <a:pt x="1952" y="1684"/>
                  </a:lnTo>
                  <a:lnTo>
                    <a:pt x="1944" y="1697"/>
                  </a:lnTo>
                  <a:lnTo>
                    <a:pt x="1935" y="1707"/>
                  </a:lnTo>
                  <a:lnTo>
                    <a:pt x="1925" y="1719"/>
                  </a:lnTo>
                  <a:lnTo>
                    <a:pt x="1913" y="1729"/>
                  </a:lnTo>
                  <a:lnTo>
                    <a:pt x="1902" y="1737"/>
                  </a:lnTo>
                  <a:lnTo>
                    <a:pt x="1890" y="1746"/>
                  </a:lnTo>
                  <a:lnTo>
                    <a:pt x="1877" y="1755"/>
                  </a:lnTo>
                  <a:lnTo>
                    <a:pt x="1491" y="1976"/>
                  </a:lnTo>
                  <a:lnTo>
                    <a:pt x="1107" y="2200"/>
                  </a:lnTo>
                  <a:lnTo>
                    <a:pt x="1094" y="2207"/>
                  </a:lnTo>
                  <a:lnTo>
                    <a:pt x="1080" y="2213"/>
                  </a:lnTo>
                  <a:lnTo>
                    <a:pt x="1065" y="2218"/>
                  </a:lnTo>
                  <a:lnTo>
                    <a:pt x="1052" y="2223"/>
                  </a:lnTo>
                  <a:lnTo>
                    <a:pt x="1038" y="2226"/>
                  </a:lnTo>
                  <a:lnTo>
                    <a:pt x="1023" y="2229"/>
                  </a:lnTo>
                  <a:lnTo>
                    <a:pt x="1009" y="2230"/>
                  </a:lnTo>
                  <a:lnTo>
                    <a:pt x="995" y="2230"/>
                  </a:lnTo>
                  <a:lnTo>
                    <a:pt x="980" y="2230"/>
                  </a:lnTo>
                  <a:lnTo>
                    <a:pt x="966" y="2229"/>
                  </a:lnTo>
                  <a:lnTo>
                    <a:pt x="951" y="2226"/>
                  </a:lnTo>
                  <a:lnTo>
                    <a:pt x="937" y="2223"/>
                  </a:lnTo>
                  <a:lnTo>
                    <a:pt x="923" y="2218"/>
                  </a:lnTo>
                  <a:lnTo>
                    <a:pt x="910" y="2213"/>
                  </a:lnTo>
                  <a:lnTo>
                    <a:pt x="895" y="2207"/>
                  </a:lnTo>
                  <a:lnTo>
                    <a:pt x="882" y="2200"/>
                  </a:lnTo>
                  <a:lnTo>
                    <a:pt x="496" y="1976"/>
                  </a:lnTo>
                  <a:lnTo>
                    <a:pt x="112" y="1755"/>
                  </a:lnTo>
                  <a:lnTo>
                    <a:pt x="99" y="1746"/>
                  </a:lnTo>
                  <a:lnTo>
                    <a:pt x="87" y="1737"/>
                  </a:lnTo>
                  <a:lnTo>
                    <a:pt x="74" y="1729"/>
                  </a:lnTo>
                  <a:lnTo>
                    <a:pt x="64" y="1719"/>
                  </a:lnTo>
                  <a:lnTo>
                    <a:pt x="54" y="1707"/>
                  </a:lnTo>
                  <a:lnTo>
                    <a:pt x="46" y="1697"/>
                  </a:lnTo>
                  <a:lnTo>
                    <a:pt x="37" y="1684"/>
                  </a:lnTo>
                  <a:lnTo>
                    <a:pt x="28" y="1672"/>
                  </a:lnTo>
                  <a:lnTo>
                    <a:pt x="23" y="1659"/>
                  </a:lnTo>
                  <a:lnTo>
                    <a:pt x="17" y="1647"/>
                  </a:lnTo>
                  <a:lnTo>
                    <a:pt x="11" y="1634"/>
                  </a:lnTo>
                  <a:lnTo>
                    <a:pt x="7" y="1619"/>
                  </a:lnTo>
                  <a:lnTo>
                    <a:pt x="4" y="1605"/>
                  </a:lnTo>
                  <a:lnTo>
                    <a:pt x="1" y="1590"/>
                  </a:lnTo>
                  <a:lnTo>
                    <a:pt x="0" y="1574"/>
                  </a:lnTo>
                  <a:lnTo>
                    <a:pt x="0" y="1560"/>
                  </a:lnTo>
                  <a:lnTo>
                    <a:pt x="0" y="1115"/>
                  </a:lnTo>
                  <a:lnTo>
                    <a:pt x="0" y="670"/>
                  </a:lnTo>
                  <a:lnTo>
                    <a:pt x="0" y="655"/>
                  </a:lnTo>
                  <a:lnTo>
                    <a:pt x="1" y="639"/>
                  </a:lnTo>
                  <a:lnTo>
                    <a:pt x="4" y="625"/>
                  </a:lnTo>
                  <a:lnTo>
                    <a:pt x="7" y="611"/>
                  </a:lnTo>
                  <a:lnTo>
                    <a:pt x="11" y="596"/>
                  </a:lnTo>
                  <a:lnTo>
                    <a:pt x="17" y="583"/>
                  </a:lnTo>
                  <a:lnTo>
                    <a:pt x="23" y="570"/>
                  </a:lnTo>
                  <a:lnTo>
                    <a:pt x="28" y="557"/>
                  </a:lnTo>
                  <a:lnTo>
                    <a:pt x="37" y="544"/>
                  </a:lnTo>
                  <a:lnTo>
                    <a:pt x="46" y="533"/>
                  </a:lnTo>
                  <a:lnTo>
                    <a:pt x="54" y="523"/>
                  </a:lnTo>
                  <a:lnTo>
                    <a:pt x="64" y="511"/>
                  </a:lnTo>
                  <a:lnTo>
                    <a:pt x="74" y="501"/>
                  </a:lnTo>
                  <a:lnTo>
                    <a:pt x="87" y="493"/>
                  </a:lnTo>
                  <a:lnTo>
                    <a:pt x="99" y="484"/>
                  </a:lnTo>
                  <a:lnTo>
                    <a:pt x="112" y="475"/>
                  </a:lnTo>
                  <a:lnTo>
                    <a:pt x="496" y="253"/>
                  </a:lnTo>
                  <a:lnTo>
                    <a:pt x="882" y="30"/>
                  </a:lnTo>
                  <a:lnTo>
                    <a:pt x="895" y="23"/>
                  </a:lnTo>
                  <a:lnTo>
                    <a:pt x="910" y="17"/>
                  </a:lnTo>
                  <a:lnTo>
                    <a:pt x="923" y="11"/>
                  </a:lnTo>
                  <a:lnTo>
                    <a:pt x="937" y="7"/>
                  </a:lnTo>
                  <a:lnTo>
                    <a:pt x="951" y="4"/>
                  </a:lnTo>
                  <a:lnTo>
                    <a:pt x="966" y="1"/>
                  </a:lnTo>
                  <a:lnTo>
                    <a:pt x="980" y="0"/>
                  </a:lnTo>
                  <a:lnTo>
                    <a:pt x="995" y="0"/>
                  </a:lnTo>
                  <a:lnTo>
                    <a:pt x="1009" y="0"/>
                  </a:lnTo>
                  <a:lnTo>
                    <a:pt x="1023" y="1"/>
                  </a:lnTo>
                  <a:lnTo>
                    <a:pt x="1038" y="4"/>
                  </a:lnTo>
                  <a:lnTo>
                    <a:pt x="1052" y="7"/>
                  </a:lnTo>
                  <a:lnTo>
                    <a:pt x="1065" y="11"/>
                  </a:lnTo>
                  <a:lnTo>
                    <a:pt x="1080" y="17"/>
                  </a:lnTo>
                  <a:lnTo>
                    <a:pt x="1094" y="23"/>
                  </a:lnTo>
                  <a:lnTo>
                    <a:pt x="1107" y="30"/>
                  </a:lnTo>
                  <a:lnTo>
                    <a:pt x="1491" y="253"/>
                  </a:lnTo>
                  <a:lnTo>
                    <a:pt x="1877" y="475"/>
                  </a:lnTo>
                  <a:lnTo>
                    <a:pt x="1890" y="484"/>
                  </a:lnTo>
                  <a:lnTo>
                    <a:pt x="1902" y="493"/>
                  </a:lnTo>
                  <a:lnTo>
                    <a:pt x="1913" y="501"/>
                  </a:lnTo>
                  <a:lnTo>
                    <a:pt x="1925" y="511"/>
                  </a:lnTo>
                  <a:lnTo>
                    <a:pt x="1935" y="523"/>
                  </a:lnTo>
                  <a:lnTo>
                    <a:pt x="1944" y="533"/>
                  </a:lnTo>
                  <a:lnTo>
                    <a:pt x="1952" y="544"/>
                  </a:lnTo>
                  <a:lnTo>
                    <a:pt x="1959" y="557"/>
                  </a:lnTo>
                  <a:lnTo>
                    <a:pt x="1967" y="570"/>
                  </a:lnTo>
                  <a:lnTo>
                    <a:pt x="1972" y="583"/>
                  </a:lnTo>
                  <a:lnTo>
                    <a:pt x="1978" y="596"/>
                  </a:lnTo>
                  <a:lnTo>
                    <a:pt x="1982" y="611"/>
                  </a:lnTo>
                  <a:lnTo>
                    <a:pt x="1985" y="625"/>
                  </a:lnTo>
                  <a:lnTo>
                    <a:pt x="1987" y="639"/>
                  </a:lnTo>
                  <a:lnTo>
                    <a:pt x="1988" y="655"/>
                  </a:lnTo>
                  <a:lnTo>
                    <a:pt x="1990" y="670"/>
                  </a:lnTo>
                  <a:close/>
                </a:path>
              </a:pathLst>
            </a:custGeom>
            <a:solidFill>
              <a:srgbClr val="ADCF85"/>
            </a:solidFill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lang="ru-RU" sz="1500" dirty="0"/>
            </a:p>
          </p:txBody>
        </p:sp>
        <p:pic>
          <p:nvPicPr>
            <p:cNvPr id="72" name="Image 1" descr="preencoded.png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79090" y="1543515"/>
              <a:ext cx="453826" cy="453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271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>
          <a:xfrm>
            <a:off x="2368345" y="706657"/>
            <a:ext cx="6775655" cy="3867347"/>
          </a:xfrm>
        </p:spPr>
      </p:pic>
      <p:grpSp>
        <p:nvGrpSpPr>
          <p:cNvPr id="20" name="Группа 19"/>
          <p:cNvGrpSpPr/>
          <p:nvPr/>
        </p:nvGrpSpPr>
        <p:grpSpPr>
          <a:xfrm>
            <a:off x="0" y="706657"/>
            <a:ext cx="4681629" cy="3867347"/>
            <a:chOff x="0" y="1276350"/>
            <a:chExt cx="9364702" cy="7735888"/>
          </a:xfrm>
        </p:grpSpPr>
        <p:sp>
          <p:nvSpPr>
            <p:cNvPr id="19" name="Полилиния 18"/>
            <p:cNvSpPr/>
            <p:nvPr/>
          </p:nvSpPr>
          <p:spPr>
            <a:xfrm>
              <a:off x="209550" y="1276350"/>
              <a:ext cx="9155152" cy="7735888"/>
            </a:xfrm>
            <a:custGeom>
              <a:avLst/>
              <a:gdLst>
                <a:gd name="connsiteX0" fmla="*/ 0 w 9155152"/>
                <a:gd name="connsiteY0" fmla="*/ 0 h 10288588"/>
                <a:gd name="connsiteX1" fmla="*/ 7962900 w 9155152"/>
                <a:gd name="connsiteY1" fmla="*/ 0 h 10288588"/>
                <a:gd name="connsiteX2" fmla="*/ 9155152 w 9155152"/>
                <a:gd name="connsiteY2" fmla="*/ 5144294 h 10288588"/>
                <a:gd name="connsiteX3" fmla="*/ 7962900 w 9155152"/>
                <a:gd name="connsiteY3" fmla="*/ 10288588 h 10288588"/>
                <a:gd name="connsiteX4" fmla="*/ 0 w 9155152"/>
                <a:gd name="connsiteY4" fmla="*/ 10288588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5152" h="10288588">
                  <a:moveTo>
                    <a:pt x="0" y="0"/>
                  </a:moveTo>
                  <a:lnTo>
                    <a:pt x="7962900" y="0"/>
                  </a:lnTo>
                  <a:lnTo>
                    <a:pt x="9155152" y="5144294"/>
                  </a:lnTo>
                  <a:lnTo>
                    <a:pt x="7962900" y="10288588"/>
                  </a:lnTo>
                  <a:lnTo>
                    <a:pt x="0" y="102885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>
                <a:latin typeface="Arial Black" panose="020B0A04020102020204" pitchFamily="34" charset="0"/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0" y="1276350"/>
              <a:ext cx="9155152" cy="7735888"/>
            </a:xfrm>
            <a:custGeom>
              <a:avLst/>
              <a:gdLst>
                <a:gd name="connsiteX0" fmla="*/ 0 w 9155152"/>
                <a:gd name="connsiteY0" fmla="*/ 0 h 10288588"/>
                <a:gd name="connsiteX1" fmla="*/ 7962900 w 9155152"/>
                <a:gd name="connsiteY1" fmla="*/ 0 h 10288588"/>
                <a:gd name="connsiteX2" fmla="*/ 9155152 w 9155152"/>
                <a:gd name="connsiteY2" fmla="*/ 5144294 h 10288588"/>
                <a:gd name="connsiteX3" fmla="*/ 7962900 w 9155152"/>
                <a:gd name="connsiteY3" fmla="*/ 10288588 h 10288588"/>
                <a:gd name="connsiteX4" fmla="*/ 0 w 9155152"/>
                <a:gd name="connsiteY4" fmla="*/ 10288588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5152" h="10288588">
                  <a:moveTo>
                    <a:pt x="0" y="0"/>
                  </a:moveTo>
                  <a:lnTo>
                    <a:pt x="7962900" y="0"/>
                  </a:lnTo>
                  <a:lnTo>
                    <a:pt x="9155152" y="5144294"/>
                  </a:lnTo>
                  <a:lnTo>
                    <a:pt x="7962900" y="10288588"/>
                  </a:lnTo>
                  <a:lnTo>
                    <a:pt x="0" y="10288588"/>
                  </a:lnTo>
                  <a:close/>
                </a:path>
              </a:pathLst>
            </a:custGeom>
            <a:solidFill>
              <a:srgbClr val="2C7DB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21" name="Rectángulo 20"/>
          <p:cNvSpPr/>
          <p:nvPr/>
        </p:nvSpPr>
        <p:spPr>
          <a:xfrm flipH="1">
            <a:off x="264216" y="1432404"/>
            <a:ext cx="1543341" cy="457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 dirty="0">
              <a:latin typeface="Arial Narrow" panose="020B060602020203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04759" y="246736"/>
            <a:ext cx="8032088" cy="39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es-ES" sz="2400" spc="-100" dirty="0">
                <a:solidFill>
                  <a:srgbClr val="162B4D"/>
                </a:solidFill>
                <a:latin typeface="Arial Black" panose="020B0A04020102020204" pitchFamily="34" charset="0"/>
              </a:rPr>
              <a:t>Continuidad institucional </a:t>
            </a:r>
            <a:r>
              <a:rPr lang="es-ES" sz="2400" spc="-100" dirty="0" smtClean="0">
                <a:solidFill>
                  <a:srgbClr val="162B4D"/>
                </a:solidFill>
                <a:latin typeface="Arial Black" panose="020B0A04020102020204" pitchFamily="34" charset="0"/>
              </a:rPr>
              <a:t>y </a:t>
            </a:r>
            <a:r>
              <a:rPr lang="es-ES" sz="2400" spc="-100" dirty="0">
                <a:solidFill>
                  <a:srgbClr val="162B4D"/>
                </a:solidFill>
                <a:latin typeface="Arial Black" panose="020B0A04020102020204" pitchFamily="34" charset="0"/>
              </a:rPr>
              <a:t>evolución estratégica</a:t>
            </a:r>
            <a:r>
              <a:rPr lang="es-ES" sz="2400" spc="-100" dirty="0" smtClean="0">
                <a:solidFill>
                  <a:srgbClr val="162B4D"/>
                </a:solidFill>
                <a:latin typeface="Arial Black" panose="020B0A04020102020204" pitchFamily="34" charset="0"/>
              </a:rPr>
              <a:t>:</a:t>
            </a:r>
            <a:endParaRPr lang="es-ES" sz="2400" spc="-100" dirty="0">
              <a:solidFill>
                <a:srgbClr val="162B4D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Text 1"/>
          <p:cNvSpPr/>
          <p:nvPr/>
        </p:nvSpPr>
        <p:spPr>
          <a:xfrm>
            <a:off x="264216" y="970600"/>
            <a:ext cx="362299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s-ES" sz="1600" b="1" i="1" dirty="0">
                <a:solidFill>
                  <a:srgbClr val="C0E399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La IV Estrategia se apoya en la experiencia de la III Estrategia 2021-2025.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254979" y="1703383"/>
            <a:ext cx="3806481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0" indent="-182563">
              <a:spcAft>
                <a:spcPts val="1200"/>
              </a:spcAft>
              <a:buClr>
                <a:schemeClr val="accent6">
                  <a:lumMod val="40000"/>
                  <a:lumOff val="60000"/>
                </a:schemeClr>
              </a:buClr>
              <a:buSzPct val="68000"/>
              <a:buFont typeface="Wingdings" panose="05000000000000000000" pitchFamily="2" charset="2"/>
              <a:buChar char=""/>
              <a:tabLst>
                <a:tab pos="457200" algn="l"/>
              </a:tabLst>
            </a:pPr>
            <a:r>
              <a:rPr lang="es-ES" sz="1400" b="1" dirty="0" smtClean="0">
                <a:solidFill>
                  <a:srgbClr val="DCEFC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Marco </a:t>
            </a:r>
            <a:r>
              <a:rPr lang="es-ES" sz="1400" b="1" dirty="0">
                <a:solidFill>
                  <a:srgbClr val="DCEFC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común.</a:t>
            </a:r>
            <a:r>
              <a:rPr lang="es-ES" sz="1400" dirty="0">
                <a:solidFill>
                  <a:srgbClr val="DCEFC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s-ES" sz="1400" dirty="0" err="1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Tripartismo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diagnóstico compartido y orientación a resultados.</a:t>
            </a:r>
            <a:endParaRPr lang="es-ES" sz="1200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182563" lvl="0" indent="-182563">
              <a:spcAft>
                <a:spcPts val="1200"/>
              </a:spcAft>
              <a:buClr>
                <a:schemeClr val="accent6">
                  <a:lumMod val="40000"/>
                  <a:lumOff val="60000"/>
                </a:schemeClr>
              </a:buClr>
              <a:buSzPct val="68000"/>
              <a:buFont typeface="Wingdings" panose="05000000000000000000" pitchFamily="2" charset="2"/>
              <a:buChar char=""/>
              <a:tabLst>
                <a:tab pos="457200" algn="l"/>
              </a:tabLst>
            </a:pPr>
            <a:r>
              <a:rPr lang="es-ES" sz="1400" b="1" dirty="0">
                <a:solidFill>
                  <a:srgbClr val="DCEFC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Capacidad demostrada. 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La OISS ha impulsado conocimiento, formación y herramientas regionales.</a:t>
            </a:r>
            <a:endParaRPr lang="es-ES" sz="1200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182563" lvl="0" indent="-182563">
              <a:spcAft>
                <a:spcPts val="1200"/>
              </a:spcAft>
              <a:buClr>
                <a:schemeClr val="accent6">
                  <a:lumMod val="40000"/>
                  <a:lumOff val="60000"/>
                </a:schemeClr>
              </a:buClr>
              <a:buSzPct val="68000"/>
              <a:buFont typeface="Wingdings" panose="05000000000000000000" pitchFamily="2" charset="2"/>
              <a:buChar char=""/>
              <a:tabLst>
                <a:tab pos="457200" algn="l"/>
              </a:tabLst>
            </a:pPr>
            <a:r>
              <a:rPr lang="es-ES" sz="1400" b="1" dirty="0">
                <a:solidFill>
                  <a:srgbClr val="DCEFC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Activo regional consolidado.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El Observatorio Iberoamericano refuerza seguimiento y proyección técnica.</a:t>
            </a:r>
            <a:endParaRPr lang="es-ES" sz="1200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182563" lvl="0" indent="-182563">
              <a:spcAft>
                <a:spcPts val="1200"/>
              </a:spcAft>
              <a:buClr>
                <a:schemeClr val="accent6">
                  <a:lumMod val="40000"/>
                  <a:lumOff val="60000"/>
                </a:schemeClr>
              </a:buClr>
              <a:buSzPct val="68000"/>
              <a:buFont typeface="Wingdings" panose="05000000000000000000" pitchFamily="2" charset="2"/>
              <a:buChar char=""/>
              <a:tabLst>
                <a:tab pos="457200" algn="l"/>
              </a:tabLst>
            </a:pPr>
            <a:r>
              <a:rPr lang="es-ES" sz="1400" b="1" dirty="0">
                <a:solidFill>
                  <a:srgbClr val="DCEFC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Valor tangible. 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La plataforma </a:t>
            </a:r>
            <a:r>
              <a:rPr lang="es-ES" sz="1400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de la OISS integra </a:t>
            </a:r>
            <a:r>
              <a:rPr lang="es-ES" sz="1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recursos, metodologías y soluciones prácticas para la prevención.</a:t>
            </a:r>
            <a:endParaRPr lang="es-ES" sz="1200" dirty="0">
              <a:solidFill>
                <a:schemeClr val="bg1">
                  <a:lumMod val="95000"/>
                </a:schemeClr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033" y="162085"/>
            <a:ext cx="840543" cy="3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462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14"/>
          <p:cNvSpPr/>
          <p:nvPr/>
        </p:nvSpPr>
        <p:spPr>
          <a:xfrm>
            <a:off x="257848" y="4213057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600" b="1" i="1" err="1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Estrategia</a:t>
            </a:r>
            <a:r>
              <a:rPr lang="en-US" sz="1600" b="1" i="1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i="1" smtClean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no altera </a:t>
            </a:r>
            <a:r>
              <a:rPr lang="en-US" sz="1600" b="1" i="1" dirty="0" smtClean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las </a:t>
            </a:r>
            <a:r>
              <a:rPr lang="en-US" sz="1600" b="1" i="1" dirty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competencias </a:t>
            </a:r>
            <a:r>
              <a:rPr lang="en-US" sz="1600" b="1" i="1" dirty="0" err="1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nacionales</a:t>
            </a:r>
            <a:r>
              <a:rPr lang="en-US" sz="1600" b="1" i="1" dirty="0" smtClean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; </a:t>
            </a:r>
            <a:r>
              <a:rPr lang="en-US" sz="1600" b="1" i="1" dirty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las </a:t>
            </a:r>
            <a:r>
              <a:rPr lang="en-US" sz="1600" b="1" i="1" dirty="0" err="1" smtClean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acompaña</a:t>
            </a:r>
            <a:r>
              <a:rPr lang="en-US" sz="1600" b="1" i="1" smtClean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, respalda y potencia</a:t>
            </a:r>
            <a:r>
              <a:rPr lang="en-US" sz="1600" b="1" i="1" dirty="0">
                <a:solidFill>
                  <a:srgbClr val="2C6E95"/>
                </a:solidFill>
                <a:latin typeface="Arial Narrow" panose="020B0606020202030204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b="1" dirty="0">
              <a:solidFill>
                <a:srgbClr val="2C6E95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 flipH="1">
            <a:off x="518160" y="876301"/>
            <a:ext cx="1097280" cy="45719"/>
          </a:xfrm>
          <a:prstGeom prst="rect">
            <a:avLst/>
          </a:prstGeom>
          <a:solidFill>
            <a:srgbClr val="3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grpSp>
        <p:nvGrpSpPr>
          <p:cNvPr id="23" name="Grupo 22"/>
          <p:cNvGrpSpPr/>
          <p:nvPr/>
        </p:nvGrpSpPr>
        <p:grpSpPr>
          <a:xfrm>
            <a:off x="518160" y="1085419"/>
            <a:ext cx="2514600" cy="2575560"/>
            <a:chOff x="518160" y="1287780"/>
            <a:chExt cx="2514600" cy="2575560"/>
          </a:xfrm>
        </p:grpSpPr>
        <p:sp>
          <p:nvSpPr>
            <p:cNvPr id="4" name="Shape 2"/>
            <p:cNvSpPr/>
            <p:nvPr/>
          </p:nvSpPr>
          <p:spPr>
            <a:xfrm>
              <a:off x="518160" y="1287780"/>
              <a:ext cx="2514600" cy="2575560"/>
            </a:xfrm>
            <a:prstGeom prst="rect">
              <a:avLst/>
            </a:prstGeom>
            <a:solidFill>
              <a:srgbClr val="3998C7"/>
            </a:solidFill>
            <a:ln/>
          </p:spPr>
          <p:txBody>
            <a:bodyPr/>
            <a:lstStyle/>
            <a:p>
              <a:endParaRPr lang="es-ES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" name="Text 4"/>
            <p:cNvSpPr/>
            <p:nvPr/>
          </p:nvSpPr>
          <p:spPr>
            <a:xfrm>
              <a:off x="701040" y="2110740"/>
              <a:ext cx="2148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chemeClr val="bg1"/>
                  </a:solidFill>
                  <a:latin typeface="Arial Black" panose="020B0A04020102020204" pitchFamily="34" charset="0"/>
                  <a:ea typeface="Georgia" pitchFamily="34" charset="-122"/>
                  <a:cs typeface="Georgia" pitchFamily="34" charset="-120"/>
                </a:rPr>
                <a:t>Útil</a:t>
              </a:r>
              <a:endParaRPr lang="en-US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701040" y="2788920"/>
              <a:ext cx="2148840" cy="9829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Guías, protocolos, estándares, repositorios, formación, indicadores y asistencia técnica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20" name="Image 0" descr="preencoded.png"/>
            <p:cNvPicPr>
              <a:picLocks noChangeAspect="1"/>
            </p:cNvPicPr>
            <p:nvPr/>
          </p:nvPicPr>
          <p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1040" y="1418082"/>
              <a:ext cx="583692" cy="583692"/>
            </a:xfrm>
            <a:prstGeom prst="rect">
              <a:avLst/>
            </a:prstGeom>
          </p:spPr>
        </p:pic>
      </p:grpSp>
      <p:grpSp>
        <p:nvGrpSpPr>
          <p:cNvPr id="24" name="Grupo 23"/>
          <p:cNvGrpSpPr/>
          <p:nvPr/>
        </p:nvGrpSpPr>
        <p:grpSpPr>
          <a:xfrm>
            <a:off x="3307080" y="1079371"/>
            <a:ext cx="2514600" cy="2575560"/>
            <a:chOff x="3307080" y="1287780"/>
            <a:chExt cx="2514600" cy="2575560"/>
          </a:xfrm>
        </p:grpSpPr>
        <p:sp>
          <p:nvSpPr>
            <p:cNvPr id="8" name="Shape 6"/>
            <p:cNvSpPr/>
            <p:nvPr/>
          </p:nvSpPr>
          <p:spPr>
            <a:xfrm>
              <a:off x="3307080" y="1287780"/>
              <a:ext cx="2514600" cy="2575560"/>
            </a:xfrm>
            <a:prstGeom prst="rect">
              <a:avLst/>
            </a:prstGeom>
            <a:solidFill>
              <a:srgbClr val="3998C7"/>
            </a:solidFill>
            <a:ln/>
          </p:spPr>
          <p:txBody>
            <a:bodyPr/>
            <a:lstStyle/>
            <a:p>
              <a:endParaRPr lang="es-ES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3489960" y="2110740"/>
              <a:ext cx="2148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chemeClr val="bg1"/>
                  </a:solidFill>
                  <a:latin typeface="Arial Black" panose="020B0A04020102020204" pitchFamily="34" charset="0"/>
                  <a:ea typeface="Georgia" pitchFamily="34" charset="-122"/>
                  <a:cs typeface="Georgia" pitchFamily="34" charset="-120"/>
                </a:rPr>
                <a:t>Adaptable</a:t>
              </a:r>
              <a:endParaRPr lang="en-US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3489960" y="2788920"/>
              <a:ext cx="214884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Respeta la diversidad jurídica, institucional, productiva y social de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Iberoamérica</a:t>
              </a:r>
              <a:r>
                <a:rPr lang="en-US" sz="1400" b="1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. </a:t>
              </a:r>
            </a:p>
            <a:p>
              <a:pPr marL="0" indent="0">
                <a:buNone/>
              </a:pPr>
              <a:r>
                <a:rPr lang="en-US" sz="1400" b="1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Solo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es</a:t>
              </a: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 un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marco</a:t>
              </a:r>
              <a:r>
                <a:rPr lang="en-US" sz="1400" b="1" dirty="0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 de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referencia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21" name="Image 1" descr="preencoded.png"/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89960" y="1418082"/>
              <a:ext cx="583692" cy="583692"/>
            </a:xfrm>
            <a:prstGeom prst="rect">
              <a:avLst/>
            </a:prstGeom>
          </p:spPr>
        </p:pic>
      </p:grpSp>
      <p:grpSp>
        <p:nvGrpSpPr>
          <p:cNvPr id="25" name="Grupo 24"/>
          <p:cNvGrpSpPr/>
          <p:nvPr/>
        </p:nvGrpSpPr>
        <p:grpSpPr>
          <a:xfrm>
            <a:off x="6096000" y="1073316"/>
            <a:ext cx="2514600" cy="2575560"/>
            <a:chOff x="6096000" y="1287780"/>
            <a:chExt cx="2514600" cy="2575560"/>
          </a:xfrm>
        </p:grpSpPr>
        <p:sp>
          <p:nvSpPr>
            <p:cNvPr id="12" name="Shape 10"/>
            <p:cNvSpPr/>
            <p:nvPr/>
          </p:nvSpPr>
          <p:spPr>
            <a:xfrm>
              <a:off x="6096000" y="1287780"/>
              <a:ext cx="2514600" cy="2575560"/>
            </a:xfrm>
            <a:prstGeom prst="rect">
              <a:avLst/>
            </a:prstGeom>
            <a:solidFill>
              <a:srgbClr val="3998C7"/>
            </a:solidFill>
            <a:ln/>
          </p:spPr>
          <p:txBody>
            <a:bodyPr/>
            <a:lstStyle/>
            <a:p>
              <a:endParaRPr lang="es-ES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6278880" y="2110740"/>
              <a:ext cx="2148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chemeClr val="bg1"/>
                  </a:solidFill>
                  <a:latin typeface="Arial Black" panose="020B0A04020102020204" pitchFamily="34" charset="0"/>
                  <a:ea typeface="Georgia" pitchFamily="34" charset="-122"/>
                  <a:cs typeface="Georgia" pitchFamily="34" charset="-120"/>
                </a:rPr>
                <a:t>Movilizadora</a:t>
              </a:r>
              <a:endParaRPr lang="en-US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6278880" y="2788920"/>
              <a:ext cx="2240280" cy="9829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Sin gobiernos comprometidos, interlocutores sociales activos y cooperación técnica no habrá transformación</a:t>
              </a:r>
              <a:endParaRPr lang="en-US" sz="14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22" name="Image 2" descr="preencoded.png"/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78880" y="1382268"/>
              <a:ext cx="655320" cy="655320"/>
            </a:xfrm>
            <a:prstGeom prst="rect">
              <a:avLst/>
            </a:prstGeom>
          </p:spPr>
        </p:pic>
      </p:grpSp>
      <p:sp>
        <p:nvSpPr>
          <p:cNvPr id="18" name="CuadroTexto 17"/>
          <p:cNvSpPr txBox="1"/>
          <p:nvPr/>
        </p:nvSpPr>
        <p:spPr>
          <a:xfrm>
            <a:off x="391029" y="530717"/>
            <a:ext cx="5430651" cy="40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es-ES" sz="2800" dirty="0">
                <a:solidFill>
                  <a:srgbClr val="162B4D"/>
                </a:solidFill>
                <a:latin typeface="Arial Black" panose="020B0A04020102020204" pitchFamily="34" charset="0"/>
              </a:rPr>
              <a:t>Espíritu de la IV EISST</a:t>
            </a:r>
          </a:p>
        </p:txBody>
      </p:sp>
    </p:spTree>
    <p:extLst>
      <p:ext uri="{BB962C8B-B14F-4D97-AF65-F5344CB8AC3E}">
        <p14:creationId xmlns:p14="http://schemas.microsoft.com/office/powerpoint/2010/main" val="178633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E2145B6-1428-4197-A1C2-4AADBF26AE42}"/>
              </a:ext>
            </a:extLst>
          </p:cNvPr>
          <p:cNvSpPr/>
          <p:nvPr/>
        </p:nvSpPr>
        <p:spPr>
          <a:xfrm>
            <a:off x="706" y="-786"/>
            <a:ext cx="9142589" cy="5145071"/>
          </a:xfrm>
          <a:prstGeom prst="rect">
            <a:avLst/>
          </a:prstGeom>
          <a:ln>
            <a:noFill/>
          </a:ln>
          <a:effectLst/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pPr defTabSz="45710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prstClr val="black"/>
              </a:solidFill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BD74E0-336B-40A7-90A5-C32C068E81B8}"/>
              </a:ext>
            </a:extLst>
          </p:cNvPr>
          <p:cNvSpPr txBox="1"/>
          <p:nvPr/>
        </p:nvSpPr>
        <p:spPr>
          <a:xfrm>
            <a:off x="1372094" y="1665276"/>
            <a:ext cx="6304577" cy="99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0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5849" spc="-150" dirty="0">
                <a:solidFill>
                  <a:srgbClr val="FFFF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Estructura</a:t>
            </a:r>
            <a:endParaRPr lang="es-ES" sz="6999" spc="-150" dirty="0">
              <a:solidFill>
                <a:srgbClr val="FFFFFF"/>
              </a:solidFill>
              <a:latin typeface="Arial Black" panose="020B0A040201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 useBgFill="1">
        <p:nvSpPr>
          <p:cNvPr id="21" name="Полилиния 9">
            <a:extLst>
              <a:ext uri="{FF2B5EF4-FFF2-40B4-BE49-F238E27FC236}">
                <a16:creationId xmlns:a16="http://schemas.microsoft.com/office/drawing/2014/main" id="{DDECB0D9-5F35-4A6C-91FE-FC914F73E1CB}"/>
              </a:ext>
            </a:extLst>
          </p:cNvPr>
          <p:cNvSpPr>
            <a:spLocks/>
          </p:cNvSpPr>
          <p:nvPr/>
        </p:nvSpPr>
        <p:spPr bwMode="auto">
          <a:xfrm>
            <a:off x="706" y="-786"/>
            <a:ext cx="2492093" cy="5145071"/>
          </a:xfrm>
          <a:custGeom>
            <a:avLst/>
            <a:gdLst>
              <a:gd name="connsiteX0" fmla="*/ 0 w 4984956"/>
              <a:gd name="connsiteY0" fmla="*/ 0 h 10291730"/>
              <a:gd name="connsiteX1" fmla="*/ 2263886 w 4984956"/>
              <a:gd name="connsiteY1" fmla="*/ 0 h 10291730"/>
              <a:gd name="connsiteX2" fmla="*/ 2265559 w 4984956"/>
              <a:gd name="connsiteY2" fmla="*/ 1671 h 10291730"/>
              <a:gd name="connsiteX3" fmla="*/ 2474743 w 4984956"/>
              <a:gd name="connsiteY3" fmla="*/ 223170 h 10291730"/>
              <a:gd name="connsiteX4" fmla="*/ 2675560 w 4984956"/>
              <a:gd name="connsiteY4" fmla="*/ 448848 h 10291730"/>
              <a:gd name="connsiteX5" fmla="*/ 2872193 w 4984956"/>
              <a:gd name="connsiteY5" fmla="*/ 682884 h 10291730"/>
              <a:gd name="connsiteX6" fmla="*/ 3060459 w 4984956"/>
              <a:gd name="connsiteY6" fmla="*/ 916920 h 10291730"/>
              <a:gd name="connsiteX7" fmla="*/ 3236174 w 4984956"/>
              <a:gd name="connsiteY7" fmla="*/ 1159314 h 10291730"/>
              <a:gd name="connsiteX8" fmla="*/ 3411889 w 4984956"/>
              <a:gd name="connsiteY8" fmla="*/ 1405888 h 10291730"/>
              <a:gd name="connsiteX9" fmla="*/ 3570869 w 4984956"/>
              <a:gd name="connsiteY9" fmla="*/ 1656641 h 10291730"/>
              <a:gd name="connsiteX10" fmla="*/ 3725666 w 4984956"/>
              <a:gd name="connsiteY10" fmla="*/ 1907394 h 10291730"/>
              <a:gd name="connsiteX11" fmla="*/ 3876279 w 4984956"/>
              <a:gd name="connsiteY11" fmla="*/ 2166505 h 10291730"/>
              <a:gd name="connsiteX12" fmla="*/ 4014340 w 4984956"/>
              <a:gd name="connsiteY12" fmla="*/ 2429796 h 10291730"/>
              <a:gd name="connsiteX13" fmla="*/ 4139850 w 4984956"/>
              <a:gd name="connsiteY13" fmla="*/ 2693087 h 10291730"/>
              <a:gd name="connsiteX14" fmla="*/ 4265362 w 4984956"/>
              <a:gd name="connsiteY14" fmla="*/ 2964736 h 10291730"/>
              <a:gd name="connsiteX15" fmla="*/ 4378321 w 4984956"/>
              <a:gd name="connsiteY15" fmla="*/ 3232205 h 10291730"/>
              <a:gd name="connsiteX16" fmla="*/ 4478730 w 4984956"/>
              <a:gd name="connsiteY16" fmla="*/ 3508034 h 10291730"/>
              <a:gd name="connsiteX17" fmla="*/ 4574954 w 4984956"/>
              <a:gd name="connsiteY17" fmla="*/ 3788041 h 10291730"/>
              <a:gd name="connsiteX18" fmla="*/ 4654444 w 4984956"/>
              <a:gd name="connsiteY18" fmla="*/ 4072228 h 10291730"/>
              <a:gd name="connsiteX19" fmla="*/ 4733934 w 4984956"/>
              <a:gd name="connsiteY19" fmla="*/ 4356415 h 10291730"/>
              <a:gd name="connsiteX20" fmla="*/ 4796690 w 4984956"/>
              <a:gd name="connsiteY20" fmla="*/ 4644781 h 10291730"/>
              <a:gd name="connsiteX21" fmla="*/ 4855261 w 4984956"/>
              <a:gd name="connsiteY21" fmla="*/ 4937326 h 10291730"/>
              <a:gd name="connsiteX22" fmla="*/ 4901282 w 4984956"/>
              <a:gd name="connsiteY22" fmla="*/ 5229871 h 10291730"/>
              <a:gd name="connsiteX23" fmla="*/ 4934751 w 4984956"/>
              <a:gd name="connsiteY23" fmla="*/ 5526596 h 10291730"/>
              <a:gd name="connsiteX24" fmla="*/ 4964037 w 4984956"/>
              <a:gd name="connsiteY24" fmla="*/ 5823319 h 10291730"/>
              <a:gd name="connsiteX25" fmla="*/ 4980772 w 4984956"/>
              <a:gd name="connsiteY25" fmla="*/ 6128403 h 10291730"/>
              <a:gd name="connsiteX26" fmla="*/ 4984956 w 4984956"/>
              <a:gd name="connsiteY26" fmla="*/ 6425127 h 10291730"/>
              <a:gd name="connsiteX27" fmla="*/ 4980772 w 4984956"/>
              <a:gd name="connsiteY27" fmla="*/ 6730209 h 10291730"/>
              <a:gd name="connsiteX28" fmla="*/ 4964037 w 4984956"/>
              <a:gd name="connsiteY28" fmla="*/ 7035292 h 10291730"/>
              <a:gd name="connsiteX29" fmla="*/ 4934751 w 4984956"/>
              <a:gd name="connsiteY29" fmla="*/ 7332016 h 10291730"/>
              <a:gd name="connsiteX30" fmla="*/ 4901282 w 4984956"/>
              <a:gd name="connsiteY30" fmla="*/ 7628741 h 10291730"/>
              <a:gd name="connsiteX31" fmla="*/ 4855261 w 4984956"/>
              <a:gd name="connsiteY31" fmla="*/ 7921286 h 10291730"/>
              <a:gd name="connsiteX32" fmla="*/ 4796690 w 4984956"/>
              <a:gd name="connsiteY32" fmla="*/ 8209652 h 10291730"/>
              <a:gd name="connsiteX33" fmla="*/ 4733934 w 4984956"/>
              <a:gd name="connsiteY33" fmla="*/ 8502197 h 10291730"/>
              <a:gd name="connsiteX34" fmla="*/ 4654444 w 4984956"/>
              <a:gd name="connsiteY34" fmla="*/ 8786383 h 10291730"/>
              <a:gd name="connsiteX35" fmla="*/ 4574954 w 4984956"/>
              <a:gd name="connsiteY35" fmla="*/ 9070570 h 10291730"/>
              <a:gd name="connsiteX36" fmla="*/ 4478730 w 4984956"/>
              <a:gd name="connsiteY36" fmla="*/ 9350578 h 10291730"/>
              <a:gd name="connsiteX37" fmla="*/ 4378321 w 4984956"/>
              <a:gd name="connsiteY37" fmla="*/ 9626406 h 10291730"/>
              <a:gd name="connsiteX38" fmla="*/ 4265362 w 4984956"/>
              <a:gd name="connsiteY38" fmla="*/ 9893876 h 10291730"/>
              <a:gd name="connsiteX39" fmla="*/ 4139850 w 4984956"/>
              <a:gd name="connsiteY39" fmla="*/ 10165525 h 10291730"/>
              <a:gd name="connsiteX40" fmla="*/ 4079689 w 4984956"/>
              <a:gd name="connsiteY40" fmla="*/ 10291730 h 10291730"/>
              <a:gd name="connsiteX41" fmla="*/ 0 w 4984956"/>
              <a:gd name="connsiteY41" fmla="*/ 10291730 h 1029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984956" h="10291730">
                <a:moveTo>
                  <a:pt x="0" y="0"/>
                </a:moveTo>
                <a:lnTo>
                  <a:pt x="2263886" y="0"/>
                </a:lnTo>
                <a:lnTo>
                  <a:pt x="2265559" y="1671"/>
                </a:lnTo>
                <a:lnTo>
                  <a:pt x="2474743" y="223170"/>
                </a:lnTo>
                <a:lnTo>
                  <a:pt x="2675560" y="448848"/>
                </a:lnTo>
                <a:lnTo>
                  <a:pt x="2872193" y="682884"/>
                </a:lnTo>
                <a:lnTo>
                  <a:pt x="3060459" y="916920"/>
                </a:lnTo>
                <a:lnTo>
                  <a:pt x="3236174" y="1159314"/>
                </a:lnTo>
                <a:lnTo>
                  <a:pt x="3411889" y="1405888"/>
                </a:lnTo>
                <a:lnTo>
                  <a:pt x="3570869" y="1656641"/>
                </a:lnTo>
                <a:lnTo>
                  <a:pt x="3725666" y="1907394"/>
                </a:lnTo>
                <a:lnTo>
                  <a:pt x="3876279" y="2166505"/>
                </a:lnTo>
                <a:lnTo>
                  <a:pt x="4014340" y="2429796"/>
                </a:lnTo>
                <a:lnTo>
                  <a:pt x="4139850" y="2693087"/>
                </a:lnTo>
                <a:lnTo>
                  <a:pt x="4265362" y="2964736"/>
                </a:lnTo>
                <a:lnTo>
                  <a:pt x="4378321" y="3232205"/>
                </a:lnTo>
                <a:lnTo>
                  <a:pt x="4478730" y="3508034"/>
                </a:lnTo>
                <a:lnTo>
                  <a:pt x="4574954" y="3788041"/>
                </a:lnTo>
                <a:lnTo>
                  <a:pt x="4654444" y="4072228"/>
                </a:lnTo>
                <a:lnTo>
                  <a:pt x="4733934" y="4356415"/>
                </a:lnTo>
                <a:lnTo>
                  <a:pt x="4796690" y="4644781"/>
                </a:lnTo>
                <a:lnTo>
                  <a:pt x="4855261" y="4937326"/>
                </a:lnTo>
                <a:lnTo>
                  <a:pt x="4901282" y="5229871"/>
                </a:lnTo>
                <a:lnTo>
                  <a:pt x="4934751" y="5526596"/>
                </a:lnTo>
                <a:lnTo>
                  <a:pt x="4964037" y="5823319"/>
                </a:lnTo>
                <a:lnTo>
                  <a:pt x="4980772" y="6128403"/>
                </a:lnTo>
                <a:lnTo>
                  <a:pt x="4984956" y="6425127"/>
                </a:lnTo>
                <a:lnTo>
                  <a:pt x="4980772" y="6730209"/>
                </a:lnTo>
                <a:lnTo>
                  <a:pt x="4964037" y="7035292"/>
                </a:lnTo>
                <a:lnTo>
                  <a:pt x="4934751" y="7332016"/>
                </a:lnTo>
                <a:lnTo>
                  <a:pt x="4901282" y="7628741"/>
                </a:lnTo>
                <a:lnTo>
                  <a:pt x="4855261" y="7921286"/>
                </a:lnTo>
                <a:lnTo>
                  <a:pt x="4796690" y="8209652"/>
                </a:lnTo>
                <a:lnTo>
                  <a:pt x="4733934" y="8502197"/>
                </a:lnTo>
                <a:lnTo>
                  <a:pt x="4654444" y="8786383"/>
                </a:lnTo>
                <a:lnTo>
                  <a:pt x="4574954" y="9070570"/>
                </a:lnTo>
                <a:lnTo>
                  <a:pt x="4478730" y="9350578"/>
                </a:lnTo>
                <a:lnTo>
                  <a:pt x="4378321" y="9626406"/>
                </a:lnTo>
                <a:lnTo>
                  <a:pt x="4265362" y="9893876"/>
                </a:lnTo>
                <a:lnTo>
                  <a:pt x="4139850" y="10165525"/>
                </a:lnTo>
                <a:lnTo>
                  <a:pt x="4079689" y="10291730"/>
                </a:lnTo>
                <a:lnTo>
                  <a:pt x="0" y="10291730"/>
                </a:lnTo>
                <a:close/>
              </a:path>
            </a:pathLst>
          </a:custGeom>
          <a:ln>
            <a:noFill/>
          </a:ln>
          <a:effectLst>
            <a:outerShdw blurRad="1181100" dir="5400000" algn="l" rotWithShape="0">
              <a:prstClr val="black">
                <a:alpha val="60000"/>
              </a:prstClr>
            </a:outerShdw>
          </a:effectLst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pPr defTabSz="45710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prstClr val="black"/>
              </a:solidFill>
              <a:latin typeface="Lato Light" panose="020F0502020204030203" pitchFamily="34" charset="0"/>
            </a:endParaRPr>
          </a:p>
        </p:txBody>
      </p:sp>
      <p:sp useBgFill="1">
        <p:nvSpPr>
          <p:cNvPr id="22" name="Полилиния 19">
            <a:extLst>
              <a:ext uri="{FF2B5EF4-FFF2-40B4-BE49-F238E27FC236}">
                <a16:creationId xmlns:a16="http://schemas.microsoft.com/office/drawing/2014/main" id="{17606B25-2A83-4649-82E0-16ED72C5F293}"/>
              </a:ext>
            </a:extLst>
          </p:cNvPr>
          <p:cNvSpPr/>
          <p:nvPr/>
        </p:nvSpPr>
        <p:spPr>
          <a:xfrm>
            <a:off x="6651201" y="-786"/>
            <a:ext cx="2492093" cy="5145071"/>
          </a:xfrm>
          <a:custGeom>
            <a:avLst/>
            <a:gdLst>
              <a:gd name="connsiteX0" fmla="*/ 905267 w 4984956"/>
              <a:gd name="connsiteY0" fmla="*/ 0 h 10291730"/>
              <a:gd name="connsiteX1" fmla="*/ 4984956 w 4984956"/>
              <a:gd name="connsiteY1" fmla="*/ 0 h 10291730"/>
              <a:gd name="connsiteX2" fmla="*/ 4984956 w 4984956"/>
              <a:gd name="connsiteY2" fmla="*/ 10291730 h 10291730"/>
              <a:gd name="connsiteX3" fmla="*/ 2721070 w 4984956"/>
              <a:gd name="connsiteY3" fmla="*/ 10291730 h 10291730"/>
              <a:gd name="connsiteX4" fmla="*/ 2719397 w 4984956"/>
              <a:gd name="connsiteY4" fmla="*/ 10290059 h 10291730"/>
              <a:gd name="connsiteX5" fmla="*/ 2510213 w 4984956"/>
              <a:gd name="connsiteY5" fmla="*/ 10068560 h 10291730"/>
              <a:gd name="connsiteX6" fmla="*/ 2309396 w 4984956"/>
              <a:gd name="connsiteY6" fmla="*/ 9842882 h 10291730"/>
              <a:gd name="connsiteX7" fmla="*/ 2112763 w 4984956"/>
              <a:gd name="connsiteY7" fmla="*/ 9608846 h 10291730"/>
              <a:gd name="connsiteX8" fmla="*/ 1924497 w 4984956"/>
              <a:gd name="connsiteY8" fmla="*/ 9374810 h 10291730"/>
              <a:gd name="connsiteX9" fmla="*/ 1748782 w 4984956"/>
              <a:gd name="connsiteY9" fmla="*/ 9132416 h 10291730"/>
              <a:gd name="connsiteX10" fmla="*/ 1573067 w 4984956"/>
              <a:gd name="connsiteY10" fmla="*/ 8885842 h 10291730"/>
              <a:gd name="connsiteX11" fmla="*/ 1414087 w 4984956"/>
              <a:gd name="connsiteY11" fmla="*/ 8635089 h 10291730"/>
              <a:gd name="connsiteX12" fmla="*/ 1259290 w 4984956"/>
              <a:gd name="connsiteY12" fmla="*/ 8384336 h 10291730"/>
              <a:gd name="connsiteX13" fmla="*/ 1108677 w 4984956"/>
              <a:gd name="connsiteY13" fmla="*/ 8125225 h 10291730"/>
              <a:gd name="connsiteX14" fmla="*/ 970616 w 4984956"/>
              <a:gd name="connsiteY14" fmla="*/ 7861934 h 10291730"/>
              <a:gd name="connsiteX15" fmla="*/ 845106 w 4984956"/>
              <a:gd name="connsiteY15" fmla="*/ 7598643 h 10291730"/>
              <a:gd name="connsiteX16" fmla="*/ 719594 w 4984956"/>
              <a:gd name="connsiteY16" fmla="*/ 7326994 h 10291730"/>
              <a:gd name="connsiteX17" fmla="*/ 606635 w 4984956"/>
              <a:gd name="connsiteY17" fmla="*/ 7059525 h 10291730"/>
              <a:gd name="connsiteX18" fmla="*/ 506226 w 4984956"/>
              <a:gd name="connsiteY18" fmla="*/ 6783696 h 10291730"/>
              <a:gd name="connsiteX19" fmla="*/ 410002 w 4984956"/>
              <a:gd name="connsiteY19" fmla="*/ 6503689 h 10291730"/>
              <a:gd name="connsiteX20" fmla="*/ 330512 w 4984956"/>
              <a:gd name="connsiteY20" fmla="*/ 6219502 h 10291730"/>
              <a:gd name="connsiteX21" fmla="*/ 251022 w 4984956"/>
              <a:gd name="connsiteY21" fmla="*/ 5935315 h 10291730"/>
              <a:gd name="connsiteX22" fmla="*/ 188266 w 4984956"/>
              <a:gd name="connsiteY22" fmla="*/ 5646949 h 10291730"/>
              <a:gd name="connsiteX23" fmla="*/ 129695 w 4984956"/>
              <a:gd name="connsiteY23" fmla="*/ 5354404 h 10291730"/>
              <a:gd name="connsiteX24" fmla="*/ 83674 w 4984956"/>
              <a:gd name="connsiteY24" fmla="*/ 5061859 h 10291730"/>
              <a:gd name="connsiteX25" fmla="*/ 50205 w 4984956"/>
              <a:gd name="connsiteY25" fmla="*/ 4765134 h 10291730"/>
              <a:gd name="connsiteX26" fmla="*/ 20919 w 4984956"/>
              <a:gd name="connsiteY26" fmla="*/ 4468411 h 10291730"/>
              <a:gd name="connsiteX27" fmla="*/ 4184 w 4984956"/>
              <a:gd name="connsiteY27" fmla="*/ 4163327 h 10291730"/>
              <a:gd name="connsiteX28" fmla="*/ 0 w 4984956"/>
              <a:gd name="connsiteY28" fmla="*/ 3866603 h 10291730"/>
              <a:gd name="connsiteX29" fmla="*/ 4184 w 4984956"/>
              <a:gd name="connsiteY29" fmla="*/ 3561521 h 10291730"/>
              <a:gd name="connsiteX30" fmla="*/ 20919 w 4984956"/>
              <a:gd name="connsiteY30" fmla="*/ 3256438 h 10291730"/>
              <a:gd name="connsiteX31" fmla="*/ 50205 w 4984956"/>
              <a:gd name="connsiteY31" fmla="*/ 2959714 h 10291730"/>
              <a:gd name="connsiteX32" fmla="*/ 83674 w 4984956"/>
              <a:gd name="connsiteY32" fmla="*/ 2662989 h 10291730"/>
              <a:gd name="connsiteX33" fmla="*/ 129695 w 4984956"/>
              <a:gd name="connsiteY33" fmla="*/ 2370444 h 10291730"/>
              <a:gd name="connsiteX34" fmla="*/ 188266 w 4984956"/>
              <a:gd name="connsiteY34" fmla="*/ 2082078 h 10291730"/>
              <a:gd name="connsiteX35" fmla="*/ 251022 w 4984956"/>
              <a:gd name="connsiteY35" fmla="*/ 1789533 h 10291730"/>
              <a:gd name="connsiteX36" fmla="*/ 330512 w 4984956"/>
              <a:gd name="connsiteY36" fmla="*/ 1505347 h 10291730"/>
              <a:gd name="connsiteX37" fmla="*/ 410002 w 4984956"/>
              <a:gd name="connsiteY37" fmla="*/ 1221160 h 10291730"/>
              <a:gd name="connsiteX38" fmla="*/ 506226 w 4984956"/>
              <a:gd name="connsiteY38" fmla="*/ 941152 h 10291730"/>
              <a:gd name="connsiteX39" fmla="*/ 606635 w 4984956"/>
              <a:gd name="connsiteY39" fmla="*/ 665324 h 10291730"/>
              <a:gd name="connsiteX40" fmla="*/ 719594 w 4984956"/>
              <a:gd name="connsiteY40" fmla="*/ 397854 h 10291730"/>
              <a:gd name="connsiteX41" fmla="*/ 845106 w 4984956"/>
              <a:gd name="connsiteY41" fmla="*/ 126205 h 1029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984956" h="10291730">
                <a:moveTo>
                  <a:pt x="905267" y="0"/>
                </a:moveTo>
                <a:lnTo>
                  <a:pt x="4984956" y="0"/>
                </a:lnTo>
                <a:lnTo>
                  <a:pt x="4984956" y="10291730"/>
                </a:lnTo>
                <a:lnTo>
                  <a:pt x="2721070" y="10291730"/>
                </a:lnTo>
                <a:lnTo>
                  <a:pt x="2719397" y="10290059"/>
                </a:lnTo>
                <a:lnTo>
                  <a:pt x="2510213" y="10068560"/>
                </a:lnTo>
                <a:lnTo>
                  <a:pt x="2309396" y="9842882"/>
                </a:lnTo>
                <a:lnTo>
                  <a:pt x="2112763" y="9608846"/>
                </a:lnTo>
                <a:lnTo>
                  <a:pt x="1924497" y="9374810"/>
                </a:lnTo>
                <a:lnTo>
                  <a:pt x="1748782" y="9132416"/>
                </a:lnTo>
                <a:lnTo>
                  <a:pt x="1573067" y="8885842"/>
                </a:lnTo>
                <a:lnTo>
                  <a:pt x="1414087" y="8635089"/>
                </a:lnTo>
                <a:lnTo>
                  <a:pt x="1259290" y="8384336"/>
                </a:lnTo>
                <a:lnTo>
                  <a:pt x="1108677" y="8125225"/>
                </a:lnTo>
                <a:lnTo>
                  <a:pt x="970616" y="7861934"/>
                </a:lnTo>
                <a:lnTo>
                  <a:pt x="845106" y="7598643"/>
                </a:lnTo>
                <a:lnTo>
                  <a:pt x="719594" y="7326994"/>
                </a:lnTo>
                <a:lnTo>
                  <a:pt x="606635" y="7059525"/>
                </a:lnTo>
                <a:lnTo>
                  <a:pt x="506226" y="6783696"/>
                </a:lnTo>
                <a:lnTo>
                  <a:pt x="410002" y="6503689"/>
                </a:lnTo>
                <a:lnTo>
                  <a:pt x="330512" y="6219502"/>
                </a:lnTo>
                <a:lnTo>
                  <a:pt x="251022" y="5935315"/>
                </a:lnTo>
                <a:lnTo>
                  <a:pt x="188266" y="5646949"/>
                </a:lnTo>
                <a:lnTo>
                  <a:pt x="129695" y="5354404"/>
                </a:lnTo>
                <a:lnTo>
                  <a:pt x="83674" y="5061859"/>
                </a:lnTo>
                <a:lnTo>
                  <a:pt x="50205" y="4765134"/>
                </a:lnTo>
                <a:lnTo>
                  <a:pt x="20919" y="4468411"/>
                </a:lnTo>
                <a:lnTo>
                  <a:pt x="4184" y="4163327"/>
                </a:lnTo>
                <a:lnTo>
                  <a:pt x="0" y="3866603"/>
                </a:lnTo>
                <a:lnTo>
                  <a:pt x="4184" y="3561521"/>
                </a:lnTo>
                <a:lnTo>
                  <a:pt x="20919" y="3256438"/>
                </a:lnTo>
                <a:lnTo>
                  <a:pt x="50205" y="2959714"/>
                </a:lnTo>
                <a:lnTo>
                  <a:pt x="83674" y="2662989"/>
                </a:lnTo>
                <a:lnTo>
                  <a:pt x="129695" y="2370444"/>
                </a:lnTo>
                <a:lnTo>
                  <a:pt x="188266" y="2082078"/>
                </a:lnTo>
                <a:lnTo>
                  <a:pt x="251022" y="1789533"/>
                </a:lnTo>
                <a:lnTo>
                  <a:pt x="330512" y="1505347"/>
                </a:lnTo>
                <a:lnTo>
                  <a:pt x="410002" y="1221160"/>
                </a:lnTo>
                <a:lnTo>
                  <a:pt x="506226" y="941152"/>
                </a:lnTo>
                <a:lnTo>
                  <a:pt x="606635" y="665324"/>
                </a:lnTo>
                <a:lnTo>
                  <a:pt x="719594" y="397854"/>
                </a:lnTo>
                <a:lnTo>
                  <a:pt x="845106" y="126205"/>
                </a:lnTo>
                <a:close/>
              </a:path>
            </a:pathLst>
          </a:custGeom>
          <a:ln>
            <a:noFill/>
          </a:ln>
          <a:effectLst>
            <a:outerShdw blurRad="1181100" dir="5400000" algn="l" rotWithShape="0">
              <a:prstClr val="black">
                <a:alpha val="60000"/>
              </a:prstClr>
            </a:outerShdw>
          </a:effectLst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pPr defTabSz="45710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prstClr val="black"/>
              </a:solidFill>
              <a:latin typeface="Lato Light" panose="020F0502020204030203" pitchFamily="34" charset="0"/>
            </a:endParaRPr>
          </a:p>
        </p:txBody>
      </p:sp>
      <p:sp useBgFill="1">
        <p:nvSpPr>
          <p:cNvPr id="23" name="Полилиния 11">
            <a:extLst>
              <a:ext uri="{FF2B5EF4-FFF2-40B4-BE49-F238E27FC236}">
                <a16:creationId xmlns:a16="http://schemas.microsoft.com/office/drawing/2014/main" id="{14341A91-7805-4994-8A18-A99E574A0CB4}"/>
              </a:ext>
            </a:extLst>
          </p:cNvPr>
          <p:cNvSpPr>
            <a:spLocks/>
          </p:cNvSpPr>
          <p:nvPr/>
        </p:nvSpPr>
        <p:spPr bwMode="auto">
          <a:xfrm>
            <a:off x="705" y="547662"/>
            <a:ext cx="1996443" cy="4596624"/>
          </a:xfrm>
          <a:custGeom>
            <a:avLst/>
            <a:gdLst>
              <a:gd name="connsiteX0" fmla="*/ 0 w 3993502"/>
              <a:gd name="connsiteY0" fmla="*/ 0 h 9194666"/>
              <a:gd name="connsiteX1" fmla="*/ 58382 w 3993502"/>
              <a:gd name="connsiteY1" fmla="*/ 39806 h 9194666"/>
              <a:gd name="connsiteX2" fmla="*/ 288308 w 3993502"/>
              <a:gd name="connsiteY2" fmla="*/ 209242 h 9194666"/>
              <a:gd name="connsiteX3" fmla="*/ 510695 w 3993502"/>
              <a:gd name="connsiteY3" fmla="*/ 378678 h 9194666"/>
              <a:gd name="connsiteX4" fmla="*/ 733082 w 3993502"/>
              <a:gd name="connsiteY4" fmla="*/ 555644 h 9194666"/>
              <a:gd name="connsiteX5" fmla="*/ 944161 w 3993502"/>
              <a:gd name="connsiteY5" fmla="*/ 736375 h 9194666"/>
              <a:gd name="connsiteX6" fmla="*/ 1147702 w 3993502"/>
              <a:gd name="connsiteY6" fmla="*/ 920872 h 9194666"/>
              <a:gd name="connsiteX7" fmla="*/ 1347474 w 3993502"/>
              <a:gd name="connsiteY7" fmla="*/ 1112900 h 9194666"/>
              <a:gd name="connsiteX8" fmla="*/ 1543476 w 3993502"/>
              <a:gd name="connsiteY8" fmla="*/ 1308693 h 9194666"/>
              <a:gd name="connsiteX9" fmla="*/ 1731939 w 3993502"/>
              <a:gd name="connsiteY9" fmla="*/ 1508250 h 9194666"/>
              <a:gd name="connsiteX10" fmla="*/ 1912864 w 3993502"/>
              <a:gd name="connsiteY10" fmla="*/ 1711574 h 9194666"/>
              <a:gd name="connsiteX11" fmla="*/ 2090019 w 3993502"/>
              <a:gd name="connsiteY11" fmla="*/ 1922427 h 9194666"/>
              <a:gd name="connsiteX12" fmla="*/ 2259637 w 3993502"/>
              <a:gd name="connsiteY12" fmla="*/ 2133281 h 9194666"/>
              <a:gd name="connsiteX13" fmla="*/ 2417946 w 3993502"/>
              <a:gd name="connsiteY13" fmla="*/ 2351665 h 9194666"/>
              <a:gd name="connsiteX14" fmla="*/ 2576256 w 3993502"/>
              <a:gd name="connsiteY14" fmla="*/ 2573814 h 9194666"/>
              <a:gd name="connsiteX15" fmla="*/ 2719488 w 3993502"/>
              <a:gd name="connsiteY15" fmla="*/ 2799729 h 9194666"/>
              <a:gd name="connsiteX16" fmla="*/ 2858951 w 3993502"/>
              <a:gd name="connsiteY16" fmla="*/ 3025643 h 9194666"/>
              <a:gd name="connsiteX17" fmla="*/ 2994644 w 3993502"/>
              <a:gd name="connsiteY17" fmla="*/ 3259088 h 9194666"/>
              <a:gd name="connsiteX18" fmla="*/ 3119030 w 3993502"/>
              <a:gd name="connsiteY18" fmla="*/ 3496299 h 9194666"/>
              <a:gd name="connsiteX19" fmla="*/ 3232109 w 3993502"/>
              <a:gd name="connsiteY19" fmla="*/ 3733509 h 9194666"/>
              <a:gd name="connsiteX20" fmla="*/ 3345187 w 3993502"/>
              <a:gd name="connsiteY20" fmla="*/ 3978249 h 9194666"/>
              <a:gd name="connsiteX21" fmla="*/ 3446957 w 3993502"/>
              <a:gd name="connsiteY21" fmla="*/ 4219225 h 9194666"/>
              <a:gd name="connsiteX22" fmla="*/ 3537419 w 3993502"/>
              <a:gd name="connsiteY22" fmla="*/ 4467732 h 9194666"/>
              <a:gd name="connsiteX23" fmla="*/ 3624113 w 3993502"/>
              <a:gd name="connsiteY23" fmla="*/ 4720002 h 9194666"/>
              <a:gd name="connsiteX24" fmla="*/ 3695729 w 3993502"/>
              <a:gd name="connsiteY24" fmla="*/ 4976039 h 9194666"/>
              <a:gd name="connsiteX25" fmla="*/ 3767345 w 3993502"/>
              <a:gd name="connsiteY25" fmla="*/ 5232075 h 9194666"/>
              <a:gd name="connsiteX26" fmla="*/ 3823884 w 3993502"/>
              <a:gd name="connsiteY26" fmla="*/ 5491878 h 9194666"/>
              <a:gd name="connsiteX27" fmla="*/ 3876654 w 3993502"/>
              <a:gd name="connsiteY27" fmla="*/ 5755444 h 9194666"/>
              <a:gd name="connsiteX28" fmla="*/ 3918116 w 3993502"/>
              <a:gd name="connsiteY28" fmla="*/ 6019012 h 9194666"/>
              <a:gd name="connsiteX29" fmla="*/ 3948270 w 3993502"/>
              <a:gd name="connsiteY29" fmla="*/ 6286343 h 9194666"/>
              <a:gd name="connsiteX30" fmla="*/ 3974655 w 3993502"/>
              <a:gd name="connsiteY30" fmla="*/ 6553676 h 9194666"/>
              <a:gd name="connsiteX31" fmla="*/ 3989732 w 3993502"/>
              <a:gd name="connsiteY31" fmla="*/ 6828538 h 9194666"/>
              <a:gd name="connsiteX32" fmla="*/ 3993502 w 3993502"/>
              <a:gd name="connsiteY32" fmla="*/ 7095871 h 9194666"/>
              <a:gd name="connsiteX33" fmla="*/ 3989732 w 3993502"/>
              <a:gd name="connsiteY33" fmla="*/ 7370733 h 9194666"/>
              <a:gd name="connsiteX34" fmla="*/ 3974655 w 3993502"/>
              <a:gd name="connsiteY34" fmla="*/ 7645595 h 9194666"/>
              <a:gd name="connsiteX35" fmla="*/ 3948270 w 3993502"/>
              <a:gd name="connsiteY35" fmla="*/ 7912928 h 9194666"/>
              <a:gd name="connsiteX36" fmla="*/ 3918116 w 3993502"/>
              <a:gd name="connsiteY36" fmla="*/ 8180260 h 9194666"/>
              <a:gd name="connsiteX37" fmla="*/ 3876654 w 3993502"/>
              <a:gd name="connsiteY37" fmla="*/ 8443827 h 9194666"/>
              <a:gd name="connsiteX38" fmla="*/ 3823884 w 3993502"/>
              <a:gd name="connsiteY38" fmla="*/ 8703629 h 9194666"/>
              <a:gd name="connsiteX39" fmla="*/ 3767345 w 3993502"/>
              <a:gd name="connsiteY39" fmla="*/ 8967196 h 9194666"/>
              <a:gd name="connsiteX40" fmla="*/ 3703719 w 3993502"/>
              <a:gd name="connsiteY40" fmla="*/ 9194666 h 9194666"/>
              <a:gd name="connsiteX41" fmla="*/ 0 w 3993502"/>
              <a:gd name="connsiteY41" fmla="*/ 9194666 h 919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3502" h="9194666">
                <a:moveTo>
                  <a:pt x="0" y="0"/>
                </a:moveTo>
                <a:lnTo>
                  <a:pt x="58382" y="39806"/>
                </a:lnTo>
                <a:lnTo>
                  <a:pt x="288308" y="209242"/>
                </a:lnTo>
                <a:lnTo>
                  <a:pt x="510695" y="378678"/>
                </a:lnTo>
                <a:lnTo>
                  <a:pt x="733082" y="555644"/>
                </a:lnTo>
                <a:lnTo>
                  <a:pt x="944161" y="736375"/>
                </a:lnTo>
                <a:lnTo>
                  <a:pt x="1147702" y="920872"/>
                </a:lnTo>
                <a:lnTo>
                  <a:pt x="1347474" y="1112900"/>
                </a:lnTo>
                <a:lnTo>
                  <a:pt x="1543476" y="1308693"/>
                </a:lnTo>
                <a:lnTo>
                  <a:pt x="1731939" y="1508250"/>
                </a:lnTo>
                <a:lnTo>
                  <a:pt x="1912864" y="1711574"/>
                </a:lnTo>
                <a:lnTo>
                  <a:pt x="2090019" y="1922427"/>
                </a:lnTo>
                <a:lnTo>
                  <a:pt x="2259637" y="2133281"/>
                </a:lnTo>
                <a:lnTo>
                  <a:pt x="2417946" y="2351665"/>
                </a:lnTo>
                <a:lnTo>
                  <a:pt x="2576256" y="2573814"/>
                </a:lnTo>
                <a:lnTo>
                  <a:pt x="2719488" y="2799729"/>
                </a:lnTo>
                <a:lnTo>
                  <a:pt x="2858951" y="3025643"/>
                </a:lnTo>
                <a:lnTo>
                  <a:pt x="2994644" y="3259088"/>
                </a:lnTo>
                <a:lnTo>
                  <a:pt x="3119030" y="3496299"/>
                </a:lnTo>
                <a:lnTo>
                  <a:pt x="3232109" y="3733509"/>
                </a:lnTo>
                <a:lnTo>
                  <a:pt x="3345187" y="3978249"/>
                </a:lnTo>
                <a:lnTo>
                  <a:pt x="3446957" y="4219225"/>
                </a:lnTo>
                <a:lnTo>
                  <a:pt x="3537419" y="4467732"/>
                </a:lnTo>
                <a:lnTo>
                  <a:pt x="3624113" y="4720002"/>
                </a:lnTo>
                <a:lnTo>
                  <a:pt x="3695729" y="4976039"/>
                </a:lnTo>
                <a:lnTo>
                  <a:pt x="3767345" y="5232075"/>
                </a:lnTo>
                <a:lnTo>
                  <a:pt x="3823884" y="5491878"/>
                </a:lnTo>
                <a:lnTo>
                  <a:pt x="3876654" y="5755444"/>
                </a:lnTo>
                <a:lnTo>
                  <a:pt x="3918116" y="6019012"/>
                </a:lnTo>
                <a:lnTo>
                  <a:pt x="3948270" y="6286343"/>
                </a:lnTo>
                <a:lnTo>
                  <a:pt x="3974655" y="6553676"/>
                </a:lnTo>
                <a:lnTo>
                  <a:pt x="3989732" y="6828538"/>
                </a:lnTo>
                <a:lnTo>
                  <a:pt x="3993502" y="7095871"/>
                </a:lnTo>
                <a:lnTo>
                  <a:pt x="3989732" y="7370733"/>
                </a:lnTo>
                <a:lnTo>
                  <a:pt x="3974655" y="7645595"/>
                </a:lnTo>
                <a:lnTo>
                  <a:pt x="3948270" y="7912928"/>
                </a:lnTo>
                <a:lnTo>
                  <a:pt x="3918116" y="8180260"/>
                </a:lnTo>
                <a:lnTo>
                  <a:pt x="3876654" y="8443827"/>
                </a:lnTo>
                <a:lnTo>
                  <a:pt x="3823884" y="8703629"/>
                </a:lnTo>
                <a:lnTo>
                  <a:pt x="3767345" y="8967196"/>
                </a:lnTo>
                <a:lnTo>
                  <a:pt x="3703719" y="9194666"/>
                </a:lnTo>
                <a:lnTo>
                  <a:pt x="0" y="9194666"/>
                </a:lnTo>
                <a:close/>
              </a:path>
            </a:pathLst>
          </a:custGeom>
          <a:ln>
            <a:noFill/>
          </a:ln>
          <a:effectLst>
            <a:outerShdw blurRad="1181100" dir="5400000" algn="l" rotWithShape="0">
              <a:prstClr val="black">
                <a:alpha val="60000"/>
              </a:prstClr>
            </a:outerShdw>
          </a:effectLst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pPr defTabSz="45710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prstClr val="black"/>
              </a:solidFill>
              <a:latin typeface="Lato Light" panose="020F0502020204030203" pitchFamily="34" charset="0"/>
            </a:endParaRPr>
          </a:p>
        </p:txBody>
      </p:sp>
      <p:sp useBgFill="1">
        <p:nvSpPr>
          <p:cNvPr id="24" name="Полилиния 17">
            <a:extLst>
              <a:ext uri="{FF2B5EF4-FFF2-40B4-BE49-F238E27FC236}">
                <a16:creationId xmlns:a16="http://schemas.microsoft.com/office/drawing/2014/main" id="{B1B0D34A-9139-4135-9304-7813DD2E6172}"/>
              </a:ext>
            </a:extLst>
          </p:cNvPr>
          <p:cNvSpPr/>
          <p:nvPr/>
        </p:nvSpPr>
        <p:spPr>
          <a:xfrm>
            <a:off x="7146851" y="-786"/>
            <a:ext cx="1996443" cy="4596624"/>
          </a:xfrm>
          <a:custGeom>
            <a:avLst/>
            <a:gdLst>
              <a:gd name="connsiteX0" fmla="*/ 289783 w 3993502"/>
              <a:gd name="connsiteY0" fmla="*/ 0 h 9194666"/>
              <a:gd name="connsiteX1" fmla="*/ 3993502 w 3993502"/>
              <a:gd name="connsiteY1" fmla="*/ 0 h 9194666"/>
              <a:gd name="connsiteX2" fmla="*/ 3993502 w 3993502"/>
              <a:gd name="connsiteY2" fmla="*/ 9194666 h 9194666"/>
              <a:gd name="connsiteX3" fmla="*/ 3935120 w 3993502"/>
              <a:gd name="connsiteY3" fmla="*/ 9154860 h 9194666"/>
              <a:gd name="connsiteX4" fmla="*/ 3705194 w 3993502"/>
              <a:gd name="connsiteY4" fmla="*/ 8985424 h 9194666"/>
              <a:gd name="connsiteX5" fmla="*/ 3482806 w 3993502"/>
              <a:gd name="connsiteY5" fmla="*/ 8815988 h 9194666"/>
              <a:gd name="connsiteX6" fmla="*/ 3260420 w 3993502"/>
              <a:gd name="connsiteY6" fmla="*/ 8639022 h 9194666"/>
              <a:gd name="connsiteX7" fmla="*/ 3049342 w 3993502"/>
              <a:gd name="connsiteY7" fmla="*/ 8458291 h 9194666"/>
              <a:gd name="connsiteX8" fmla="*/ 2845800 w 3993502"/>
              <a:gd name="connsiteY8" fmla="*/ 8273794 h 9194666"/>
              <a:gd name="connsiteX9" fmla="*/ 2646028 w 3993502"/>
              <a:gd name="connsiteY9" fmla="*/ 8081766 h 9194666"/>
              <a:gd name="connsiteX10" fmla="*/ 2450026 w 3993502"/>
              <a:gd name="connsiteY10" fmla="*/ 7885973 h 9194666"/>
              <a:gd name="connsiteX11" fmla="*/ 2261563 w 3993502"/>
              <a:gd name="connsiteY11" fmla="*/ 7686416 h 9194666"/>
              <a:gd name="connsiteX12" fmla="*/ 2080638 w 3993502"/>
              <a:gd name="connsiteY12" fmla="*/ 7483092 h 9194666"/>
              <a:gd name="connsiteX13" fmla="*/ 1903483 w 3993502"/>
              <a:gd name="connsiteY13" fmla="*/ 7272239 h 9194666"/>
              <a:gd name="connsiteX14" fmla="*/ 1733865 w 3993502"/>
              <a:gd name="connsiteY14" fmla="*/ 7061385 h 9194666"/>
              <a:gd name="connsiteX15" fmla="*/ 1575556 w 3993502"/>
              <a:gd name="connsiteY15" fmla="*/ 6843001 h 9194666"/>
              <a:gd name="connsiteX16" fmla="*/ 1417246 w 3993502"/>
              <a:gd name="connsiteY16" fmla="*/ 6620852 h 9194666"/>
              <a:gd name="connsiteX17" fmla="*/ 1274014 w 3993502"/>
              <a:gd name="connsiteY17" fmla="*/ 6394937 h 9194666"/>
              <a:gd name="connsiteX18" fmla="*/ 1134551 w 3993502"/>
              <a:gd name="connsiteY18" fmla="*/ 6169023 h 9194666"/>
              <a:gd name="connsiteX19" fmla="*/ 998858 w 3993502"/>
              <a:gd name="connsiteY19" fmla="*/ 5935578 h 9194666"/>
              <a:gd name="connsiteX20" fmla="*/ 874472 w 3993502"/>
              <a:gd name="connsiteY20" fmla="*/ 5698367 h 9194666"/>
              <a:gd name="connsiteX21" fmla="*/ 761393 w 3993502"/>
              <a:gd name="connsiteY21" fmla="*/ 5461157 h 9194666"/>
              <a:gd name="connsiteX22" fmla="*/ 648315 w 3993502"/>
              <a:gd name="connsiteY22" fmla="*/ 5216417 h 9194666"/>
              <a:gd name="connsiteX23" fmla="*/ 546545 w 3993502"/>
              <a:gd name="connsiteY23" fmla="*/ 4975441 h 9194666"/>
              <a:gd name="connsiteX24" fmla="*/ 456083 w 3993502"/>
              <a:gd name="connsiteY24" fmla="*/ 4726934 h 9194666"/>
              <a:gd name="connsiteX25" fmla="*/ 369389 w 3993502"/>
              <a:gd name="connsiteY25" fmla="*/ 4474664 h 9194666"/>
              <a:gd name="connsiteX26" fmla="*/ 297773 w 3993502"/>
              <a:gd name="connsiteY26" fmla="*/ 4218627 h 9194666"/>
              <a:gd name="connsiteX27" fmla="*/ 226157 w 3993502"/>
              <a:gd name="connsiteY27" fmla="*/ 3962591 h 9194666"/>
              <a:gd name="connsiteX28" fmla="*/ 169618 w 3993502"/>
              <a:gd name="connsiteY28" fmla="*/ 3702788 h 9194666"/>
              <a:gd name="connsiteX29" fmla="*/ 116848 w 3993502"/>
              <a:gd name="connsiteY29" fmla="*/ 3439222 h 9194666"/>
              <a:gd name="connsiteX30" fmla="*/ 75386 w 3993502"/>
              <a:gd name="connsiteY30" fmla="*/ 3175654 h 9194666"/>
              <a:gd name="connsiteX31" fmla="*/ 45232 w 3993502"/>
              <a:gd name="connsiteY31" fmla="*/ 2908323 h 9194666"/>
              <a:gd name="connsiteX32" fmla="*/ 18847 w 3993502"/>
              <a:gd name="connsiteY32" fmla="*/ 2640990 h 9194666"/>
              <a:gd name="connsiteX33" fmla="*/ 3770 w 3993502"/>
              <a:gd name="connsiteY33" fmla="*/ 2366128 h 9194666"/>
              <a:gd name="connsiteX34" fmla="*/ 0 w 3993502"/>
              <a:gd name="connsiteY34" fmla="*/ 2098795 h 9194666"/>
              <a:gd name="connsiteX35" fmla="*/ 3770 w 3993502"/>
              <a:gd name="connsiteY35" fmla="*/ 1823933 h 9194666"/>
              <a:gd name="connsiteX36" fmla="*/ 18847 w 3993502"/>
              <a:gd name="connsiteY36" fmla="*/ 1549071 h 9194666"/>
              <a:gd name="connsiteX37" fmla="*/ 45232 w 3993502"/>
              <a:gd name="connsiteY37" fmla="*/ 1281738 h 9194666"/>
              <a:gd name="connsiteX38" fmla="*/ 75386 w 3993502"/>
              <a:gd name="connsiteY38" fmla="*/ 1014406 h 9194666"/>
              <a:gd name="connsiteX39" fmla="*/ 116848 w 3993502"/>
              <a:gd name="connsiteY39" fmla="*/ 750839 h 9194666"/>
              <a:gd name="connsiteX40" fmla="*/ 169618 w 3993502"/>
              <a:gd name="connsiteY40" fmla="*/ 491037 h 9194666"/>
              <a:gd name="connsiteX41" fmla="*/ 226157 w 3993502"/>
              <a:gd name="connsiteY41" fmla="*/ 227470 h 919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3502" h="9194666">
                <a:moveTo>
                  <a:pt x="289783" y="0"/>
                </a:moveTo>
                <a:lnTo>
                  <a:pt x="3993502" y="0"/>
                </a:lnTo>
                <a:lnTo>
                  <a:pt x="3993502" y="9194666"/>
                </a:lnTo>
                <a:lnTo>
                  <a:pt x="3935120" y="9154860"/>
                </a:lnTo>
                <a:lnTo>
                  <a:pt x="3705194" y="8985424"/>
                </a:lnTo>
                <a:lnTo>
                  <a:pt x="3482806" y="8815988"/>
                </a:lnTo>
                <a:lnTo>
                  <a:pt x="3260420" y="8639022"/>
                </a:lnTo>
                <a:lnTo>
                  <a:pt x="3049342" y="8458291"/>
                </a:lnTo>
                <a:lnTo>
                  <a:pt x="2845800" y="8273794"/>
                </a:lnTo>
                <a:lnTo>
                  <a:pt x="2646028" y="8081766"/>
                </a:lnTo>
                <a:lnTo>
                  <a:pt x="2450026" y="7885973"/>
                </a:lnTo>
                <a:lnTo>
                  <a:pt x="2261563" y="7686416"/>
                </a:lnTo>
                <a:lnTo>
                  <a:pt x="2080638" y="7483092"/>
                </a:lnTo>
                <a:lnTo>
                  <a:pt x="1903483" y="7272239"/>
                </a:lnTo>
                <a:lnTo>
                  <a:pt x="1733865" y="7061385"/>
                </a:lnTo>
                <a:lnTo>
                  <a:pt x="1575556" y="6843001"/>
                </a:lnTo>
                <a:lnTo>
                  <a:pt x="1417246" y="6620852"/>
                </a:lnTo>
                <a:lnTo>
                  <a:pt x="1274014" y="6394937"/>
                </a:lnTo>
                <a:lnTo>
                  <a:pt x="1134551" y="6169023"/>
                </a:lnTo>
                <a:lnTo>
                  <a:pt x="998858" y="5935578"/>
                </a:lnTo>
                <a:lnTo>
                  <a:pt x="874472" y="5698367"/>
                </a:lnTo>
                <a:lnTo>
                  <a:pt x="761393" y="5461157"/>
                </a:lnTo>
                <a:lnTo>
                  <a:pt x="648315" y="5216417"/>
                </a:lnTo>
                <a:lnTo>
                  <a:pt x="546545" y="4975441"/>
                </a:lnTo>
                <a:lnTo>
                  <a:pt x="456083" y="4726934"/>
                </a:lnTo>
                <a:lnTo>
                  <a:pt x="369389" y="4474664"/>
                </a:lnTo>
                <a:lnTo>
                  <a:pt x="297773" y="4218627"/>
                </a:lnTo>
                <a:lnTo>
                  <a:pt x="226157" y="3962591"/>
                </a:lnTo>
                <a:lnTo>
                  <a:pt x="169618" y="3702788"/>
                </a:lnTo>
                <a:lnTo>
                  <a:pt x="116848" y="3439222"/>
                </a:lnTo>
                <a:lnTo>
                  <a:pt x="75386" y="3175654"/>
                </a:lnTo>
                <a:lnTo>
                  <a:pt x="45232" y="2908323"/>
                </a:lnTo>
                <a:lnTo>
                  <a:pt x="18847" y="2640990"/>
                </a:lnTo>
                <a:lnTo>
                  <a:pt x="3770" y="2366128"/>
                </a:lnTo>
                <a:lnTo>
                  <a:pt x="0" y="2098795"/>
                </a:lnTo>
                <a:lnTo>
                  <a:pt x="3770" y="1823933"/>
                </a:lnTo>
                <a:lnTo>
                  <a:pt x="18847" y="1549071"/>
                </a:lnTo>
                <a:lnTo>
                  <a:pt x="45232" y="1281738"/>
                </a:lnTo>
                <a:lnTo>
                  <a:pt x="75386" y="1014406"/>
                </a:lnTo>
                <a:lnTo>
                  <a:pt x="116848" y="750839"/>
                </a:lnTo>
                <a:lnTo>
                  <a:pt x="169618" y="491037"/>
                </a:lnTo>
                <a:lnTo>
                  <a:pt x="226157" y="227470"/>
                </a:lnTo>
                <a:close/>
              </a:path>
            </a:pathLst>
          </a:custGeom>
          <a:ln>
            <a:noFill/>
          </a:ln>
          <a:effectLst>
            <a:outerShdw blurRad="1181100" dir="5400000" algn="l" rotWithShape="0">
              <a:prstClr val="black">
                <a:alpha val="60000"/>
              </a:prstClr>
            </a:outerShdw>
          </a:effectLst>
        </p:spPr>
        <p:txBody>
          <a:bodyPr vert="horz" wrap="square" lIns="45713" tIns="22856" rIns="45713" bIns="22856" numCol="1" anchor="t" anchorCtr="0" compatLnSpc="1">
            <a:prstTxWarp prst="textNoShape">
              <a:avLst/>
            </a:prstTxWarp>
          </a:bodyPr>
          <a:lstStyle/>
          <a:p>
            <a:pPr defTabSz="45710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solidFill>
                <a:prstClr val="black"/>
              </a:solidFill>
              <a:latin typeface="Lato Light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FF90D0-8E9F-4B78-BD9F-12B8545F82CD}"/>
              </a:ext>
            </a:extLst>
          </p:cNvPr>
          <p:cNvSpPr txBox="1"/>
          <p:nvPr/>
        </p:nvSpPr>
        <p:spPr>
          <a:xfrm>
            <a:off x="1372094" y="2728713"/>
            <a:ext cx="6399812" cy="707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0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3999" dirty="0">
                <a:solidFill>
                  <a:srgbClr val="FFFF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de la IV EISST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32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flythroug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ccel="50000" decel="495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9.72222E-7 -2.85141E-6 L -0.08967 -2.85141E-6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88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accel="50000" decel="50000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9.72222E-7 -2.85141E-6 L 0.09167 -2.85141E-6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38889E-6 3.25567E-7 L -0.14462 3.25567E-7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3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ccel="50000" decel="50000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38889E-6 -3.25567E-7 L 0.14566 -3.25567E-7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/>
      <p:bldP spid="21" grpId="0" animBg="1"/>
      <p:bldP spid="22" grpId="0" animBg="1"/>
      <p:bldP spid="23" grpId="0" animBg="1"/>
      <p:bldP spid="2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Группа 1">
            <a:extLst>
              <a:ext uri="{FF2B5EF4-FFF2-40B4-BE49-F238E27FC236}">
                <a16:creationId xmlns:a16="http://schemas.microsoft.com/office/drawing/2014/main" id="{E82CB1AA-CE10-405A-AAC1-4239253635DA}"/>
              </a:ext>
            </a:extLst>
          </p:cNvPr>
          <p:cNvGrpSpPr/>
          <p:nvPr/>
        </p:nvGrpSpPr>
        <p:grpSpPr>
          <a:xfrm>
            <a:off x="4266895" y="-50685"/>
            <a:ext cx="1382800" cy="5194185"/>
            <a:chOff x="6703762" y="-39181"/>
            <a:chExt cx="4880475" cy="10329502"/>
          </a:xfrm>
        </p:grpSpPr>
        <p:sp>
          <p:nvSpPr>
            <p:cNvPr id="104" name="Полилиния: фигура 44">
              <a:extLst>
                <a:ext uri="{FF2B5EF4-FFF2-40B4-BE49-F238E27FC236}">
                  <a16:creationId xmlns:a16="http://schemas.microsoft.com/office/drawing/2014/main" id="{C0A229F8-E16E-4DBC-A335-7FF1761D7E44}"/>
                </a:ext>
              </a:extLst>
            </p:cNvPr>
            <p:cNvSpPr/>
            <p:nvPr/>
          </p:nvSpPr>
          <p:spPr>
            <a:xfrm rot="10800000">
              <a:off x="7285405" y="0"/>
              <a:ext cx="3135565" cy="10288588"/>
            </a:xfrm>
            <a:custGeom>
              <a:avLst/>
              <a:gdLst>
                <a:gd name="connsiteX0" fmla="*/ 0 w 1996929"/>
                <a:gd name="connsiteY0" fmla="*/ 0 h 10288588"/>
                <a:gd name="connsiteX1" fmla="*/ 1996929 w 1996929"/>
                <a:gd name="connsiteY1" fmla="*/ 0 h 10288588"/>
                <a:gd name="connsiteX2" fmla="*/ 1996929 w 1996929"/>
                <a:gd name="connsiteY2" fmla="*/ 5144294 h 10288588"/>
                <a:gd name="connsiteX3" fmla="*/ 1996929 w 1996929"/>
                <a:gd name="connsiteY3" fmla="*/ 10288588 h 10288588"/>
                <a:gd name="connsiteX4" fmla="*/ 0 w 1996929"/>
                <a:gd name="connsiteY4" fmla="*/ 10288588 h 10288588"/>
                <a:gd name="connsiteX5" fmla="*/ 0 w 1996929"/>
                <a:gd name="connsiteY5" fmla="*/ 5144294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6929" h="10288588">
                  <a:moveTo>
                    <a:pt x="0" y="0"/>
                  </a:moveTo>
                  <a:lnTo>
                    <a:pt x="1996929" y="0"/>
                  </a:lnTo>
                  <a:lnTo>
                    <a:pt x="1996929" y="5144294"/>
                  </a:lnTo>
                  <a:lnTo>
                    <a:pt x="1996929" y="10288588"/>
                  </a:lnTo>
                  <a:lnTo>
                    <a:pt x="0" y="10288588"/>
                  </a:lnTo>
                  <a:lnTo>
                    <a:pt x="0" y="5144294"/>
                  </a:lnTo>
                  <a:close/>
                </a:path>
              </a:pathLst>
            </a:custGeom>
            <a:gradFill>
              <a:gsLst>
                <a:gs pos="5000">
                  <a:srgbClr val="8FE2F9">
                    <a:alpha val="50000"/>
                  </a:srgbClr>
                </a:gs>
                <a:gs pos="95000">
                  <a:srgbClr val="8FE2F9">
                    <a:lumMod val="90000"/>
                    <a:lumOff val="10000"/>
                    <a:alpha val="50000"/>
                  </a:srgbClr>
                </a:gs>
              </a:gsLst>
              <a:lin ang="10200000" scaled="0"/>
            </a:gradFill>
            <a:ln w="762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1371600" eaLnBrk="1" fontAlgn="base" latinLnBrk="0" hangingPunct="1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5" name="Полилиния: фигура 45">
              <a:extLst>
                <a:ext uri="{FF2B5EF4-FFF2-40B4-BE49-F238E27FC236}">
                  <a16:creationId xmlns:a16="http://schemas.microsoft.com/office/drawing/2014/main" id="{774A46E6-4C70-4184-8E06-17867143AA4C}"/>
                </a:ext>
              </a:extLst>
            </p:cNvPr>
            <p:cNvSpPr/>
            <p:nvPr/>
          </p:nvSpPr>
          <p:spPr>
            <a:xfrm rot="10800000">
              <a:off x="6703766" y="0"/>
              <a:ext cx="3717202" cy="10288588"/>
            </a:xfrm>
            <a:custGeom>
              <a:avLst/>
              <a:gdLst>
                <a:gd name="connsiteX0" fmla="*/ 0 w 1996929"/>
                <a:gd name="connsiteY0" fmla="*/ 0 h 10288588"/>
                <a:gd name="connsiteX1" fmla="*/ 1996929 w 1996929"/>
                <a:gd name="connsiteY1" fmla="*/ 0 h 10288588"/>
                <a:gd name="connsiteX2" fmla="*/ 1996929 w 1996929"/>
                <a:gd name="connsiteY2" fmla="*/ 5144294 h 10288588"/>
                <a:gd name="connsiteX3" fmla="*/ 1996929 w 1996929"/>
                <a:gd name="connsiteY3" fmla="*/ 10288588 h 10288588"/>
                <a:gd name="connsiteX4" fmla="*/ 0 w 1996929"/>
                <a:gd name="connsiteY4" fmla="*/ 10288588 h 10288588"/>
                <a:gd name="connsiteX5" fmla="*/ 0 w 1996929"/>
                <a:gd name="connsiteY5" fmla="*/ 5144294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6929" h="10288588">
                  <a:moveTo>
                    <a:pt x="0" y="0"/>
                  </a:moveTo>
                  <a:lnTo>
                    <a:pt x="1996929" y="0"/>
                  </a:lnTo>
                  <a:lnTo>
                    <a:pt x="1996929" y="5144294"/>
                  </a:lnTo>
                  <a:lnTo>
                    <a:pt x="1996929" y="10288588"/>
                  </a:lnTo>
                  <a:lnTo>
                    <a:pt x="0" y="10288588"/>
                  </a:lnTo>
                  <a:lnTo>
                    <a:pt x="0" y="5144294"/>
                  </a:lnTo>
                  <a:close/>
                </a:path>
              </a:pathLst>
            </a:custGeom>
            <a:gradFill>
              <a:gsLst>
                <a:gs pos="5000">
                  <a:srgbClr val="8FE2F9">
                    <a:alpha val="50000"/>
                  </a:srgbClr>
                </a:gs>
                <a:gs pos="95000">
                  <a:srgbClr val="8FE2F9">
                    <a:lumMod val="90000"/>
                    <a:lumOff val="10000"/>
                    <a:alpha val="50000"/>
                  </a:srgbClr>
                </a:gs>
              </a:gsLst>
              <a:lin ang="10200000" scaled="0"/>
            </a:gradFill>
            <a:ln w="762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1371600" eaLnBrk="1" fontAlgn="base" latinLnBrk="0" hangingPunct="1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6" name="Полилиния: фигура 46">
              <a:extLst>
                <a:ext uri="{FF2B5EF4-FFF2-40B4-BE49-F238E27FC236}">
                  <a16:creationId xmlns:a16="http://schemas.microsoft.com/office/drawing/2014/main" id="{C33C9E44-D2AF-45B0-8926-D8F1EB13E822}"/>
                </a:ext>
              </a:extLst>
            </p:cNvPr>
            <p:cNvSpPr/>
            <p:nvPr/>
          </p:nvSpPr>
          <p:spPr>
            <a:xfrm rot="10800000">
              <a:off x="7867037" y="0"/>
              <a:ext cx="3135563" cy="10288588"/>
            </a:xfrm>
            <a:custGeom>
              <a:avLst/>
              <a:gdLst>
                <a:gd name="connsiteX0" fmla="*/ 0 w 1996929"/>
                <a:gd name="connsiteY0" fmla="*/ 0 h 10288588"/>
                <a:gd name="connsiteX1" fmla="*/ 1996929 w 1996929"/>
                <a:gd name="connsiteY1" fmla="*/ 0 h 10288588"/>
                <a:gd name="connsiteX2" fmla="*/ 1996929 w 1996929"/>
                <a:gd name="connsiteY2" fmla="*/ 5144294 h 10288588"/>
                <a:gd name="connsiteX3" fmla="*/ 1996929 w 1996929"/>
                <a:gd name="connsiteY3" fmla="*/ 10288588 h 10288588"/>
                <a:gd name="connsiteX4" fmla="*/ 0 w 1996929"/>
                <a:gd name="connsiteY4" fmla="*/ 10288588 h 10288588"/>
                <a:gd name="connsiteX5" fmla="*/ 0 w 1996929"/>
                <a:gd name="connsiteY5" fmla="*/ 5144294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6929" h="10288588">
                  <a:moveTo>
                    <a:pt x="0" y="0"/>
                  </a:moveTo>
                  <a:lnTo>
                    <a:pt x="1996929" y="0"/>
                  </a:lnTo>
                  <a:lnTo>
                    <a:pt x="1996929" y="5144294"/>
                  </a:lnTo>
                  <a:lnTo>
                    <a:pt x="1996929" y="10288588"/>
                  </a:lnTo>
                  <a:lnTo>
                    <a:pt x="0" y="10288588"/>
                  </a:lnTo>
                  <a:lnTo>
                    <a:pt x="0" y="5144294"/>
                  </a:lnTo>
                  <a:close/>
                </a:path>
              </a:pathLst>
            </a:custGeom>
            <a:gradFill>
              <a:gsLst>
                <a:gs pos="5000">
                  <a:srgbClr val="8FE2F9">
                    <a:alpha val="50000"/>
                  </a:srgbClr>
                </a:gs>
                <a:gs pos="95000">
                  <a:srgbClr val="8FE2F9">
                    <a:lumMod val="90000"/>
                    <a:lumOff val="10000"/>
                    <a:alpha val="50000"/>
                  </a:srgbClr>
                </a:gs>
              </a:gsLst>
              <a:lin ang="10200000" scaled="0"/>
            </a:gradFill>
            <a:ln w="762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1371600" eaLnBrk="1" fontAlgn="base" latinLnBrk="0" hangingPunct="1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7" name="Полилиния: фигура 49">
              <a:extLst>
                <a:ext uri="{FF2B5EF4-FFF2-40B4-BE49-F238E27FC236}">
                  <a16:creationId xmlns:a16="http://schemas.microsoft.com/office/drawing/2014/main" id="{65F38BB1-6B44-4AAF-941A-75BC089D6E16}"/>
                </a:ext>
              </a:extLst>
            </p:cNvPr>
            <p:cNvSpPr/>
            <p:nvPr/>
          </p:nvSpPr>
          <p:spPr>
            <a:xfrm rot="10800000">
              <a:off x="7867032" y="0"/>
              <a:ext cx="3717203" cy="10288588"/>
            </a:xfrm>
            <a:custGeom>
              <a:avLst/>
              <a:gdLst>
                <a:gd name="connsiteX0" fmla="*/ 0 w 1996929"/>
                <a:gd name="connsiteY0" fmla="*/ 0 h 10288588"/>
                <a:gd name="connsiteX1" fmla="*/ 1996929 w 1996929"/>
                <a:gd name="connsiteY1" fmla="*/ 0 h 10288588"/>
                <a:gd name="connsiteX2" fmla="*/ 1996929 w 1996929"/>
                <a:gd name="connsiteY2" fmla="*/ 5144294 h 10288588"/>
                <a:gd name="connsiteX3" fmla="*/ 1996929 w 1996929"/>
                <a:gd name="connsiteY3" fmla="*/ 10288588 h 10288588"/>
                <a:gd name="connsiteX4" fmla="*/ 0 w 1996929"/>
                <a:gd name="connsiteY4" fmla="*/ 10288588 h 10288588"/>
                <a:gd name="connsiteX5" fmla="*/ 0 w 1996929"/>
                <a:gd name="connsiteY5" fmla="*/ 5144294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6929" h="10288588">
                  <a:moveTo>
                    <a:pt x="0" y="0"/>
                  </a:moveTo>
                  <a:lnTo>
                    <a:pt x="1996929" y="0"/>
                  </a:lnTo>
                  <a:lnTo>
                    <a:pt x="1996929" y="5144294"/>
                  </a:lnTo>
                  <a:lnTo>
                    <a:pt x="1996929" y="10288588"/>
                  </a:lnTo>
                  <a:lnTo>
                    <a:pt x="0" y="10288588"/>
                  </a:lnTo>
                  <a:lnTo>
                    <a:pt x="0" y="5144294"/>
                  </a:lnTo>
                  <a:close/>
                </a:path>
              </a:pathLst>
            </a:custGeom>
            <a:gradFill>
              <a:gsLst>
                <a:gs pos="5000">
                  <a:srgbClr val="8FE2F9">
                    <a:alpha val="50000"/>
                  </a:srgbClr>
                </a:gs>
                <a:gs pos="95000">
                  <a:srgbClr val="8FE2F9">
                    <a:lumMod val="90000"/>
                    <a:lumOff val="10000"/>
                    <a:alpha val="50000"/>
                  </a:srgbClr>
                </a:gs>
              </a:gsLst>
              <a:lin ang="10200000" scaled="0"/>
            </a:gradFill>
            <a:ln w="762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1371600" eaLnBrk="1" fontAlgn="base" latinLnBrk="0" hangingPunct="1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8" name="Полилиния: фигура 51">
              <a:extLst>
                <a:ext uri="{FF2B5EF4-FFF2-40B4-BE49-F238E27FC236}">
                  <a16:creationId xmlns:a16="http://schemas.microsoft.com/office/drawing/2014/main" id="{DF1DBDA3-2ED2-4411-BF87-03B1CF365507}"/>
                </a:ext>
              </a:extLst>
            </p:cNvPr>
            <p:cNvSpPr/>
            <p:nvPr/>
          </p:nvSpPr>
          <p:spPr>
            <a:xfrm rot="10800000">
              <a:off x="7867041" y="0"/>
              <a:ext cx="2553930" cy="10288588"/>
            </a:xfrm>
            <a:custGeom>
              <a:avLst/>
              <a:gdLst>
                <a:gd name="connsiteX0" fmla="*/ 0 w 1996929"/>
                <a:gd name="connsiteY0" fmla="*/ 0 h 10288588"/>
                <a:gd name="connsiteX1" fmla="*/ 1996929 w 1996929"/>
                <a:gd name="connsiteY1" fmla="*/ 0 h 10288588"/>
                <a:gd name="connsiteX2" fmla="*/ 1996929 w 1996929"/>
                <a:gd name="connsiteY2" fmla="*/ 5144294 h 10288588"/>
                <a:gd name="connsiteX3" fmla="*/ 1996929 w 1996929"/>
                <a:gd name="connsiteY3" fmla="*/ 10288588 h 10288588"/>
                <a:gd name="connsiteX4" fmla="*/ 0 w 1996929"/>
                <a:gd name="connsiteY4" fmla="*/ 10288588 h 10288588"/>
                <a:gd name="connsiteX5" fmla="*/ 0 w 1996929"/>
                <a:gd name="connsiteY5" fmla="*/ 5144294 h 1028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6929" h="10288588">
                  <a:moveTo>
                    <a:pt x="0" y="0"/>
                  </a:moveTo>
                  <a:lnTo>
                    <a:pt x="1996929" y="0"/>
                  </a:lnTo>
                  <a:lnTo>
                    <a:pt x="1996929" y="5144294"/>
                  </a:lnTo>
                  <a:lnTo>
                    <a:pt x="1996929" y="10288588"/>
                  </a:lnTo>
                  <a:lnTo>
                    <a:pt x="0" y="10288588"/>
                  </a:lnTo>
                  <a:lnTo>
                    <a:pt x="0" y="5144294"/>
                  </a:lnTo>
                  <a:close/>
                </a:path>
              </a:pathLst>
            </a:custGeom>
            <a:gradFill>
              <a:gsLst>
                <a:gs pos="5000">
                  <a:srgbClr val="8FE2F9"/>
                </a:gs>
                <a:gs pos="95000">
                  <a:srgbClr val="8FE2F9">
                    <a:lumMod val="90000"/>
                    <a:lumOff val="10000"/>
                  </a:srgbClr>
                </a:gs>
              </a:gsLst>
              <a:lin ang="10200000" scaled="0"/>
            </a:gradFill>
            <a:ln w="7620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defTabSz="1371600" eaLnBrk="1" fontAlgn="base" latinLnBrk="0" hangingPunct="1">
                <a:lnSpc>
                  <a:spcPct val="90000"/>
                </a:lnSpc>
                <a:spcBef>
                  <a:spcPts val="15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ru-RU" sz="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09" name="Прямоугольник 31">
              <a:extLst>
                <a:ext uri="{FF2B5EF4-FFF2-40B4-BE49-F238E27FC236}">
                  <a16:creationId xmlns:a16="http://schemas.microsoft.com/office/drawing/2014/main" id="{D4399A3C-6669-4EB7-AF7E-8B2E9D6C7328}"/>
                </a:ext>
              </a:extLst>
            </p:cNvPr>
            <p:cNvSpPr/>
            <p:nvPr/>
          </p:nvSpPr>
          <p:spPr>
            <a:xfrm rot="16200000">
              <a:off x="7857925" y="-1193344"/>
              <a:ext cx="2572148" cy="4880473"/>
            </a:xfrm>
            <a:prstGeom prst="rect">
              <a:avLst/>
            </a:prstGeom>
            <a:gradFill>
              <a:gsLst>
                <a:gs pos="50000">
                  <a:srgbClr val="000000">
                    <a:alpha val="0"/>
                  </a:srgbClr>
                </a:gs>
                <a:gs pos="95000">
                  <a:srgbClr val="000000">
                    <a:alpha val="1000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10" name="Прямоугольник 32">
              <a:extLst>
                <a:ext uri="{FF2B5EF4-FFF2-40B4-BE49-F238E27FC236}">
                  <a16:creationId xmlns:a16="http://schemas.microsoft.com/office/drawing/2014/main" id="{1C00B65F-C500-4244-8B35-5EBF8EC46E08}"/>
                </a:ext>
              </a:extLst>
            </p:cNvPr>
            <p:cNvSpPr/>
            <p:nvPr/>
          </p:nvSpPr>
          <p:spPr>
            <a:xfrm rot="16200000">
              <a:off x="7857928" y="1415038"/>
              <a:ext cx="2572146" cy="4880473"/>
            </a:xfrm>
            <a:prstGeom prst="rect">
              <a:avLst/>
            </a:prstGeom>
            <a:gradFill>
              <a:gsLst>
                <a:gs pos="50000">
                  <a:srgbClr val="000000">
                    <a:alpha val="0"/>
                  </a:srgbClr>
                </a:gs>
                <a:gs pos="95000">
                  <a:srgbClr val="000000">
                    <a:alpha val="1000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11" name="Прямоугольник 34">
              <a:extLst>
                <a:ext uri="{FF2B5EF4-FFF2-40B4-BE49-F238E27FC236}">
                  <a16:creationId xmlns:a16="http://schemas.microsoft.com/office/drawing/2014/main" id="{DC1382BE-0C15-4363-AEC2-614DB6311B6A}"/>
                </a:ext>
              </a:extLst>
            </p:cNvPr>
            <p:cNvSpPr/>
            <p:nvPr/>
          </p:nvSpPr>
          <p:spPr>
            <a:xfrm rot="16200000">
              <a:off x="7857927" y="3984952"/>
              <a:ext cx="2572147" cy="4880472"/>
            </a:xfrm>
            <a:prstGeom prst="rect">
              <a:avLst/>
            </a:prstGeom>
            <a:gradFill>
              <a:gsLst>
                <a:gs pos="50000">
                  <a:srgbClr val="000000">
                    <a:alpha val="0"/>
                  </a:srgbClr>
                </a:gs>
                <a:gs pos="95000">
                  <a:srgbClr val="000000">
                    <a:alpha val="1000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12" name="Прямоугольник 35">
              <a:extLst>
                <a:ext uri="{FF2B5EF4-FFF2-40B4-BE49-F238E27FC236}">
                  <a16:creationId xmlns:a16="http://schemas.microsoft.com/office/drawing/2014/main" id="{4F0B53DF-F50C-4AA1-94E1-8765E46C57E6}"/>
                </a:ext>
              </a:extLst>
            </p:cNvPr>
            <p:cNvSpPr/>
            <p:nvPr/>
          </p:nvSpPr>
          <p:spPr>
            <a:xfrm rot="16200000">
              <a:off x="7857927" y="6564010"/>
              <a:ext cx="2572148" cy="4880473"/>
            </a:xfrm>
            <a:prstGeom prst="rect">
              <a:avLst/>
            </a:prstGeom>
            <a:gradFill>
              <a:gsLst>
                <a:gs pos="50000">
                  <a:srgbClr val="000000">
                    <a:alpha val="0"/>
                  </a:srgbClr>
                </a:gs>
                <a:gs pos="95000">
                  <a:srgbClr val="000000">
                    <a:alpha val="10000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24EF1887-654D-475A-B755-98DA265072F8}"/>
              </a:ext>
            </a:extLst>
          </p:cNvPr>
          <p:cNvSpPr txBox="1"/>
          <p:nvPr/>
        </p:nvSpPr>
        <p:spPr>
          <a:xfrm>
            <a:off x="5840782" y="482083"/>
            <a:ext cx="1518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Reducir daños</a:t>
            </a:r>
            <a:endParaRPr lang="es-ES" sz="1600" b="1" dirty="0"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5C403A-A90F-44EF-BDFD-6E571C10D70A}"/>
              </a:ext>
            </a:extLst>
          </p:cNvPr>
          <p:cNvSpPr txBox="1"/>
          <p:nvPr/>
        </p:nvSpPr>
        <p:spPr>
          <a:xfrm>
            <a:off x="5840782" y="1771341"/>
            <a:ext cx="2140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600" b="1"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s-ES" dirty="0"/>
              <a:t>Extender cobertura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48AE4A-6B9E-44BC-977A-F9227616B830}"/>
              </a:ext>
            </a:extLst>
          </p:cNvPr>
          <p:cNvSpPr txBox="1"/>
          <p:nvPr/>
        </p:nvSpPr>
        <p:spPr>
          <a:xfrm>
            <a:off x="5840782" y="2907532"/>
            <a:ext cx="2522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Fortalecer gobernanza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9A6A4AE-A08C-4BAB-A0EA-B71D381CC87D}"/>
              </a:ext>
            </a:extLst>
          </p:cNvPr>
          <p:cNvSpPr txBox="1"/>
          <p:nvPr/>
        </p:nvSpPr>
        <p:spPr>
          <a:xfrm>
            <a:off x="5840782" y="4151089"/>
            <a:ext cx="2641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600" b="1"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s-ES" dirty="0"/>
              <a:t>Anticipar </a:t>
            </a:r>
            <a:endParaRPr lang="es-ES" dirty="0" smtClean="0"/>
          </a:p>
          <a:p>
            <a:r>
              <a:rPr lang="es-ES" dirty="0" smtClean="0"/>
              <a:t>riesgos emergentes</a:t>
            </a:r>
            <a:endParaRPr lang="es-ES" dirty="0"/>
          </a:p>
        </p:txBody>
      </p:sp>
      <p:pic>
        <p:nvPicPr>
          <p:cNvPr id="118" name="Imagen 1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8321">
            <a:off x="1114284" y="1656088"/>
            <a:ext cx="2339448" cy="3266502"/>
          </a:xfrm>
          <a:prstGeom prst="rect">
            <a:avLst/>
          </a:prstGeom>
        </p:spPr>
      </p:pic>
      <p:sp>
        <p:nvSpPr>
          <p:cNvPr id="129" name="Rectángulo 128"/>
          <p:cNvSpPr/>
          <p:nvPr/>
        </p:nvSpPr>
        <p:spPr>
          <a:xfrm flipH="1">
            <a:off x="323850" y="803223"/>
            <a:ext cx="1097280" cy="45719"/>
          </a:xfrm>
          <a:prstGeom prst="rect">
            <a:avLst/>
          </a:prstGeom>
          <a:solidFill>
            <a:srgbClr val="3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30" name="CuadroTexto 129"/>
          <p:cNvSpPr txBox="1"/>
          <p:nvPr/>
        </p:nvSpPr>
        <p:spPr>
          <a:xfrm>
            <a:off x="224055" y="120985"/>
            <a:ext cx="3105885" cy="689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50"/>
              </a:lnSpc>
            </a:pPr>
            <a:r>
              <a:rPr lang="es-ES" sz="2400" dirty="0">
                <a:solidFill>
                  <a:srgbClr val="162B4D"/>
                </a:solidFill>
                <a:latin typeface="Arial Black" panose="020B0A04020102020204" pitchFamily="34" charset="0"/>
              </a:rPr>
              <a:t>Estructura de la IV EISST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31994" y="728273"/>
            <a:ext cx="3394405" cy="994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 organiza en </a:t>
            </a:r>
            <a:r>
              <a:rPr lang="es-E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8 </a:t>
            </a:r>
            <a:r>
              <a:rPr lang="es-E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grandes ámbitos prioritarios </a:t>
            </a:r>
            <a:r>
              <a:rPr lang="es-E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 </a:t>
            </a: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 realidad social actual, vertebrados por </a:t>
            </a:r>
            <a:endParaRPr lang="es-E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r>
              <a:rPr lang="es-ES" sz="1400" b="1" dirty="0" smtClean="0">
                <a:solidFill>
                  <a:srgbClr val="2C6E9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cuatro </a:t>
            </a:r>
            <a:r>
              <a:rPr lang="es-ES" sz="1400" b="1" dirty="0">
                <a:solidFill>
                  <a:srgbClr val="2C6E9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compromisos generales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612877" y="309038"/>
            <a:ext cx="690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es-E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2" name="CuadroTexto 131"/>
          <p:cNvSpPr txBox="1"/>
          <p:nvPr/>
        </p:nvSpPr>
        <p:spPr>
          <a:xfrm>
            <a:off x="4612877" y="1606721"/>
            <a:ext cx="690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es-E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3" name="CuadroTexto 132"/>
          <p:cNvSpPr txBox="1"/>
          <p:nvPr/>
        </p:nvSpPr>
        <p:spPr>
          <a:xfrm>
            <a:off x="4612877" y="2882230"/>
            <a:ext cx="690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es-E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4" name="CuadroTexto 133"/>
          <p:cNvSpPr txBox="1"/>
          <p:nvPr/>
        </p:nvSpPr>
        <p:spPr>
          <a:xfrm>
            <a:off x="4612877" y="4151089"/>
            <a:ext cx="6908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es-E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63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72 -0.00031 L 2.5E-6 -1.7284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51" grpId="0"/>
      <p:bldP spid="55" grpId="0"/>
      <p:bldP spid="60" grpId="0"/>
      <p:bldP spid="129" grpId="0" animBg="1"/>
      <p:bldP spid="130" grpId="0"/>
      <p:bldP spid="3" grpId="0" animBg="1"/>
      <p:bldP spid="5" grpId="0"/>
      <p:bldP spid="132" grpId="0"/>
      <p:bldP spid="133" grpId="0"/>
      <p:bldP spid="1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 flipH="1">
            <a:off x="4880610" y="1115643"/>
            <a:ext cx="1097280" cy="45719"/>
          </a:xfrm>
          <a:prstGeom prst="rect">
            <a:avLst/>
          </a:prstGeom>
          <a:solidFill>
            <a:srgbClr val="3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3" name="CuadroTexto 2"/>
          <p:cNvSpPr txBox="1"/>
          <p:nvPr/>
        </p:nvSpPr>
        <p:spPr>
          <a:xfrm>
            <a:off x="4786745" y="274263"/>
            <a:ext cx="2652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162B4D"/>
                </a:solidFill>
                <a:latin typeface="Arial Black" panose="020B0A04020102020204" pitchFamily="34" charset="0"/>
              </a:rPr>
              <a:t>Estructura </a:t>
            </a:r>
            <a:r>
              <a:rPr lang="es-ES" sz="1600" dirty="0" smtClean="0">
                <a:solidFill>
                  <a:srgbClr val="162B4D"/>
                </a:solidFill>
                <a:latin typeface="Arial Black" panose="020B0A04020102020204" pitchFamily="34" charset="0"/>
              </a:rPr>
              <a:t>coherente </a:t>
            </a:r>
            <a:r>
              <a:rPr lang="es-ES" sz="1600" dirty="0">
                <a:solidFill>
                  <a:srgbClr val="162B4D"/>
                </a:solidFill>
                <a:latin typeface="Arial Black" panose="020B0A04020102020204" pitchFamily="34" charset="0"/>
              </a:rPr>
              <a:t>con el momento histórico que vivimos: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86745" y="1429248"/>
            <a:ext cx="4170219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defTabSz="914400">
              <a:lnSpc>
                <a:spcPts val="2000"/>
              </a:lnSpc>
              <a:spcBef>
                <a:spcPts val="12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Marcado </a:t>
            </a:r>
            <a:r>
              <a:rPr lang="es-ES" sz="16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por la transformación </a:t>
            </a: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digital</a:t>
            </a:r>
          </a:p>
          <a:p>
            <a:pPr marL="180975" lvl="1" indent="-180975" defTabSz="914400">
              <a:lnSpc>
                <a:spcPts val="2000"/>
              </a:lnSpc>
              <a:spcBef>
                <a:spcPts val="12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La </a:t>
            </a:r>
            <a:r>
              <a:rPr lang="es-ES" sz="16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transición </a:t>
            </a: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ecológica</a:t>
            </a:r>
          </a:p>
          <a:p>
            <a:pPr marL="180975" lvl="1" indent="-180975" defTabSz="914400">
              <a:lnSpc>
                <a:spcPts val="2000"/>
              </a:lnSpc>
              <a:spcBef>
                <a:spcPts val="12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La </a:t>
            </a:r>
            <a:r>
              <a:rPr lang="es-ES" sz="16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persistencia de amplias franjas de </a:t>
            </a: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informalidad</a:t>
            </a:r>
          </a:p>
          <a:p>
            <a:pPr marL="180975" lvl="1" indent="-180975" defTabSz="914400">
              <a:lnSpc>
                <a:spcPts val="2000"/>
              </a:lnSpc>
              <a:spcBef>
                <a:spcPts val="12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La </a:t>
            </a:r>
            <a:r>
              <a:rPr lang="es-ES" sz="16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crisis de salud </a:t>
            </a: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mental</a:t>
            </a:r>
          </a:p>
          <a:p>
            <a:pPr marL="180975" lvl="1" indent="-180975" defTabSz="914400">
              <a:lnSpc>
                <a:spcPts val="2000"/>
              </a:lnSpc>
              <a:spcBef>
                <a:spcPts val="12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La </a:t>
            </a:r>
            <a:r>
              <a:rPr lang="es-ES" sz="16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necesidad de sistemas de información más robustos </a:t>
            </a:r>
            <a:endParaRPr lang="es-ES" sz="1600" dirty="0" smtClean="0">
              <a:solidFill>
                <a:srgbClr val="002060"/>
              </a:solidFill>
              <a:latin typeface="Arial Narrow" panose="020B0606020202030204" pitchFamily="34" charset="0"/>
              <a:cs typeface="Arial" charset="0"/>
            </a:endParaRPr>
          </a:p>
          <a:p>
            <a:pPr marL="180975" lvl="1" indent="-180975" defTabSz="914400">
              <a:lnSpc>
                <a:spcPts val="2000"/>
              </a:lnSpc>
              <a:spcBef>
                <a:spcPts val="12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6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La </a:t>
            </a:r>
            <a:r>
              <a:rPr lang="es-ES" sz="16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exigencia de proteger mejor a los colectivos más vulnerables. </a:t>
            </a:r>
          </a:p>
        </p:txBody>
      </p:sp>
      <p:sp>
        <p:nvSpPr>
          <p:cNvPr id="12" name="Полилиния: фигура 17">
            <a:extLst>
              <a:ext uri="{FF2B5EF4-FFF2-40B4-BE49-F238E27FC236}">
                <a16:creationId xmlns:a16="http://schemas.microsoft.com/office/drawing/2014/main" id="{F23DA52C-932D-4DC5-A3C4-702BE5DB1839}"/>
              </a:ext>
            </a:extLst>
          </p:cNvPr>
          <p:cNvSpPr/>
          <p:nvPr/>
        </p:nvSpPr>
        <p:spPr>
          <a:xfrm>
            <a:off x="-62742" y="0"/>
            <a:ext cx="2636271" cy="5143500"/>
          </a:xfrm>
          <a:custGeom>
            <a:avLst/>
            <a:gdLst>
              <a:gd name="connsiteX0" fmla="*/ 0 w 5273354"/>
              <a:gd name="connsiteY0" fmla="*/ 0 h 10288583"/>
              <a:gd name="connsiteX1" fmla="*/ 3245320 w 5273354"/>
              <a:gd name="connsiteY1" fmla="*/ 0 h 10288583"/>
              <a:gd name="connsiteX2" fmla="*/ 3310746 w 5273354"/>
              <a:gd name="connsiteY2" fmla="*/ 69610 h 10288583"/>
              <a:gd name="connsiteX3" fmla="*/ 3549120 w 5273354"/>
              <a:gd name="connsiteY3" fmla="*/ 347566 h 10288583"/>
              <a:gd name="connsiteX4" fmla="*/ 3771601 w 5273354"/>
              <a:gd name="connsiteY4" fmla="*/ 625522 h 10288583"/>
              <a:gd name="connsiteX5" fmla="*/ 3986137 w 5273354"/>
              <a:gd name="connsiteY5" fmla="*/ 927304 h 10288583"/>
              <a:gd name="connsiteX6" fmla="*/ 4176836 w 5273354"/>
              <a:gd name="connsiteY6" fmla="*/ 1229084 h 10288583"/>
              <a:gd name="connsiteX7" fmla="*/ 4367537 w 5273354"/>
              <a:gd name="connsiteY7" fmla="*/ 1546748 h 10288583"/>
              <a:gd name="connsiteX8" fmla="*/ 4526451 w 5273354"/>
              <a:gd name="connsiteY8" fmla="*/ 1872353 h 10288583"/>
              <a:gd name="connsiteX9" fmla="*/ 4685367 w 5273354"/>
              <a:gd name="connsiteY9" fmla="*/ 2213843 h 10288583"/>
              <a:gd name="connsiteX10" fmla="*/ 4820446 w 5273354"/>
              <a:gd name="connsiteY10" fmla="*/ 2547390 h 10288583"/>
              <a:gd name="connsiteX11" fmla="*/ 4931687 w 5273354"/>
              <a:gd name="connsiteY11" fmla="*/ 2896820 h 10288583"/>
              <a:gd name="connsiteX12" fmla="*/ 5042927 w 5273354"/>
              <a:gd name="connsiteY12" fmla="*/ 3262134 h 10288583"/>
              <a:gd name="connsiteX13" fmla="*/ 5114441 w 5273354"/>
              <a:gd name="connsiteY13" fmla="*/ 3619506 h 10288583"/>
              <a:gd name="connsiteX14" fmla="*/ 5185952 w 5273354"/>
              <a:gd name="connsiteY14" fmla="*/ 4000703 h 10288583"/>
              <a:gd name="connsiteX15" fmla="*/ 5233626 w 5273354"/>
              <a:gd name="connsiteY15" fmla="*/ 4373958 h 10288583"/>
              <a:gd name="connsiteX16" fmla="*/ 5265408 w 5273354"/>
              <a:gd name="connsiteY16" fmla="*/ 4763096 h 10288583"/>
              <a:gd name="connsiteX17" fmla="*/ 5273354 w 5273354"/>
              <a:gd name="connsiteY17" fmla="*/ 5144293 h 10288583"/>
              <a:gd name="connsiteX18" fmla="*/ 5265408 w 5273354"/>
              <a:gd name="connsiteY18" fmla="*/ 5533429 h 10288583"/>
              <a:gd name="connsiteX19" fmla="*/ 5233626 w 5273354"/>
              <a:gd name="connsiteY19" fmla="*/ 5914626 h 10288583"/>
              <a:gd name="connsiteX20" fmla="*/ 5185952 w 5273354"/>
              <a:gd name="connsiteY20" fmla="*/ 6295824 h 10288583"/>
              <a:gd name="connsiteX21" fmla="*/ 5114441 w 5273354"/>
              <a:gd name="connsiteY21" fmla="*/ 6669079 h 10288583"/>
              <a:gd name="connsiteX22" fmla="*/ 5042927 w 5273354"/>
              <a:gd name="connsiteY22" fmla="*/ 7026451 h 10288583"/>
              <a:gd name="connsiteX23" fmla="*/ 4931687 w 5273354"/>
              <a:gd name="connsiteY23" fmla="*/ 7391763 h 10288583"/>
              <a:gd name="connsiteX24" fmla="*/ 4820446 w 5273354"/>
              <a:gd name="connsiteY24" fmla="*/ 7741195 h 10288583"/>
              <a:gd name="connsiteX25" fmla="*/ 4685367 w 5273354"/>
              <a:gd name="connsiteY25" fmla="*/ 8082683 h 10288583"/>
              <a:gd name="connsiteX26" fmla="*/ 4526451 w 5273354"/>
              <a:gd name="connsiteY26" fmla="*/ 8416230 h 10288583"/>
              <a:gd name="connsiteX27" fmla="*/ 4367537 w 5273354"/>
              <a:gd name="connsiteY27" fmla="*/ 8741836 h 10288583"/>
              <a:gd name="connsiteX28" fmla="*/ 4176836 w 5273354"/>
              <a:gd name="connsiteY28" fmla="*/ 9067443 h 10288583"/>
              <a:gd name="connsiteX29" fmla="*/ 3986137 w 5273354"/>
              <a:gd name="connsiteY29" fmla="*/ 9361281 h 10288583"/>
              <a:gd name="connsiteX30" fmla="*/ 3771601 w 5273354"/>
              <a:gd name="connsiteY30" fmla="*/ 9663062 h 10288583"/>
              <a:gd name="connsiteX31" fmla="*/ 3549120 w 5273354"/>
              <a:gd name="connsiteY31" fmla="*/ 9941017 h 10288583"/>
              <a:gd name="connsiteX32" fmla="*/ 3310746 w 5273354"/>
              <a:gd name="connsiteY32" fmla="*/ 10218973 h 10288583"/>
              <a:gd name="connsiteX33" fmla="*/ 3245320 w 5273354"/>
              <a:gd name="connsiteY33" fmla="*/ 10288583 h 10288583"/>
              <a:gd name="connsiteX34" fmla="*/ 0 w 5273354"/>
              <a:gd name="connsiteY34" fmla="*/ 10288583 h 10288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73354" h="10288583">
                <a:moveTo>
                  <a:pt x="0" y="0"/>
                </a:moveTo>
                <a:lnTo>
                  <a:pt x="3245320" y="0"/>
                </a:lnTo>
                <a:lnTo>
                  <a:pt x="3310746" y="69610"/>
                </a:lnTo>
                <a:lnTo>
                  <a:pt x="3549120" y="347566"/>
                </a:lnTo>
                <a:lnTo>
                  <a:pt x="3771601" y="625522"/>
                </a:lnTo>
                <a:lnTo>
                  <a:pt x="3986137" y="927304"/>
                </a:lnTo>
                <a:lnTo>
                  <a:pt x="4176836" y="1229084"/>
                </a:lnTo>
                <a:lnTo>
                  <a:pt x="4367537" y="1546748"/>
                </a:lnTo>
                <a:lnTo>
                  <a:pt x="4526451" y="1872353"/>
                </a:lnTo>
                <a:lnTo>
                  <a:pt x="4685367" y="2213843"/>
                </a:lnTo>
                <a:lnTo>
                  <a:pt x="4820446" y="2547390"/>
                </a:lnTo>
                <a:lnTo>
                  <a:pt x="4931687" y="2896820"/>
                </a:lnTo>
                <a:lnTo>
                  <a:pt x="5042927" y="3262134"/>
                </a:lnTo>
                <a:lnTo>
                  <a:pt x="5114441" y="3619506"/>
                </a:lnTo>
                <a:lnTo>
                  <a:pt x="5185952" y="4000703"/>
                </a:lnTo>
                <a:lnTo>
                  <a:pt x="5233626" y="4373958"/>
                </a:lnTo>
                <a:lnTo>
                  <a:pt x="5265408" y="4763096"/>
                </a:lnTo>
                <a:lnTo>
                  <a:pt x="5273354" y="5144293"/>
                </a:lnTo>
                <a:lnTo>
                  <a:pt x="5265408" y="5533429"/>
                </a:lnTo>
                <a:lnTo>
                  <a:pt x="5233626" y="5914626"/>
                </a:lnTo>
                <a:lnTo>
                  <a:pt x="5185952" y="6295824"/>
                </a:lnTo>
                <a:lnTo>
                  <a:pt x="5114441" y="6669079"/>
                </a:lnTo>
                <a:lnTo>
                  <a:pt x="5042927" y="7026451"/>
                </a:lnTo>
                <a:lnTo>
                  <a:pt x="4931687" y="7391763"/>
                </a:lnTo>
                <a:lnTo>
                  <a:pt x="4820446" y="7741195"/>
                </a:lnTo>
                <a:lnTo>
                  <a:pt x="4685367" y="8082683"/>
                </a:lnTo>
                <a:lnTo>
                  <a:pt x="4526451" y="8416230"/>
                </a:lnTo>
                <a:lnTo>
                  <a:pt x="4367537" y="8741836"/>
                </a:lnTo>
                <a:lnTo>
                  <a:pt x="4176836" y="9067443"/>
                </a:lnTo>
                <a:lnTo>
                  <a:pt x="3986137" y="9361281"/>
                </a:lnTo>
                <a:lnTo>
                  <a:pt x="3771601" y="9663062"/>
                </a:lnTo>
                <a:lnTo>
                  <a:pt x="3549120" y="9941017"/>
                </a:lnTo>
                <a:lnTo>
                  <a:pt x="3310746" y="10218973"/>
                </a:lnTo>
                <a:lnTo>
                  <a:pt x="3245320" y="10288583"/>
                </a:lnTo>
                <a:lnTo>
                  <a:pt x="0" y="10288583"/>
                </a:lnTo>
                <a:close/>
              </a:path>
            </a:pathLst>
          </a:custGeom>
          <a:solidFill>
            <a:srgbClr val="85C9E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20">
            <a:extLst>
              <a:ext uri="{FF2B5EF4-FFF2-40B4-BE49-F238E27FC236}">
                <a16:creationId xmlns:a16="http://schemas.microsoft.com/office/drawing/2014/main" id="{95D58674-8A7A-4F10-A393-86887493B2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53" y="689762"/>
            <a:ext cx="1883510" cy="3763974"/>
          </a:xfrm>
          <a:custGeom>
            <a:avLst/>
            <a:gdLst>
              <a:gd name="connsiteX0" fmla="*/ 0 w 3770503"/>
              <a:gd name="connsiteY0" fmla="*/ 0 h 7529107"/>
              <a:gd name="connsiteX1" fmla="*/ 194274 w 3770503"/>
              <a:gd name="connsiteY1" fmla="*/ 3963 h 7529107"/>
              <a:gd name="connsiteX2" fmla="*/ 388548 w 3770503"/>
              <a:gd name="connsiteY2" fmla="*/ 19814 h 7529107"/>
              <a:gd name="connsiteX3" fmla="*/ 574893 w 3770503"/>
              <a:gd name="connsiteY3" fmla="*/ 43590 h 7529107"/>
              <a:gd name="connsiteX4" fmla="*/ 761238 w 3770503"/>
              <a:gd name="connsiteY4" fmla="*/ 75291 h 7529107"/>
              <a:gd name="connsiteX5" fmla="*/ 947582 w 3770503"/>
              <a:gd name="connsiteY5" fmla="*/ 118881 h 7529107"/>
              <a:gd name="connsiteX6" fmla="*/ 1125997 w 3770503"/>
              <a:gd name="connsiteY6" fmla="*/ 166433 h 7529107"/>
              <a:gd name="connsiteX7" fmla="*/ 1296482 w 3770503"/>
              <a:gd name="connsiteY7" fmla="*/ 225874 h 7529107"/>
              <a:gd name="connsiteX8" fmla="*/ 1470932 w 3770503"/>
              <a:gd name="connsiteY8" fmla="*/ 293239 h 7529107"/>
              <a:gd name="connsiteX9" fmla="*/ 1633488 w 3770503"/>
              <a:gd name="connsiteY9" fmla="*/ 368530 h 7529107"/>
              <a:gd name="connsiteX10" fmla="*/ 1800009 w 3770503"/>
              <a:gd name="connsiteY10" fmla="*/ 451747 h 7529107"/>
              <a:gd name="connsiteX11" fmla="*/ 1958600 w 3770503"/>
              <a:gd name="connsiteY11" fmla="*/ 542888 h 7529107"/>
              <a:gd name="connsiteX12" fmla="*/ 2109261 w 3770503"/>
              <a:gd name="connsiteY12" fmla="*/ 645918 h 7529107"/>
              <a:gd name="connsiteX13" fmla="*/ 2255958 w 3770503"/>
              <a:gd name="connsiteY13" fmla="*/ 744986 h 7529107"/>
              <a:gd name="connsiteX14" fmla="*/ 2402655 w 3770503"/>
              <a:gd name="connsiteY14" fmla="*/ 859903 h 7529107"/>
              <a:gd name="connsiteX15" fmla="*/ 2537457 w 3770503"/>
              <a:gd name="connsiteY15" fmla="*/ 978784 h 7529107"/>
              <a:gd name="connsiteX16" fmla="*/ 2668295 w 3770503"/>
              <a:gd name="connsiteY16" fmla="*/ 1101627 h 7529107"/>
              <a:gd name="connsiteX17" fmla="*/ 2791202 w 3770503"/>
              <a:gd name="connsiteY17" fmla="*/ 1232396 h 7529107"/>
              <a:gd name="connsiteX18" fmla="*/ 2910146 w 3770503"/>
              <a:gd name="connsiteY18" fmla="*/ 1371090 h 7529107"/>
              <a:gd name="connsiteX19" fmla="*/ 3021160 w 3770503"/>
              <a:gd name="connsiteY19" fmla="*/ 1509784 h 7529107"/>
              <a:gd name="connsiteX20" fmla="*/ 3128209 w 3770503"/>
              <a:gd name="connsiteY20" fmla="*/ 1660367 h 7529107"/>
              <a:gd name="connsiteX21" fmla="*/ 3223364 w 3770503"/>
              <a:gd name="connsiteY21" fmla="*/ 1810949 h 7529107"/>
              <a:gd name="connsiteX22" fmla="*/ 3318518 w 3770503"/>
              <a:gd name="connsiteY22" fmla="*/ 1969456 h 7529107"/>
              <a:gd name="connsiteX23" fmla="*/ 3397814 w 3770503"/>
              <a:gd name="connsiteY23" fmla="*/ 2131926 h 7529107"/>
              <a:gd name="connsiteX24" fmla="*/ 3477109 w 3770503"/>
              <a:gd name="connsiteY24" fmla="*/ 2302322 h 7529107"/>
              <a:gd name="connsiteX25" fmla="*/ 3544511 w 3770503"/>
              <a:gd name="connsiteY25" fmla="*/ 2468755 h 7529107"/>
              <a:gd name="connsiteX26" fmla="*/ 3600018 w 3770503"/>
              <a:gd name="connsiteY26" fmla="*/ 2643113 h 7529107"/>
              <a:gd name="connsiteX27" fmla="*/ 3655524 w 3770503"/>
              <a:gd name="connsiteY27" fmla="*/ 2825397 h 7529107"/>
              <a:gd name="connsiteX28" fmla="*/ 3691207 w 3770503"/>
              <a:gd name="connsiteY28" fmla="*/ 3003718 h 7529107"/>
              <a:gd name="connsiteX29" fmla="*/ 3726890 w 3770503"/>
              <a:gd name="connsiteY29" fmla="*/ 3193927 h 7529107"/>
              <a:gd name="connsiteX30" fmla="*/ 3750678 w 3770503"/>
              <a:gd name="connsiteY30" fmla="*/ 3380173 h 7529107"/>
              <a:gd name="connsiteX31" fmla="*/ 3766538 w 3770503"/>
              <a:gd name="connsiteY31" fmla="*/ 3574345 h 7529107"/>
              <a:gd name="connsiteX32" fmla="*/ 3770503 w 3770503"/>
              <a:gd name="connsiteY32" fmla="*/ 3764554 h 7529107"/>
              <a:gd name="connsiteX33" fmla="*/ 3766538 w 3770503"/>
              <a:gd name="connsiteY33" fmla="*/ 3958725 h 7529107"/>
              <a:gd name="connsiteX34" fmla="*/ 3750678 w 3770503"/>
              <a:gd name="connsiteY34" fmla="*/ 4148934 h 7529107"/>
              <a:gd name="connsiteX35" fmla="*/ 3726890 w 3770503"/>
              <a:gd name="connsiteY35" fmla="*/ 4339143 h 7529107"/>
              <a:gd name="connsiteX36" fmla="*/ 3691207 w 3770503"/>
              <a:gd name="connsiteY36" fmla="*/ 4525390 h 7529107"/>
              <a:gd name="connsiteX37" fmla="*/ 3655524 w 3770503"/>
              <a:gd name="connsiteY37" fmla="*/ 4703711 h 7529107"/>
              <a:gd name="connsiteX38" fmla="*/ 3600018 w 3770503"/>
              <a:gd name="connsiteY38" fmla="*/ 4885994 h 7529107"/>
              <a:gd name="connsiteX39" fmla="*/ 3544511 w 3770503"/>
              <a:gd name="connsiteY39" fmla="*/ 5060353 h 7529107"/>
              <a:gd name="connsiteX40" fmla="*/ 3477109 w 3770503"/>
              <a:gd name="connsiteY40" fmla="*/ 5230748 h 7529107"/>
              <a:gd name="connsiteX41" fmla="*/ 3397814 w 3770503"/>
              <a:gd name="connsiteY41" fmla="*/ 5397181 h 7529107"/>
              <a:gd name="connsiteX42" fmla="*/ 3318518 w 3770503"/>
              <a:gd name="connsiteY42" fmla="*/ 5559651 h 7529107"/>
              <a:gd name="connsiteX43" fmla="*/ 3223364 w 3770503"/>
              <a:gd name="connsiteY43" fmla="*/ 5722122 h 7529107"/>
              <a:gd name="connsiteX44" fmla="*/ 3128209 w 3770503"/>
              <a:gd name="connsiteY44" fmla="*/ 5868741 h 7529107"/>
              <a:gd name="connsiteX45" fmla="*/ 3021160 w 3770503"/>
              <a:gd name="connsiteY45" fmla="*/ 6019323 h 7529107"/>
              <a:gd name="connsiteX46" fmla="*/ 2910146 w 3770503"/>
              <a:gd name="connsiteY46" fmla="*/ 6158017 h 7529107"/>
              <a:gd name="connsiteX47" fmla="*/ 2791202 w 3770503"/>
              <a:gd name="connsiteY47" fmla="*/ 6296711 h 7529107"/>
              <a:gd name="connsiteX48" fmla="*/ 2668295 w 3770503"/>
              <a:gd name="connsiteY48" fmla="*/ 6427480 h 7529107"/>
              <a:gd name="connsiteX49" fmla="*/ 2537457 w 3770503"/>
              <a:gd name="connsiteY49" fmla="*/ 6554286 h 7529107"/>
              <a:gd name="connsiteX50" fmla="*/ 2402655 w 3770503"/>
              <a:gd name="connsiteY50" fmla="*/ 6669204 h 7529107"/>
              <a:gd name="connsiteX51" fmla="*/ 2255958 w 3770503"/>
              <a:gd name="connsiteY51" fmla="*/ 6784122 h 7529107"/>
              <a:gd name="connsiteX52" fmla="*/ 2109261 w 3770503"/>
              <a:gd name="connsiteY52" fmla="*/ 6891114 h 7529107"/>
              <a:gd name="connsiteX53" fmla="*/ 1958600 w 3770503"/>
              <a:gd name="connsiteY53" fmla="*/ 6986219 h 7529107"/>
              <a:gd name="connsiteX54" fmla="*/ 1800009 w 3770503"/>
              <a:gd name="connsiteY54" fmla="*/ 7077360 h 7529107"/>
              <a:gd name="connsiteX55" fmla="*/ 1633488 w 3770503"/>
              <a:gd name="connsiteY55" fmla="*/ 7160577 h 7529107"/>
              <a:gd name="connsiteX56" fmla="*/ 1470932 w 3770503"/>
              <a:gd name="connsiteY56" fmla="*/ 7235868 h 7529107"/>
              <a:gd name="connsiteX57" fmla="*/ 1296482 w 3770503"/>
              <a:gd name="connsiteY57" fmla="*/ 7303234 h 7529107"/>
              <a:gd name="connsiteX58" fmla="*/ 1125997 w 3770503"/>
              <a:gd name="connsiteY58" fmla="*/ 7362674 h 7529107"/>
              <a:gd name="connsiteX59" fmla="*/ 947582 w 3770503"/>
              <a:gd name="connsiteY59" fmla="*/ 7410226 h 7529107"/>
              <a:gd name="connsiteX60" fmla="*/ 761238 w 3770503"/>
              <a:gd name="connsiteY60" fmla="*/ 7453816 h 7529107"/>
              <a:gd name="connsiteX61" fmla="*/ 574893 w 3770503"/>
              <a:gd name="connsiteY61" fmla="*/ 7489480 h 7529107"/>
              <a:gd name="connsiteX62" fmla="*/ 388548 w 3770503"/>
              <a:gd name="connsiteY62" fmla="*/ 7513256 h 7529107"/>
              <a:gd name="connsiteX63" fmla="*/ 194274 w 3770503"/>
              <a:gd name="connsiteY63" fmla="*/ 7525144 h 7529107"/>
              <a:gd name="connsiteX64" fmla="*/ 0 w 3770503"/>
              <a:gd name="connsiteY64" fmla="*/ 7529107 h 752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70503" h="7529107">
                <a:moveTo>
                  <a:pt x="0" y="0"/>
                </a:moveTo>
                <a:lnTo>
                  <a:pt x="194274" y="3963"/>
                </a:lnTo>
                <a:lnTo>
                  <a:pt x="388548" y="19814"/>
                </a:lnTo>
                <a:lnTo>
                  <a:pt x="574893" y="43590"/>
                </a:lnTo>
                <a:lnTo>
                  <a:pt x="761238" y="75291"/>
                </a:lnTo>
                <a:lnTo>
                  <a:pt x="947582" y="118881"/>
                </a:lnTo>
                <a:lnTo>
                  <a:pt x="1125997" y="166433"/>
                </a:lnTo>
                <a:lnTo>
                  <a:pt x="1296482" y="225874"/>
                </a:lnTo>
                <a:lnTo>
                  <a:pt x="1470932" y="293239"/>
                </a:lnTo>
                <a:lnTo>
                  <a:pt x="1633488" y="368530"/>
                </a:lnTo>
                <a:lnTo>
                  <a:pt x="1800009" y="451747"/>
                </a:lnTo>
                <a:lnTo>
                  <a:pt x="1958600" y="542888"/>
                </a:lnTo>
                <a:lnTo>
                  <a:pt x="2109261" y="645918"/>
                </a:lnTo>
                <a:lnTo>
                  <a:pt x="2255958" y="744986"/>
                </a:lnTo>
                <a:lnTo>
                  <a:pt x="2402655" y="859903"/>
                </a:lnTo>
                <a:lnTo>
                  <a:pt x="2537457" y="978784"/>
                </a:lnTo>
                <a:lnTo>
                  <a:pt x="2668295" y="1101627"/>
                </a:lnTo>
                <a:lnTo>
                  <a:pt x="2791202" y="1232396"/>
                </a:lnTo>
                <a:lnTo>
                  <a:pt x="2910146" y="1371090"/>
                </a:lnTo>
                <a:lnTo>
                  <a:pt x="3021160" y="1509784"/>
                </a:lnTo>
                <a:lnTo>
                  <a:pt x="3128209" y="1660367"/>
                </a:lnTo>
                <a:lnTo>
                  <a:pt x="3223364" y="1810949"/>
                </a:lnTo>
                <a:lnTo>
                  <a:pt x="3318518" y="1969456"/>
                </a:lnTo>
                <a:lnTo>
                  <a:pt x="3397814" y="2131926"/>
                </a:lnTo>
                <a:lnTo>
                  <a:pt x="3477109" y="2302322"/>
                </a:lnTo>
                <a:lnTo>
                  <a:pt x="3544511" y="2468755"/>
                </a:lnTo>
                <a:lnTo>
                  <a:pt x="3600018" y="2643113"/>
                </a:lnTo>
                <a:lnTo>
                  <a:pt x="3655524" y="2825397"/>
                </a:lnTo>
                <a:lnTo>
                  <a:pt x="3691207" y="3003718"/>
                </a:lnTo>
                <a:lnTo>
                  <a:pt x="3726890" y="3193927"/>
                </a:lnTo>
                <a:lnTo>
                  <a:pt x="3750678" y="3380173"/>
                </a:lnTo>
                <a:lnTo>
                  <a:pt x="3766538" y="3574345"/>
                </a:lnTo>
                <a:lnTo>
                  <a:pt x="3770503" y="3764554"/>
                </a:lnTo>
                <a:lnTo>
                  <a:pt x="3766538" y="3958725"/>
                </a:lnTo>
                <a:lnTo>
                  <a:pt x="3750678" y="4148934"/>
                </a:lnTo>
                <a:lnTo>
                  <a:pt x="3726890" y="4339143"/>
                </a:lnTo>
                <a:lnTo>
                  <a:pt x="3691207" y="4525390"/>
                </a:lnTo>
                <a:lnTo>
                  <a:pt x="3655524" y="4703711"/>
                </a:lnTo>
                <a:lnTo>
                  <a:pt x="3600018" y="4885994"/>
                </a:lnTo>
                <a:lnTo>
                  <a:pt x="3544511" y="5060353"/>
                </a:lnTo>
                <a:lnTo>
                  <a:pt x="3477109" y="5230748"/>
                </a:lnTo>
                <a:lnTo>
                  <a:pt x="3397814" y="5397181"/>
                </a:lnTo>
                <a:lnTo>
                  <a:pt x="3318518" y="5559651"/>
                </a:lnTo>
                <a:lnTo>
                  <a:pt x="3223364" y="5722122"/>
                </a:lnTo>
                <a:lnTo>
                  <a:pt x="3128209" y="5868741"/>
                </a:lnTo>
                <a:lnTo>
                  <a:pt x="3021160" y="6019323"/>
                </a:lnTo>
                <a:lnTo>
                  <a:pt x="2910146" y="6158017"/>
                </a:lnTo>
                <a:lnTo>
                  <a:pt x="2791202" y="6296711"/>
                </a:lnTo>
                <a:lnTo>
                  <a:pt x="2668295" y="6427480"/>
                </a:lnTo>
                <a:lnTo>
                  <a:pt x="2537457" y="6554286"/>
                </a:lnTo>
                <a:lnTo>
                  <a:pt x="2402655" y="6669204"/>
                </a:lnTo>
                <a:lnTo>
                  <a:pt x="2255958" y="6784122"/>
                </a:lnTo>
                <a:lnTo>
                  <a:pt x="2109261" y="6891114"/>
                </a:lnTo>
                <a:lnTo>
                  <a:pt x="1958600" y="6986219"/>
                </a:lnTo>
                <a:lnTo>
                  <a:pt x="1800009" y="7077360"/>
                </a:lnTo>
                <a:lnTo>
                  <a:pt x="1633488" y="7160577"/>
                </a:lnTo>
                <a:lnTo>
                  <a:pt x="1470932" y="7235868"/>
                </a:lnTo>
                <a:lnTo>
                  <a:pt x="1296482" y="7303234"/>
                </a:lnTo>
                <a:lnTo>
                  <a:pt x="1125997" y="7362674"/>
                </a:lnTo>
                <a:lnTo>
                  <a:pt x="947582" y="7410226"/>
                </a:lnTo>
                <a:lnTo>
                  <a:pt x="761238" y="7453816"/>
                </a:lnTo>
                <a:lnTo>
                  <a:pt x="574893" y="7489480"/>
                </a:lnTo>
                <a:lnTo>
                  <a:pt x="388548" y="7513256"/>
                </a:lnTo>
                <a:lnTo>
                  <a:pt x="194274" y="7525144"/>
                </a:lnTo>
                <a:lnTo>
                  <a:pt x="0" y="7529107"/>
                </a:lnTo>
                <a:close/>
              </a:path>
            </a:pathLst>
          </a:custGeom>
        </p:spPr>
      </p:pic>
      <p:pic>
        <p:nvPicPr>
          <p:cNvPr id="15" name="Рисунок 18">
            <a:extLst>
              <a:ext uri="{FF2B5EF4-FFF2-40B4-BE49-F238E27FC236}">
                <a16:creationId xmlns:a16="http://schemas.microsoft.com/office/drawing/2014/main" id="{8FAD8010-38D0-4EE1-862A-6F590F531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112" y="689762"/>
            <a:ext cx="1883510" cy="3763974"/>
          </a:xfrm>
          <a:custGeom>
            <a:avLst/>
            <a:gdLst>
              <a:gd name="connsiteX0" fmla="*/ 0 w 3770502"/>
              <a:gd name="connsiteY0" fmla="*/ 0 h 7529107"/>
              <a:gd name="connsiteX1" fmla="*/ 194275 w 3770502"/>
              <a:gd name="connsiteY1" fmla="*/ 3963 h 7529107"/>
              <a:gd name="connsiteX2" fmla="*/ 388548 w 3770502"/>
              <a:gd name="connsiteY2" fmla="*/ 19814 h 7529107"/>
              <a:gd name="connsiteX3" fmla="*/ 574893 w 3770502"/>
              <a:gd name="connsiteY3" fmla="*/ 43590 h 7529107"/>
              <a:gd name="connsiteX4" fmla="*/ 761237 w 3770502"/>
              <a:gd name="connsiteY4" fmla="*/ 75291 h 7529107"/>
              <a:gd name="connsiteX5" fmla="*/ 947582 w 3770502"/>
              <a:gd name="connsiteY5" fmla="*/ 118881 h 7529107"/>
              <a:gd name="connsiteX6" fmla="*/ 1125997 w 3770502"/>
              <a:gd name="connsiteY6" fmla="*/ 166433 h 7529107"/>
              <a:gd name="connsiteX7" fmla="*/ 1296482 w 3770502"/>
              <a:gd name="connsiteY7" fmla="*/ 225874 h 7529107"/>
              <a:gd name="connsiteX8" fmla="*/ 1470933 w 3770502"/>
              <a:gd name="connsiteY8" fmla="*/ 293239 h 7529107"/>
              <a:gd name="connsiteX9" fmla="*/ 1633489 w 3770502"/>
              <a:gd name="connsiteY9" fmla="*/ 368530 h 7529107"/>
              <a:gd name="connsiteX10" fmla="*/ 1800009 w 3770502"/>
              <a:gd name="connsiteY10" fmla="*/ 451747 h 7529107"/>
              <a:gd name="connsiteX11" fmla="*/ 1958600 w 3770502"/>
              <a:gd name="connsiteY11" fmla="*/ 542888 h 7529107"/>
              <a:gd name="connsiteX12" fmla="*/ 2109261 w 3770502"/>
              <a:gd name="connsiteY12" fmla="*/ 645918 h 7529107"/>
              <a:gd name="connsiteX13" fmla="*/ 2255958 w 3770502"/>
              <a:gd name="connsiteY13" fmla="*/ 744986 h 7529107"/>
              <a:gd name="connsiteX14" fmla="*/ 2402655 w 3770502"/>
              <a:gd name="connsiteY14" fmla="*/ 859903 h 7529107"/>
              <a:gd name="connsiteX15" fmla="*/ 2537457 w 3770502"/>
              <a:gd name="connsiteY15" fmla="*/ 978784 h 7529107"/>
              <a:gd name="connsiteX16" fmla="*/ 2668295 w 3770502"/>
              <a:gd name="connsiteY16" fmla="*/ 1101627 h 7529107"/>
              <a:gd name="connsiteX17" fmla="*/ 2791203 w 3770502"/>
              <a:gd name="connsiteY17" fmla="*/ 1232396 h 7529107"/>
              <a:gd name="connsiteX18" fmla="*/ 2910146 w 3770502"/>
              <a:gd name="connsiteY18" fmla="*/ 1371090 h 7529107"/>
              <a:gd name="connsiteX19" fmla="*/ 3021160 w 3770502"/>
              <a:gd name="connsiteY19" fmla="*/ 1509784 h 7529107"/>
              <a:gd name="connsiteX20" fmla="*/ 3128208 w 3770502"/>
              <a:gd name="connsiteY20" fmla="*/ 1660367 h 7529107"/>
              <a:gd name="connsiteX21" fmla="*/ 3223363 w 3770502"/>
              <a:gd name="connsiteY21" fmla="*/ 1810949 h 7529107"/>
              <a:gd name="connsiteX22" fmla="*/ 3318517 w 3770502"/>
              <a:gd name="connsiteY22" fmla="*/ 1969456 h 7529107"/>
              <a:gd name="connsiteX23" fmla="*/ 3397813 w 3770502"/>
              <a:gd name="connsiteY23" fmla="*/ 2131926 h 7529107"/>
              <a:gd name="connsiteX24" fmla="*/ 3477109 w 3770502"/>
              <a:gd name="connsiteY24" fmla="*/ 2302322 h 7529107"/>
              <a:gd name="connsiteX25" fmla="*/ 3544510 w 3770502"/>
              <a:gd name="connsiteY25" fmla="*/ 2468755 h 7529107"/>
              <a:gd name="connsiteX26" fmla="*/ 3600017 w 3770502"/>
              <a:gd name="connsiteY26" fmla="*/ 2643113 h 7529107"/>
              <a:gd name="connsiteX27" fmla="*/ 3655523 w 3770502"/>
              <a:gd name="connsiteY27" fmla="*/ 2825397 h 7529107"/>
              <a:gd name="connsiteX28" fmla="*/ 3691207 w 3770502"/>
              <a:gd name="connsiteY28" fmla="*/ 3003718 h 7529107"/>
              <a:gd name="connsiteX29" fmla="*/ 3726889 w 3770502"/>
              <a:gd name="connsiteY29" fmla="*/ 3193927 h 7529107"/>
              <a:gd name="connsiteX30" fmla="*/ 3750678 w 3770502"/>
              <a:gd name="connsiteY30" fmla="*/ 3380173 h 7529107"/>
              <a:gd name="connsiteX31" fmla="*/ 3766537 w 3770502"/>
              <a:gd name="connsiteY31" fmla="*/ 3574345 h 7529107"/>
              <a:gd name="connsiteX32" fmla="*/ 3770502 w 3770502"/>
              <a:gd name="connsiteY32" fmla="*/ 3764554 h 7529107"/>
              <a:gd name="connsiteX33" fmla="*/ 3766537 w 3770502"/>
              <a:gd name="connsiteY33" fmla="*/ 3958725 h 7529107"/>
              <a:gd name="connsiteX34" fmla="*/ 3750678 w 3770502"/>
              <a:gd name="connsiteY34" fmla="*/ 4148934 h 7529107"/>
              <a:gd name="connsiteX35" fmla="*/ 3726889 w 3770502"/>
              <a:gd name="connsiteY35" fmla="*/ 4339143 h 7529107"/>
              <a:gd name="connsiteX36" fmla="*/ 3691207 w 3770502"/>
              <a:gd name="connsiteY36" fmla="*/ 4525390 h 7529107"/>
              <a:gd name="connsiteX37" fmla="*/ 3655523 w 3770502"/>
              <a:gd name="connsiteY37" fmla="*/ 4703711 h 7529107"/>
              <a:gd name="connsiteX38" fmla="*/ 3600017 w 3770502"/>
              <a:gd name="connsiteY38" fmla="*/ 4885994 h 7529107"/>
              <a:gd name="connsiteX39" fmla="*/ 3544510 w 3770502"/>
              <a:gd name="connsiteY39" fmla="*/ 5060353 h 7529107"/>
              <a:gd name="connsiteX40" fmla="*/ 3477109 w 3770502"/>
              <a:gd name="connsiteY40" fmla="*/ 5230748 h 7529107"/>
              <a:gd name="connsiteX41" fmla="*/ 3397813 w 3770502"/>
              <a:gd name="connsiteY41" fmla="*/ 5397181 h 7529107"/>
              <a:gd name="connsiteX42" fmla="*/ 3318517 w 3770502"/>
              <a:gd name="connsiteY42" fmla="*/ 5559651 h 7529107"/>
              <a:gd name="connsiteX43" fmla="*/ 3223363 w 3770502"/>
              <a:gd name="connsiteY43" fmla="*/ 5722122 h 7529107"/>
              <a:gd name="connsiteX44" fmla="*/ 3128208 w 3770502"/>
              <a:gd name="connsiteY44" fmla="*/ 5868741 h 7529107"/>
              <a:gd name="connsiteX45" fmla="*/ 3021160 w 3770502"/>
              <a:gd name="connsiteY45" fmla="*/ 6019323 h 7529107"/>
              <a:gd name="connsiteX46" fmla="*/ 2910146 w 3770502"/>
              <a:gd name="connsiteY46" fmla="*/ 6158017 h 7529107"/>
              <a:gd name="connsiteX47" fmla="*/ 2791203 w 3770502"/>
              <a:gd name="connsiteY47" fmla="*/ 6296711 h 7529107"/>
              <a:gd name="connsiteX48" fmla="*/ 2668295 w 3770502"/>
              <a:gd name="connsiteY48" fmla="*/ 6427480 h 7529107"/>
              <a:gd name="connsiteX49" fmla="*/ 2537457 w 3770502"/>
              <a:gd name="connsiteY49" fmla="*/ 6554286 h 7529107"/>
              <a:gd name="connsiteX50" fmla="*/ 2402655 w 3770502"/>
              <a:gd name="connsiteY50" fmla="*/ 6669204 h 7529107"/>
              <a:gd name="connsiteX51" fmla="*/ 2255958 w 3770502"/>
              <a:gd name="connsiteY51" fmla="*/ 6784122 h 7529107"/>
              <a:gd name="connsiteX52" fmla="*/ 2109261 w 3770502"/>
              <a:gd name="connsiteY52" fmla="*/ 6891114 h 7529107"/>
              <a:gd name="connsiteX53" fmla="*/ 1958600 w 3770502"/>
              <a:gd name="connsiteY53" fmla="*/ 6986219 h 7529107"/>
              <a:gd name="connsiteX54" fmla="*/ 1800009 w 3770502"/>
              <a:gd name="connsiteY54" fmla="*/ 7077360 h 7529107"/>
              <a:gd name="connsiteX55" fmla="*/ 1633489 w 3770502"/>
              <a:gd name="connsiteY55" fmla="*/ 7160577 h 7529107"/>
              <a:gd name="connsiteX56" fmla="*/ 1470933 w 3770502"/>
              <a:gd name="connsiteY56" fmla="*/ 7235868 h 7529107"/>
              <a:gd name="connsiteX57" fmla="*/ 1296482 w 3770502"/>
              <a:gd name="connsiteY57" fmla="*/ 7303234 h 7529107"/>
              <a:gd name="connsiteX58" fmla="*/ 1125997 w 3770502"/>
              <a:gd name="connsiteY58" fmla="*/ 7362674 h 7529107"/>
              <a:gd name="connsiteX59" fmla="*/ 947582 w 3770502"/>
              <a:gd name="connsiteY59" fmla="*/ 7410226 h 7529107"/>
              <a:gd name="connsiteX60" fmla="*/ 761237 w 3770502"/>
              <a:gd name="connsiteY60" fmla="*/ 7453816 h 7529107"/>
              <a:gd name="connsiteX61" fmla="*/ 574893 w 3770502"/>
              <a:gd name="connsiteY61" fmla="*/ 7489480 h 7529107"/>
              <a:gd name="connsiteX62" fmla="*/ 388548 w 3770502"/>
              <a:gd name="connsiteY62" fmla="*/ 7513256 h 7529107"/>
              <a:gd name="connsiteX63" fmla="*/ 194275 w 3770502"/>
              <a:gd name="connsiteY63" fmla="*/ 7525144 h 7529107"/>
              <a:gd name="connsiteX64" fmla="*/ 0 w 3770502"/>
              <a:gd name="connsiteY64" fmla="*/ 7529107 h 752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70502" h="7529107">
                <a:moveTo>
                  <a:pt x="0" y="0"/>
                </a:moveTo>
                <a:lnTo>
                  <a:pt x="194275" y="3963"/>
                </a:lnTo>
                <a:lnTo>
                  <a:pt x="388548" y="19814"/>
                </a:lnTo>
                <a:lnTo>
                  <a:pt x="574893" y="43590"/>
                </a:lnTo>
                <a:lnTo>
                  <a:pt x="761237" y="75291"/>
                </a:lnTo>
                <a:lnTo>
                  <a:pt x="947582" y="118881"/>
                </a:lnTo>
                <a:lnTo>
                  <a:pt x="1125997" y="166433"/>
                </a:lnTo>
                <a:lnTo>
                  <a:pt x="1296482" y="225874"/>
                </a:lnTo>
                <a:lnTo>
                  <a:pt x="1470933" y="293239"/>
                </a:lnTo>
                <a:lnTo>
                  <a:pt x="1633489" y="368530"/>
                </a:lnTo>
                <a:lnTo>
                  <a:pt x="1800009" y="451747"/>
                </a:lnTo>
                <a:lnTo>
                  <a:pt x="1958600" y="542888"/>
                </a:lnTo>
                <a:lnTo>
                  <a:pt x="2109261" y="645918"/>
                </a:lnTo>
                <a:lnTo>
                  <a:pt x="2255958" y="744986"/>
                </a:lnTo>
                <a:lnTo>
                  <a:pt x="2402655" y="859903"/>
                </a:lnTo>
                <a:lnTo>
                  <a:pt x="2537457" y="978784"/>
                </a:lnTo>
                <a:lnTo>
                  <a:pt x="2668295" y="1101627"/>
                </a:lnTo>
                <a:lnTo>
                  <a:pt x="2791203" y="1232396"/>
                </a:lnTo>
                <a:lnTo>
                  <a:pt x="2910146" y="1371090"/>
                </a:lnTo>
                <a:lnTo>
                  <a:pt x="3021160" y="1509784"/>
                </a:lnTo>
                <a:lnTo>
                  <a:pt x="3128208" y="1660367"/>
                </a:lnTo>
                <a:lnTo>
                  <a:pt x="3223363" y="1810949"/>
                </a:lnTo>
                <a:lnTo>
                  <a:pt x="3318517" y="1969456"/>
                </a:lnTo>
                <a:lnTo>
                  <a:pt x="3397813" y="2131926"/>
                </a:lnTo>
                <a:lnTo>
                  <a:pt x="3477109" y="2302322"/>
                </a:lnTo>
                <a:lnTo>
                  <a:pt x="3544510" y="2468755"/>
                </a:lnTo>
                <a:lnTo>
                  <a:pt x="3600017" y="2643113"/>
                </a:lnTo>
                <a:lnTo>
                  <a:pt x="3655523" y="2825397"/>
                </a:lnTo>
                <a:lnTo>
                  <a:pt x="3691207" y="3003718"/>
                </a:lnTo>
                <a:lnTo>
                  <a:pt x="3726889" y="3193927"/>
                </a:lnTo>
                <a:lnTo>
                  <a:pt x="3750678" y="3380173"/>
                </a:lnTo>
                <a:lnTo>
                  <a:pt x="3766537" y="3574345"/>
                </a:lnTo>
                <a:lnTo>
                  <a:pt x="3770502" y="3764554"/>
                </a:lnTo>
                <a:lnTo>
                  <a:pt x="3766537" y="3958725"/>
                </a:lnTo>
                <a:lnTo>
                  <a:pt x="3750678" y="4148934"/>
                </a:lnTo>
                <a:lnTo>
                  <a:pt x="3726889" y="4339143"/>
                </a:lnTo>
                <a:lnTo>
                  <a:pt x="3691207" y="4525390"/>
                </a:lnTo>
                <a:lnTo>
                  <a:pt x="3655523" y="4703711"/>
                </a:lnTo>
                <a:lnTo>
                  <a:pt x="3600017" y="4885994"/>
                </a:lnTo>
                <a:lnTo>
                  <a:pt x="3544510" y="5060353"/>
                </a:lnTo>
                <a:lnTo>
                  <a:pt x="3477109" y="5230748"/>
                </a:lnTo>
                <a:lnTo>
                  <a:pt x="3397813" y="5397181"/>
                </a:lnTo>
                <a:lnTo>
                  <a:pt x="3318517" y="5559651"/>
                </a:lnTo>
                <a:lnTo>
                  <a:pt x="3223363" y="5722122"/>
                </a:lnTo>
                <a:lnTo>
                  <a:pt x="3128208" y="5868741"/>
                </a:lnTo>
                <a:lnTo>
                  <a:pt x="3021160" y="6019323"/>
                </a:lnTo>
                <a:lnTo>
                  <a:pt x="2910146" y="6158017"/>
                </a:lnTo>
                <a:lnTo>
                  <a:pt x="2791203" y="6296711"/>
                </a:lnTo>
                <a:lnTo>
                  <a:pt x="2668295" y="6427480"/>
                </a:lnTo>
                <a:lnTo>
                  <a:pt x="2537457" y="6554286"/>
                </a:lnTo>
                <a:lnTo>
                  <a:pt x="2402655" y="6669204"/>
                </a:lnTo>
                <a:lnTo>
                  <a:pt x="2255958" y="6784122"/>
                </a:lnTo>
                <a:lnTo>
                  <a:pt x="2109261" y="6891114"/>
                </a:lnTo>
                <a:lnTo>
                  <a:pt x="1958600" y="6986219"/>
                </a:lnTo>
                <a:lnTo>
                  <a:pt x="1800009" y="7077360"/>
                </a:lnTo>
                <a:lnTo>
                  <a:pt x="1633489" y="7160577"/>
                </a:lnTo>
                <a:lnTo>
                  <a:pt x="1470933" y="7235868"/>
                </a:lnTo>
                <a:lnTo>
                  <a:pt x="1296482" y="7303234"/>
                </a:lnTo>
                <a:lnTo>
                  <a:pt x="1125997" y="7362674"/>
                </a:lnTo>
                <a:lnTo>
                  <a:pt x="947582" y="7410226"/>
                </a:lnTo>
                <a:lnTo>
                  <a:pt x="761237" y="7453816"/>
                </a:lnTo>
                <a:lnTo>
                  <a:pt x="574893" y="7489480"/>
                </a:lnTo>
                <a:lnTo>
                  <a:pt x="388548" y="7513256"/>
                </a:lnTo>
                <a:lnTo>
                  <a:pt x="194275" y="7525144"/>
                </a:lnTo>
                <a:lnTo>
                  <a:pt x="0" y="752910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443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uiExpand="1" build="p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62112" cy="5143500"/>
          </a:xfrm>
          <a:prstGeom prst="rect">
            <a:avLst/>
          </a:prstGeom>
          <a:solidFill>
            <a:srgbClr val="2C6E95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58775" y="6006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500" dirty="0">
                <a:solidFill>
                  <a:srgbClr val="A1E7E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OBJETIVO</a:t>
            </a:r>
            <a:endParaRPr lang="en-US" sz="1800" dirty="0">
              <a:solidFill>
                <a:srgbClr val="A1E7E5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230505" y="6692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CERO</a:t>
            </a:r>
            <a:endParaRPr lang="en-US" sz="6800" dirty="0"/>
          </a:p>
        </p:txBody>
      </p:sp>
      <p:grpSp>
        <p:nvGrpSpPr>
          <p:cNvPr id="22" name="Grupo 21"/>
          <p:cNvGrpSpPr/>
          <p:nvPr/>
        </p:nvGrpSpPr>
        <p:grpSpPr>
          <a:xfrm>
            <a:off x="4199333" y="1057880"/>
            <a:ext cx="4091941" cy="1325880"/>
            <a:chOff x="4199333" y="1057880"/>
            <a:chExt cx="4091941" cy="1325880"/>
          </a:xfrm>
        </p:grpSpPr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199333" y="1057880"/>
              <a:ext cx="320040" cy="320040"/>
            </a:xfrm>
            <a:prstGeom prst="rect">
              <a:avLst/>
            </a:prstGeom>
          </p:spPr>
        </p:pic>
        <p:sp>
          <p:nvSpPr>
            <p:cNvPr id="7" name="Text 4"/>
            <p:cNvSpPr/>
            <p:nvPr/>
          </p:nvSpPr>
          <p:spPr>
            <a:xfrm>
              <a:off x="4656533" y="1057880"/>
              <a:ext cx="36347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1500" b="1" dirty="0">
                  <a:solidFill>
                    <a:srgbClr val="0F172A"/>
                  </a:solidFill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Reducir </a:t>
              </a:r>
              <a:r>
                <a:rPr lang="es-ES" sz="1500" b="1" dirty="0" smtClean="0">
                  <a:solidFill>
                    <a:srgbClr val="0F172A"/>
                  </a:solidFill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accidentes laborales </a:t>
              </a:r>
              <a:r>
                <a:rPr lang="es-ES" sz="1500" b="1" dirty="0">
                  <a:solidFill>
                    <a:srgbClr val="0F172A"/>
                  </a:solidFill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y la mortalidad asociada. </a:t>
              </a:r>
              <a:endParaRPr lang="en-US" sz="1500" dirty="0"/>
            </a:p>
          </p:txBody>
        </p:sp>
        <p:sp>
          <p:nvSpPr>
            <p:cNvPr id="8" name="Text 5"/>
            <p:cNvSpPr/>
            <p:nvPr/>
          </p:nvSpPr>
          <p:spPr>
            <a:xfrm>
              <a:off x="4656534" y="1606520"/>
              <a:ext cx="3634740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Hoy se registra en muchas sociedades un </a:t>
              </a:r>
              <a:r>
                <a:rPr lang="es-E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incremento de la siniestralidad ordinaria </a:t>
              </a:r>
              <a:r>
                <a:rPr lang="es-E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(golpes, atrapamientos, caídas…) accidentes que nada tienen que ver con nuevos riesgos y que siguen causando invalidez y muertes evitables.</a:t>
              </a:r>
              <a:endParaRPr lang="es-E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  <a:p>
              <a:pPr marL="0" indent="0">
                <a:buNone/>
              </a:pPr>
              <a:endPara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4199333" y="2578070"/>
            <a:ext cx="4389120" cy="822960"/>
            <a:chOff x="4199333" y="2578070"/>
            <a:chExt cx="4389120" cy="822960"/>
          </a:xfrm>
        </p:grpSpPr>
        <p:pic>
          <p:nvPicPr>
            <p:cNvPr id="9" name="Image 1" descr="preencoded.png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199333" y="2623790"/>
              <a:ext cx="320040" cy="320040"/>
            </a:xfrm>
            <a:prstGeom prst="rect">
              <a:avLst/>
            </a:prstGeom>
          </p:spPr>
        </p:pic>
        <p:sp>
          <p:nvSpPr>
            <p:cNvPr id="10" name="Text 6"/>
            <p:cNvSpPr/>
            <p:nvPr/>
          </p:nvSpPr>
          <p:spPr>
            <a:xfrm>
              <a:off x="4656533" y="2578070"/>
              <a:ext cx="39319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1500" b="1" dirty="0" smtClean="0">
                  <a:solidFill>
                    <a:srgbClr val="0F172A"/>
                  </a:solidFill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Llamamiento singular: </a:t>
              </a:r>
              <a:endParaRPr lang="es-ES" sz="1500" dirty="0"/>
            </a:p>
          </p:txBody>
        </p:sp>
        <p:sp>
          <p:nvSpPr>
            <p:cNvPr id="11" name="Text 7"/>
            <p:cNvSpPr/>
            <p:nvPr/>
          </p:nvSpPr>
          <p:spPr>
            <a:xfrm>
              <a:off x="4656533" y="2943830"/>
              <a:ext cx="39319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Continuar </a:t>
              </a: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reforzando las </a:t>
              </a:r>
              <a:r>
                <a:rPr lang="es-E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herramientas preventivas tradicionales, </a:t>
              </a:r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los soportes jurídicos y elementos de control clásicos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4199333" y="3694400"/>
            <a:ext cx="4389120" cy="822960"/>
            <a:chOff x="4199333" y="3694400"/>
            <a:chExt cx="4389120" cy="822960"/>
          </a:xfrm>
        </p:grpSpPr>
        <p:pic>
          <p:nvPicPr>
            <p:cNvPr id="12" name="Image 2" descr="preencoded.png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199333" y="3740120"/>
              <a:ext cx="320040" cy="320040"/>
            </a:xfrm>
            <a:prstGeom prst="rect">
              <a:avLst/>
            </a:prstGeom>
          </p:spPr>
        </p:pic>
        <p:sp>
          <p:nvSpPr>
            <p:cNvPr id="13" name="Text 8"/>
            <p:cNvSpPr/>
            <p:nvPr/>
          </p:nvSpPr>
          <p:spPr>
            <a:xfrm>
              <a:off x="4656533" y="3694400"/>
              <a:ext cx="39319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0F172A"/>
                  </a:solidFill>
                  <a:latin typeface="Arial Black" pitchFamily="34" charset="0"/>
                  <a:ea typeface="Arial Black" pitchFamily="34" charset="-122"/>
                  <a:cs typeface="Arial Black" pitchFamily="34" charset="-120"/>
                </a:rPr>
                <a:t>Foco en lo evitable</a:t>
              </a:r>
              <a:endParaRPr lang="en-US" sz="1500" dirty="0"/>
            </a:p>
          </p:txBody>
        </p:sp>
        <p:sp>
          <p:nvSpPr>
            <p:cNvPr id="14" name="Text 9"/>
            <p:cNvSpPr/>
            <p:nvPr/>
          </p:nvSpPr>
          <p:spPr>
            <a:xfrm>
              <a:off x="4656533" y="4060160"/>
              <a:ext cx="3214927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La visión de nuevos desarrollos no debe hacerse a costa de desatender lo nuclear.</a:t>
              </a:r>
            </a:p>
          </p:txBody>
        </p:sp>
      </p:grp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0781" y="186125"/>
            <a:ext cx="393599" cy="393599"/>
          </a:xfrm>
          <a:prstGeom prst="rect">
            <a:avLst/>
          </a:prstGeom>
        </p:spPr>
      </p:pic>
      <p:sp>
        <p:nvSpPr>
          <p:cNvPr id="18" name="Text 1"/>
          <p:cNvSpPr/>
          <p:nvPr/>
        </p:nvSpPr>
        <p:spPr>
          <a:xfrm>
            <a:off x="305502" y="1846896"/>
            <a:ext cx="3356610" cy="431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C0E399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Reforzar la prevención tradicional</a:t>
            </a:r>
            <a:endParaRPr lang="en-US" sz="1300" i="1" dirty="0">
              <a:solidFill>
                <a:srgbClr val="C0E399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Полилиния 46"/>
          <p:cNvSpPr/>
          <p:nvPr/>
        </p:nvSpPr>
        <p:spPr>
          <a:xfrm>
            <a:off x="484856" y="2322487"/>
            <a:ext cx="2692400" cy="2624506"/>
          </a:xfrm>
          <a:custGeom>
            <a:avLst/>
            <a:gdLst>
              <a:gd name="connsiteX0" fmla="*/ 4312891 w 8650074"/>
              <a:gd name="connsiteY0" fmla="*/ 541610 h 8650072"/>
              <a:gd name="connsiteX1" fmla="*/ 529464 w 8650074"/>
              <a:gd name="connsiteY1" fmla="*/ 4325036 h 8650072"/>
              <a:gd name="connsiteX2" fmla="*/ 4312891 w 8650074"/>
              <a:gd name="connsiteY2" fmla="*/ 8108462 h 8650072"/>
              <a:gd name="connsiteX3" fmla="*/ 8096320 w 8650074"/>
              <a:gd name="connsiteY3" fmla="*/ 4325036 h 8650072"/>
              <a:gd name="connsiteX4" fmla="*/ 4312891 w 8650074"/>
              <a:gd name="connsiteY4" fmla="*/ 541610 h 8650072"/>
              <a:gd name="connsiteX5" fmla="*/ 4325036 w 8650074"/>
              <a:gd name="connsiteY5" fmla="*/ 0 h 8650072"/>
              <a:gd name="connsiteX6" fmla="*/ 8650074 w 8650074"/>
              <a:gd name="connsiteY6" fmla="*/ 4325036 h 8650072"/>
              <a:gd name="connsiteX7" fmla="*/ 4325036 w 8650074"/>
              <a:gd name="connsiteY7" fmla="*/ 8650072 h 8650072"/>
              <a:gd name="connsiteX8" fmla="*/ 0 w 8650074"/>
              <a:gd name="connsiteY8" fmla="*/ 4325036 h 8650072"/>
              <a:gd name="connsiteX9" fmla="*/ 4325036 w 8650074"/>
              <a:gd name="connsiteY9" fmla="*/ 0 h 865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50074" h="8650072">
                <a:moveTo>
                  <a:pt x="4312891" y="541610"/>
                </a:moveTo>
                <a:cubicBezTo>
                  <a:pt x="2223361" y="541610"/>
                  <a:pt x="529464" y="2235508"/>
                  <a:pt x="529464" y="4325036"/>
                </a:cubicBezTo>
                <a:cubicBezTo>
                  <a:pt x="529464" y="6414566"/>
                  <a:pt x="2223361" y="8108462"/>
                  <a:pt x="4312891" y="8108462"/>
                </a:cubicBezTo>
                <a:cubicBezTo>
                  <a:pt x="6402420" y="8108462"/>
                  <a:pt x="8096320" y="6414566"/>
                  <a:pt x="8096320" y="4325036"/>
                </a:cubicBezTo>
                <a:cubicBezTo>
                  <a:pt x="8096320" y="2235508"/>
                  <a:pt x="6402420" y="541610"/>
                  <a:pt x="4312891" y="541610"/>
                </a:cubicBezTo>
                <a:close/>
                <a:moveTo>
                  <a:pt x="4325036" y="0"/>
                </a:moveTo>
                <a:cubicBezTo>
                  <a:pt x="6713688" y="0"/>
                  <a:pt x="8650074" y="1936385"/>
                  <a:pt x="8650074" y="4325036"/>
                </a:cubicBezTo>
                <a:cubicBezTo>
                  <a:pt x="8650074" y="6713687"/>
                  <a:pt x="6713688" y="8650072"/>
                  <a:pt x="4325036" y="8650072"/>
                </a:cubicBezTo>
                <a:cubicBezTo>
                  <a:pt x="1936385" y="8650072"/>
                  <a:pt x="0" y="6713687"/>
                  <a:pt x="0" y="4325036"/>
                </a:cubicBezTo>
                <a:cubicBezTo>
                  <a:pt x="0" y="1936385"/>
                  <a:pt x="1936385" y="0"/>
                  <a:pt x="4325036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Marcador de posición de imagen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17187" r="10827" b="2505"/>
          <a:stretch/>
        </p:blipFill>
        <p:spPr>
          <a:xfrm>
            <a:off x="729905" y="2530158"/>
            <a:ext cx="2202303" cy="2209164"/>
          </a:xfrm>
          <a:custGeom>
            <a:avLst/>
            <a:gdLst>
              <a:gd name="T0" fmla="*/ 399 w 3211"/>
              <a:gd name="T1" fmla="*/ 2669 h 3218"/>
              <a:gd name="T2" fmla="*/ 2584 w 3211"/>
              <a:gd name="T3" fmla="*/ 2886 h 3218"/>
              <a:gd name="T4" fmla="*/ 2817 w 3211"/>
              <a:gd name="T5" fmla="*/ 553 h 3218"/>
              <a:gd name="T6" fmla="*/ 680 w 3211"/>
              <a:gd name="T7" fmla="*/ 296 h 3218"/>
              <a:gd name="T8" fmla="*/ 1983 w 3211"/>
              <a:gd name="T9" fmla="*/ 1698 h 3218"/>
              <a:gd name="T10" fmla="*/ 2046 w 3211"/>
              <a:gd name="T11" fmla="*/ 1664 h 3218"/>
              <a:gd name="T12" fmla="*/ 1315 w 3211"/>
              <a:gd name="T13" fmla="*/ 1894 h 3218"/>
              <a:gd name="T14" fmla="*/ 1941 w 3211"/>
              <a:gd name="T15" fmla="*/ 1690 h 3218"/>
              <a:gd name="T16" fmla="*/ 1359 w 3211"/>
              <a:gd name="T17" fmla="*/ 1510 h 3218"/>
              <a:gd name="T18" fmla="*/ 1634 w 3211"/>
              <a:gd name="T19" fmla="*/ 2098 h 3218"/>
              <a:gd name="T20" fmla="*/ 1920 w 3211"/>
              <a:gd name="T21" fmla="*/ 1234 h 3218"/>
              <a:gd name="T22" fmla="*/ 2071 w 3211"/>
              <a:gd name="T23" fmla="*/ 1911 h 3218"/>
              <a:gd name="T24" fmla="*/ 1142 w 3211"/>
              <a:gd name="T25" fmla="*/ 1764 h 3218"/>
              <a:gd name="T26" fmla="*/ 1918 w 3211"/>
              <a:gd name="T27" fmla="*/ 2112 h 3218"/>
              <a:gd name="T28" fmla="*/ 1990 w 3211"/>
              <a:gd name="T29" fmla="*/ 1160 h 3218"/>
              <a:gd name="T30" fmla="*/ 2209 w 3211"/>
              <a:gd name="T31" fmla="*/ 1861 h 3218"/>
              <a:gd name="T32" fmla="*/ 1104 w 3211"/>
              <a:gd name="T33" fmla="*/ 1942 h 3218"/>
              <a:gd name="T34" fmla="*/ 1689 w 3211"/>
              <a:gd name="T35" fmla="*/ 2297 h 3218"/>
              <a:gd name="T36" fmla="*/ 2196 w 3211"/>
              <a:gd name="T37" fmla="*/ 1247 h 3218"/>
              <a:gd name="T38" fmla="*/ 2275 w 3211"/>
              <a:gd name="T39" fmla="*/ 1319 h 3218"/>
              <a:gd name="T40" fmla="*/ 1243 w 3211"/>
              <a:gd name="T41" fmla="*/ 2238 h 3218"/>
              <a:gd name="T42" fmla="*/ 1197 w 3211"/>
              <a:gd name="T43" fmla="*/ 2290 h 3218"/>
              <a:gd name="T44" fmla="*/ 2381 w 3211"/>
              <a:gd name="T45" fmla="*/ 1779 h 3218"/>
              <a:gd name="T46" fmla="*/ 2084 w 3211"/>
              <a:gd name="T47" fmla="*/ 957 h 3218"/>
              <a:gd name="T48" fmla="*/ 1903 w 3211"/>
              <a:gd name="T49" fmla="*/ 2414 h 3218"/>
              <a:gd name="T50" fmla="*/ 828 w 3211"/>
              <a:gd name="T51" fmla="*/ 2052 h 3218"/>
              <a:gd name="T52" fmla="*/ 2034 w 3211"/>
              <a:gd name="T53" fmla="*/ 2397 h 3218"/>
              <a:gd name="T54" fmla="*/ 2309 w 3211"/>
              <a:gd name="T55" fmla="*/ 1055 h 3218"/>
              <a:gd name="T56" fmla="*/ 2447 w 3211"/>
              <a:gd name="T57" fmla="*/ 1209 h 3218"/>
              <a:gd name="T58" fmla="*/ 1149 w 3211"/>
              <a:gd name="T59" fmla="*/ 2419 h 3218"/>
              <a:gd name="T60" fmla="*/ 1002 w 3211"/>
              <a:gd name="T61" fmla="*/ 2403 h 3218"/>
              <a:gd name="T62" fmla="*/ 2415 w 3211"/>
              <a:gd name="T63" fmla="*/ 2193 h 3218"/>
              <a:gd name="T64" fmla="*/ 2152 w 3211"/>
              <a:gd name="T65" fmla="*/ 774 h 3218"/>
              <a:gd name="T66" fmla="*/ 2648 w 3211"/>
              <a:gd name="T67" fmla="*/ 1757 h 3218"/>
              <a:gd name="T68" fmla="*/ 883 w 3211"/>
              <a:gd name="T69" fmla="*/ 2326 h 3218"/>
              <a:gd name="T70" fmla="*/ 1156 w 3211"/>
              <a:gd name="T71" fmla="*/ 2614 h 3218"/>
              <a:gd name="T72" fmla="*/ 2702 w 3211"/>
              <a:gd name="T73" fmla="*/ 1566 h 3218"/>
              <a:gd name="T74" fmla="*/ 2169 w 3211"/>
              <a:gd name="T75" fmla="*/ 653 h 3218"/>
              <a:gd name="T76" fmla="*/ 2688 w 3211"/>
              <a:gd name="T77" fmla="*/ 2029 h 3218"/>
              <a:gd name="T78" fmla="*/ 906 w 3211"/>
              <a:gd name="T79" fmla="*/ 2491 h 3218"/>
              <a:gd name="T80" fmla="*/ 987 w 3211"/>
              <a:gd name="T81" fmla="*/ 2639 h 3218"/>
              <a:gd name="T82" fmla="*/ 2580 w 3211"/>
              <a:gd name="T83" fmla="*/ 2310 h 3218"/>
              <a:gd name="T84" fmla="*/ 2401 w 3211"/>
              <a:gd name="T85" fmla="*/ 709 h 3218"/>
              <a:gd name="T86" fmla="*/ 2798 w 3211"/>
              <a:gd name="T87" fmla="*/ 1261 h 3218"/>
              <a:gd name="T88" fmla="*/ 1734 w 3211"/>
              <a:gd name="T89" fmla="*/ 2861 h 3218"/>
              <a:gd name="T90" fmla="*/ 454 w 3211"/>
              <a:gd name="T91" fmla="*/ 1945 h 3218"/>
              <a:gd name="T92" fmla="*/ 1516 w 3211"/>
              <a:gd name="T93" fmla="*/ 2910 h 3218"/>
              <a:gd name="T94" fmla="*/ 2865 w 3211"/>
              <a:gd name="T95" fmla="*/ 1278 h 3218"/>
              <a:gd name="T96" fmla="*/ 2338 w 3211"/>
              <a:gd name="T97" fmla="*/ 515 h 3218"/>
              <a:gd name="T98" fmla="*/ 2921 w 3211"/>
              <a:gd name="T99" fmla="*/ 1963 h 3218"/>
              <a:gd name="T100" fmla="*/ 1058 w 3211"/>
              <a:gd name="T101" fmla="*/ 2834 h 3218"/>
              <a:gd name="T102" fmla="*/ 618 w 3211"/>
              <a:gd name="T103" fmla="*/ 2607 h 3218"/>
              <a:gd name="T104" fmla="*/ 2403 w 3211"/>
              <a:gd name="T105" fmla="*/ 2766 h 3218"/>
              <a:gd name="T106" fmla="*/ 2740 w 3211"/>
              <a:gd name="T107" fmla="*/ 782 h 3218"/>
              <a:gd name="T108" fmla="*/ 2754 w 3211"/>
              <a:gd name="T109" fmla="*/ 754 h 3218"/>
              <a:gd name="T110" fmla="*/ 2566 w 3211"/>
              <a:gd name="T111" fmla="*/ 2723 h 3218"/>
              <a:gd name="T112" fmla="*/ 685 w 3211"/>
              <a:gd name="T113" fmla="*/ 2702 h 3218"/>
              <a:gd name="T114" fmla="*/ 787 w 3211"/>
              <a:gd name="T115" fmla="*/ 2873 h 3218"/>
              <a:gd name="T116" fmla="*/ 2813 w 3211"/>
              <a:gd name="T117" fmla="*/ 2510 h 3218"/>
              <a:gd name="T118" fmla="*/ 2641 w 3211"/>
              <a:gd name="T119" fmla="*/ 516 h 3218"/>
              <a:gd name="T120" fmla="*/ 2923 w 3211"/>
              <a:gd name="T121" fmla="*/ 816 h 3218"/>
              <a:gd name="T122" fmla="*/ 2520 w 3211"/>
              <a:gd name="T123" fmla="*/ 2888 h 3218"/>
              <a:gd name="T124" fmla="*/ 548 w 3211"/>
              <a:gd name="T125" fmla="*/ 2711 h 3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11" h="3218">
                <a:moveTo>
                  <a:pt x="470" y="472"/>
                </a:moveTo>
                <a:lnTo>
                  <a:pt x="451" y="493"/>
                </a:lnTo>
                <a:lnTo>
                  <a:pt x="450" y="493"/>
                </a:lnTo>
                <a:lnTo>
                  <a:pt x="444" y="500"/>
                </a:lnTo>
                <a:lnTo>
                  <a:pt x="437" y="507"/>
                </a:lnTo>
                <a:lnTo>
                  <a:pt x="428" y="516"/>
                </a:lnTo>
                <a:lnTo>
                  <a:pt x="417" y="527"/>
                </a:lnTo>
                <a:lnTo>
                  <a:pt x="406" y="541"/>
                </a:lnTo>
                <a:lnTo>
                  <a:pt x="394" y="555"/>
                </a:lnTo>
                <a:lnTo>
                  <a:pt x="394" y="555"/>
                </a:lnTo>
                <a:lnTo>
                  <a:pt x="374" y="579"/>
                </a:lnTo>
                <a:lnTo>
                  <a:pt x="353" y="604"/>
                </a:lnTo>
                <a:lnTo>
                  <a:pt x="330" y="633"/>
                </a:lnTo>
                <a:lnTo>
                  <a:pt x="307" y="664"/>
                </a:lnTo>
                <a:lnTo>
                  <a:pt x="295" y="681"/>
                </a:lnTo>
                <a:lnTo>
                  <a:pt x="282" y="698"/>
                </a:lnTo>
                <a:lnTo>
                  <a:pt x="270" y="718"/>
                </a:lnTo>
                <a:lnTo>
                  <a:pt x="258" y="736"/>
                </a:lnTo>
                <a:lnTo>
                  <a:pt x="245" y="756"/>
                </a:lnTo>
                <a:lnTo>
                  <a:pt x="233" y="777"/>
                </a:lnTo>
                <a:lnTo>
                  <a:pt x="219" y="799"/>
                </a:lnTo>
                <a:lnTo>
                  <a:pt x="206" y="822"/>
                </a:lnTo>
                <a:lnTo>
                  <a:pt x="206" y="822"/>
                </a:lnTo>
                <a:lnTo>
                  <a:pt x="194" y="845"/>
                </a:lnTo>
                <a:lnTo>
                  <a:pt x="181" y="869"/>
                </a:lnTo>
                <a:lnTo>
                  <a:pt x="168" y="894"/>
                </a:lnTo>
                <a:lnTo>
                  <a:pt x="155" y="920"/>
                </a:lnTo>
                <a:lnTo>
                  <a:pt x="143" y="946"/>
                </a:lnTo>
                <a:lnTo>
                  <a:pt x="131" y="974"/>
                </a:lnTo>
                <a:lnTo>
                  <a:pt x="119" y="1002"/>
                </a:lnTo>
                <a:lnTo>
                  <a:pt x="107" y="1031"/>
                </a:lnTo>
                <a:lnTo>
                  <a:pt x="96" y="1061"/>
                </a:lnTo>
                <a:lnTo>
                  <a:pt x="86" y="1091"/>
                </a:lnTo>
                <a:lnTo>
                  <a:pt x="76" y="1123"/>
                </a:lnTo>
                <a:lnTo>
                  <a:pt x="65" y="1156"/>
                </a:lnTo>
                <a:lnTo>
                  <a:pt x="56" y="1189"/>
                </a:lnTo>
                <a:lnTo>
                  <a:pt x="47" y="1222"/>
                </a:lnTo>
                <a:lnTo>
                  <a:pt x="39" y="1257"/>
                </a:lnTo>
                <a:lnTo>
                  <a:pt x="32" y="1293"/>
                </a:lnTo>
                <a:lnTo>
                  <a:pt x="32" y="1293"/>
                </a:lnTo>
                <a:lnTo>
                  <a:pt x="25" y="1332"/>
                </a:lnTo>
                <a:lnTo>
                  <a:pt x="18" y="1370"/>
                </a:lnTo>
                <a:lnTo>
                  <a:pt x="13" y="1410"/>
                </a:lnTo>
                <a:lnTo>
                  <a:pt x="8" y="1451"/>
                </a:lnTo>
                <a:lnTo>
                  <a:pt x="5" y="1492"/>
                </a:lnTo>
                <a:lnTo>
                  <a:pt x="2" y="1534"/>
                </a:lnTo>
                <a:lnTo>
                  <a:pt x="1" y="1577"/>
                </a:lnTo>
                <a:lnTo>
                  <a:pt x="0" y="1620"/>
                </a:lnTo>
                <a:lnTo>
                  <a:pt x="1" y="1659"/>
                </a:lnTo>
                <a:lnTo>
                  <a:pt x="3" y="1698"/>
                </a:lnTo>
                <a:lnTo>
                  <a:pt x="5" y="1738"/>
                </a:lnTo>
                <a:lnTo>
                  <a:pt x="9" y="1778"/>
                </a:lnTo>
                <a:lnTo>
                  <a:pt x="13" y="1819"/>
                </a:lnTo>
                <a:lnTo>
                  <a:pt x="19" y="1860"/>
                </a:lnTo>
                <a:lnTo>
                  <a:pt x="27" y="1901"/>
                </a:lnTo>
                <a:lnTo>
                  <a:pt x="35" y="1942"/>
                </a:lnTo>
                <a:lnTo>
                  <a:pt x="40" y="1964"/>
                </a:lnTo>
                <a:lnTo>
                  <a:pt x="45" y="1987"/>
                </a:lnTo>
                <a:lnTo>
                  <a:pt x="51" y="2009"/>
                </a:lnTo>
                <a:lnTo>
                  <a:pt x="56" y="2031"/>
                </a:lnTo>
                <a:lnTo>
                  <a:pt x="63" y="2054"/>
                </a:lnTo>
                <a:lnTo>
                  <a:pt x="69" y="2075"/>
                </a:lnTo>
                <a:lnTo>
                  <a:pt x="77" y="2098"/>
                </a:lnTo>
                <a:lnTo>
                  <a:pt x="84" y="2120"/>
                </a:lnTo>
                <a:lnTo>
                  <a:pt x="91" y="2142"/>
                </a:lnTo>
                <a:lnTo>
                  <a:pt x="99" y="2164"/>
                </a:lnTo>
                <a:lnTo>
                  <a:pt x="107" y="2186"/>
                </a:lnTo>
                <a:lnTo>
                  <a:pt x="115" y="2207"/>
                </a:lnTo>
                <a:lnTo>
                  <a:pt x="124" y="2229"/>
                </a:lnTo>
                <a:lnTo>
                  <a:pt x="134" y="2250"/>
                </a:lnTo>
                <a:lnTo>
                  <a:pt x="143" y="2272"/>
                </a:lnTo>
                <a:lnTo>
                  <a:pt x="153" y="2293"/>
                </a:lnTo>
                <a:lnTo>
                  <a:pt x="153" y="2293"/>
                </a:lnTo>
                <a:lnTo>
                  <a:pt x="163" y="2316"/>
                </a:lnTo>
                <a:lnTo>
                  <a:pt x="173" y="2337"/>
                </a:lnTo>
                <a:lnTo>
                  <a:pt x="185" y="2358"/>
                </a:lnTo>
                <a:lnTo>
                  <a:pt x="196" y="2380"/>
                </a:lnTo>
                <a:lnTo>
                  <a:pt x="208" y="2401"/>
                </a:lnTo>
                <a:lnTo>
                  <a:pt x="220" y="2422"/>
                </a:lnTo>
                <a:lnTo>
                  <a:pt x="233" y="2443"/>
                </a:lnTo>
                <a:lnTo>
                  <a:pt x="246" y="2464"/>
                </a:lnTo>
                <a:lnTo>
                  <a:pt x="259" y="2485"/>
                </a:lnTo>
                <a:lnTo>
                  <a:pt x="273" y="2506"/>
                </a:lnTo>
                <a:lnTo>
                  <a:pt x="288" y="2527"/>
                </a:lnTo>
                <a:lnTo>
                  <a:pt x="302" y="2547"/>
                </a:lnTo>
                <a:lnTo>
                  <a:pt x="316" y="2568"/>
                </a:lnTo>
                <a:lnTo>
                  <a:pt x="331" y="2588"/>
                </a:lnTo>
                <a:lnTo>
                  <a:pt x="348" y="2608"/>
                </a:lnTo>
                <a:lnTo>
                  <a:pt x="363" y="2628"/>
                </a:lnTo>
                <a:lnTo>
                  <a:pt x="363" y="2628"/>
                </a:lnTo>
                <a:lnTo>
                  <a:pt x="374" y="2642"/>
                </a:lnTo>
                <a:lnTo>
                  <a:pt x="386" y="2656"/>
                </a:lnTo>
                <a:lnTo>
                  <a:pt x="399" y="2669"/>
                </a:lnTo>
                <a:lnTo>
                  <a:pt x="410" y="2683"/>
                </a:lnTo>
                <a:lnTo>
                  <a:pt x="420" y="2694"/>
                </a:lnTo>
                <a:lnTo>
                  <a:pt x="430" y="2706"/>
                </a:lnTo>
                <a:lnTo>
                  <a:pt x="431" y="2706"/>
                </a:lnTo>
                <a:lnTo>
                  <a:pt x="444" y="2719"/>
                </a:lnTo>
                <a:lnTo>
                  <a:pt x="456" y="2731"/>
                </a:lnTo>
                <a:lnTo>
                  <a:pt x="467" y="2744"/>
                </a:lnTo>
                <a:lnTo>
                  <a:pt x="479" y="2756"/>
                </a:lnTo>
                <a:lnTo>
                  <a:pt x="491" y="2768"/>
                </a:lnTo>
                <a:lnTo>
                  <a:pt x="505" y="2779"/>
                </a:lnTo>
                <a:lnTo>
                  <a:pt x="505" y="2779"/>
                </a:lnTo>
                <a:lnTo>
                  <a:pt x="541" y="2814"/>
                </a:lnTo>
                <a:lnTo>
                  <a:pt x="541" y="2814"/>
                </a:lnTo>
                <a:lnTo>
                  <a:pt x="555" y="2825"/>
                </a:lnTo>
                <a:lnTo>
                  <a:pt x="568" y="2837"/>
                </a:lnTo>
                <a:lnTo>
                  <a:pt x="573" y="2842"/>
                </a:lnTo>
                <a:lnTo>
                  <a:pt x="582" y="2849"/>
                </a:lnTo>
                <a:lnTo>
                  <a:pt x="582" y="2849"/>
                </a:lnTo>
                <a:lnTo>
                  <a:pt x="597" y="2862"/>
                </a:lnTo>
                <a:lnTo>
                  <a:pt x="614" y="2874"/>
                </a:lnTo>
                <a:lnTo>
                  <a:pt x="629" y="2887"/>
                </a:lnTo>
                <a:lnTo>
                  <a:pt x="645" y="2899"/>
                </a:lnTo>
                <a:lnTo>
                  <a:pt x="657" y="2907"/>
                </a:lnTo>
                <a:lnTo>
                  <a:pt x="666" y="2914"/>
                </a:lnTo>
                <a:lnTo>
                  <a:pt x="666" y="2914"/>
                </a:lnTo>
                <a:lnTo>
                  <a:pt x="687" y="2930"/>
                </a:lnTo>
                <a:lnTo>
                  <a:pt x="710" y="2945"/>
                </a:lnTo>
                <a:lnTo>
                  <a:pt x="732" y="2959"/>
                </a:lnTo>
                <a:lnTo>
                  <a:pt x="754" y="2975"/>
                </a:lnTo>
                <a:lnTo>
                  <a:pt x="777" y="2989"/>
                </a:lnTo>
                <a:lnTo>
                  <a:pt x="800" y="3002"/>
                </a:lnTo>
                <a:lnTo>
                  <a:pt x="824" y="3015"/>
                </a:lnTo>
                <a:lnTo>
                  <a:pt x="848" y="3029"/>
                </a:lnTo>
                <a:lnTo>
                  <a:pt x="848" y="3029"/>
                </a:lnTo>
                <a:lnTo>
                  <a:pt x="866" y="3038"/>
                </a:lnTo>
                <a:lnTo>
                  <a:pt x="883" y="3047"/>
                </a:lnTo>
                <a:lnTo>
                  <a:pt x="900" y="3055"/>
                </a:lnTo>
                <a:lnTo>
                  <a:pt x="918" y="3063"/>
                </a:lnTo>
                <a:lnTo>
                  <a:pt x="932" y="3071"/>
                </a:lnTo>
                <a:lnTo>
                  <a:pt x="945" y="3077"/>
                </a:lnTo>
                <a:lnTo>
                  <a:pt x="946" y="3077"/>
                </a:lnTo>
                <a:lnTo>
                  <a:pt x="962" y="3084"/>
                </a:lnTo>
                <a:lnTo>
                  <a:pt x="976" y="3090"/>
                </a:lnTo>
                <a:lnTo>
                  <a:pt x="993" y="3097"/>
                </a:lnTo>
                <a:lnTo>
                  <a:pt x="1011" y="3105"/>
                </a:lnTo>
                <a:lnTo>
                  <a:pt x="1030" y="3111"/>
                </a:lnTo>
                <a:lnTo>
                  <a:pt x="1047" y="3119"/>
                </a:lnTo>
                <a:lnTo>
                  <a:pt x="1100" y="3137"/>
                </a:lnTo>
                <a:lnTo>
                  <a:pt x="1153" y="3153"/>
                </a:lnTo>
                <a:lnTo>
                  <a:pt x="1207" y="3169"/>
                </a:lnTo>
                <a:lnTo>
                  <a:pt x="1262" y="3181"/>
                </a:lnTo>
                <a:lnTo>
                  <a:pt x="1317" y="3192"/>
                </a:lnTo>
                <a:lnTo>
                  <a:pt x="1373" y="3201"/>
                </a:lnTo>
                <a:lnTo>
                  <a:pt x="1429" y="3209"/>
                </a:lnTo>
                <a:lnTo>
                  <a:pt x="1486" y="3214"/>
                </a:lnTo>
                <a:lnTo>
                  <a:pt x="1542" y="3217"/>
                </a:lnTo>
                <a:lnTo>
                  <a:pt x="1598" y="3218"/>
                </a:lnTo>
                <a:lnTo>
                  <a:pt x="1655" y="3218"/>
                </a:lnTo>
                <a:lnTo>
                  <a:pt x="1712" y="3215"/>
                </a:lnTo>
                <a:lnTo>
                  <a:pt x="1768" y="3211"/>
                </a:lnTo>
                <a:lnTo>
                  <a:pt x="1824" y="3203"/>
                </a:lnTo>
                <a:lnTo>
                  <a:pt x="1852" y="3199"/>
                </a:lnTo>
                <a:lnTo>
                  <a:pt x="1880" y="3195"/>
                </a:lnTo>
                <a:lnTo>
                  <a:pt x="1908" y="3190"/>
                </a:lnTo>
                <a:lnTo>
                  <a:pt x="1936" y="3184"/>
                </a:lnTo>
                <a:lnTo>
                  <a:pt x="1936" y="3184"/>
                </a:lnTo>
                <a:lnTo>
                  <a:pt x="1964" y="3178"/>
                </a:lnTo>
                <a:lnTo>
                  <a:pt x="1992" y="3171"/>
                </a:lnTo>
                <a:lnTo>
                  <a:pt x="2021" y="3164"/>
                </a:lnTo>
                <a:lnTo>
                  <a:pt x="2048" y="3156"/>
                </a:lnTo>
                <a:lnTo>
                  <a:pt x="2077" y="3148"/>
                </a:lnTo>
                <a:lnTo>
                  <a:pt x="2104" y="3139"/>
                </a:lnTo>
                <a:lnTo>
                  <a:pt x="2132" y="3130"/>
                </a:lnTo>
                <a:lnTo>
                  <a:pt x="2159" y="3120"/>
                </a:lnTo>
                <a:lnTo>
                  <a:pt x="2186" y="3110"/>
                </a:lnTo>
                <a:lnTo>
                  <a:pt x="2212" y="3099"/>
                </a:lnTo>
                <a:lnTo>
                  <a:pt x="2239" y="3088"/>
                </a:lnTo>
                <a:lnTo>
                  <a:pt x="2265" y="3077"/>
                </a:lnTo>
                <a:lnTo>
                  <a:pt x="2292" y="3064"/>
                </a:lnTo>
                <a:lnTo>
                  <a:pt x="2318" y="3052"/>
                </a:lnTo>
                <a:lnTo>
                  <a:pt x="2344" y="3039"/>
                </a:lnTo>
                <a:lnTo>
                  <a:pt x="2369" y="3026"/>
                </a:lnTo>
                <a:lnTo>
                  <a:pt x="2369" y="3026"/>
                </a:lnTo>
                <a:lnTo>
                  <a:pt x="2395" y="3011"/>
                </a:lnTo>
                <a:lnTo>
                  <a:pt x="2420" y="2997"/>
                </a:lnTo>
                <a:lnTo>
                  <a:pt x="2445" y="2982"/>
                </a:lnTo>
                <a:lnTo>
                  <a:pt x="2469" y="2966"/>
                </a:lnTo>
                <a:lnTo>
                  <a:pt x="2493" y="2951"/>
                </a:lnTo>
                <a:lnTo>
                  <a:pt x="2518" y="2935"/>
                </a:lnTo>
                <a:lnTo>
                  <a:pt x="2541" y="2917"/>
                </a:lnTo>
                <a:lnTo>
                  <a:pt x="2565" y="2900"/>
                </a:lnTo>
                <a:lnTo>
                  <a:pt x="2565" y="2900"/>
                </a:lnTo>
                <a:lnTo>
                  <a:pt x="2584" y="2886"/>
                </a:lnTo>
                <a:lnTo>
                  <a:pt x="2604" y="2870"/>
                </a:lnTo>
                <a:lnTo>
                  <a:pt x="2623" y="2855"/>
                </a:lnTo>
                <a:lnTo>
                  <a:pt x="2641" y="2839"/>
                </a:lnTo>
                <a:lnTo>
                  <a:pt x="2660" y="2823"/>
                </a:lnTo>
                <a:lnTo>
                  <a:pt x="2678" y="2807"/>
                </a:lnTo>
                <a:lnTo>
                  <a:pt x="2696" y="2791"/>
                </a:lnTo>
                <a:lnTo>
                  <a:pt x="2714" y="2773"/>
                </a:lnTo>
                <a:lnTo>
                  <a:pt x="2715" y="2773"/>
                </a:lnTo>
                <a:lnTo>
                  <a:pt x="2767" y="2720"/>
                </a:lnTo>
                <a:lnTo>
                  <a:pt x="2768" y="2720"/>
                </a:lnTo>
                <a:lnTo>
                  <a:pt x="2784" y="2702"/>
                </a:lnTo>
                <a:lnTo>
                  <a:pt x="2800" y="2684"/>
                </a:lnTo>
                <a:lnTo>
                  <a:pt x="2817" y="2666"/>
                </a:lnTo>
                <a:lnTo>
                  <a:pt x="2833" y="2648"/>
                </a:lnTo>
                <a:lnTo>
                  <a:pt x="2848" y="2629"/>
                </a:lnTo>
                <a:lnTo>
                  <a:pt x="2864" y="2610"/>
                </a:lnTo>
                <a:lnTo>
                  <a:pt x="2879" y="2590"/>
                </a:lnTo>
                <a:lnTo>
                  <a:pt x="2894" y="2571"/>
                </a:lnTo>
                <a:lnTo>
                  <a:pt x="2894" y="2571"/>
                </a:lnTo>
                <a:lnTo>
                  <a:pt x="2911" y="2547"/>
                </a:lnTo>
                <a:lnTo>
                  <a:pt x="2928" y="2523"/>
                </a:lnTo>
                <a:lnTo>
                  <a:pt x="2944" y="2499"/>
                </a:lnTo>
                <a:lnTo>
                  <a:pt x="2959" y="2475"/>
                </a:lnTo>
                <a:lnTo>
                  <a:pt x="2976" y="2450"/>
                </a:lnTo>
                <a:lnTo>
                  <a:pt x="2990" y="2426"/>
                </a:lnTo>
                <a:lnTo>
                  <a:pt x="3005" y="2400"/>
                </a:lnTo>
                <a:lnTo>
                  <a:pt x="3018" y="2375"/>
                </a:lnTo>
                <a:lnTo>
                  <a:pt x="3018" y="2375"/>
                </a:lnTo>
                <a:lnTo>
                  <a:pt x="3033" y="2349"/>
                </a:lnTo>
                <a:lnTo>
                  <a:pt x="3045" y="2323"/>
                </a:lnTo>
                <a:lnTo>
                  <a:pt x="3058" y="2297"/>
                </a:lnTo>
                <a:lnTo>
                  <a:pt x="3069" y="2271"/>
                </a:lnTo>
                <a:lnTo>
                  <a:pt x="3082" y="2244"/>
                </a:lnTo>
                <a:lnTo>
                  <a:pt x="3092" y="2217"/>
                </a:lnTo>
                <a:lnTo>
                  <a:pt x="3103" y="2191"/>
                </a:lnTo>
                <a:lnTo>
                  <a:pt x="3113" y="2163"/>
                </a:lnTo>
                <a:lnTo>
                  <a:pt x="3122" y="2136"/>
                </a:lnTo>
                <a:lnTo>
                  <a:pt x="3132" y="2108"/>
                </a:lnTo>
                <a:lnTo>
                  <a:pt x="3141" y="2081"/>
                </a:lnTo>
                <a:lnTo>
                  <a:pt x="3149" y="2053"/>
                </a:lnTo>
                <a:lnTo>
                  <a:pt x="3157" y="2025"/>
                </a:lnTo>
                <a:lnTo>
                  <a:pt x="3164" y="1997"/>
                </a:lnTo>
                <a:lnTo>
                  <a:pt x="3170" y="1968"/>
                </a:lnTo>
                <a:lnTo>
                  <a:pt x="3176" y="1941"/>
                </a:lnTo>
                <a:lnTo>
                  <a:pt x="3177" y="1941"/>
                </a:lnTo>
                <a:lnTo>
                  <a:pt x="3188" y="1884"/>
                </a:lnTo>
                <a:lnTo>
                  <a:pt x="3196" y="1828"/>
                </a:lnTo>
                <a:lnTo>
                  <a:pt x="3203" y="1772"/>
                </a:lnTo>
                <a:lnTo>
                  <a:pt x="3207" y="1715"/>
                </a:lnTo>
                <a:lnTo>
                  <a:pt x="3210" y="1659"/>
                </a:lnTo>
                <a:lnTo>
                  <a:pt x="3211" y="1602"/>
                </a:lnTo>
                <a:lnTo>
                  <a:pt x="3209" y="1545"/>
                </a:lnTo>
                <a:lnTo>
                  <a:pt x="3206" y="1490"/>
                </a:lnTo>
                <a:lnTo>
                  <a:pt x="3201" y="1433"/>
                </a:lnTo>
                <a:lnTo>
                  <a:pt x="3194" y="1377"/>
                </a:lnTo>
                <a:lnTo>
                  <a:pt x="3185" y="1320"/>
                </a:lnTo>
                <a:lnTo>
                  <a:pt x="3174" y="1265"/>
                </a:lnTo>
                <a:lnTo>
                  <a:pt x="3161" y="1210"/>
                </a:lnTo>
                <a:lnTo>
                  <a:pt x="3147" y="1156"/>
                </a:lnTo>
                <a:lnTo>
                  <a:pt x="3130" y="1102"/>
                </a:lnTo>
                <a:lnTo>
                  <a:pt x="3111" y="1050"/>
                </a:lnTo>
                <a:lnTo>
                  <a:pt x="3105" y="1031"/>
                </a:lnTo>
                <a:lnTo>
                  <a:pt x="3098" y="1013"/>
                </a:lnTo>
                <a:lnTo>
                  <a:pt x="3090" y="995"/>
                </a:lnTo>
                <a:lnTo>
                  <a:pt x="3083" y="977"/>
                </a:lnTo>
                <a:lnTo>
                  <a:pt x="3077" y="964"/>
                </a:lnTo>
                <a:lnTo>
                  <a:pt x="3070" y="947"/>
                </a:lnTo>
                <a:lnTo>
                  <a:pt x="3069" y="946"/>
                </a:lnTo>
                <a:lnTo>
                  <a:pt x="3063" y="934"/>
                </a:lnTo>
                <a:lnTo>
                  <a:pt x="3057" y="920"/>
                </a:lnTo>
                <a:lnTo>
                  <a:pt x="3049" y="902"/>
                </a:lnTo>
                <a:lnTo>
                  <a:pt x="3040" y="885"/>
                </a:lnTo>
                <a:lnTo>
                  <a:pt x="3031" y="868"/>
                </a:lnTo>
                <a:lnTo>
                  <a:pt x="3022" y="849"/>
                </a:lnTo>
                <a:lnTo>
                  <a:pt x="3022" y="849"/>
                </a:lnTo>
                <a:lnTo>
                  <a:pt x="3008" y="826"/>
                </a:lnTo>
                <a:lnTo>
                  <a:pt x="2995" y="802"/>
                </a:lnTo>
                <a:lnTo>
                  <a:pt x="2982" y="779"/>
                </a:lnTo>
                <a:lnTo>
                  <a:pt x="2968" y="755"/>
                </a:lnTo>
                <a:lnTo>
                  <a:pt x="2953" y="733"/>
                </a:lnTo>
                <a:lnTo>
                  <a:pt x="2938" y="710"/>
                </a:lnTo>
                <a:lnTo>
                  <a:pt x="2923" y="689"/>
                </a:lnTo>
                <a:lnTo>
                  <a:pt x="2907" y="666"/>
                </a:lnTo>
                <a:lnTo>
                  <a:pt x="2907" y="666"/>
                </a:lnTo>
                <a:lnTo>
                  <a:pt x="2900" y="657"/>
                </a:lnTo>
                <a:lnTo>
                  <a:pt x="2893" y="647"/>
                </a:lnTo>
                <a:lnTo>
                  <a:pt x="2881" y="631"/>
                </a:lnTo>
                <a:lnTo>
                  <a:pt x="2868" y="614"/>
                </a:lnTo>
                <a:lnTo>
                  <a:pt x="2855" y="599"/>
                </a:lnTo>
                <a:lnTo>
                  <a:pt x="2842" y="583"/>
                </a:lnTo>
                <a:lnTo>
                  <a:pt x="2834" y="572"/>
                </a:lnTo>
                <a:lnTo>
                  <a:pt x="2826" y="563"/>
                </a:lnTo>
                <a:lnTo>
                  <a:pt x="2817" y="553"/>
                </a:lnTo>
                <a:lnTo>
                  <a:pt x="2808" y="543"/>
                </a:lnTo>
                <a:lnTo>
                  <a:pt x="2799" y="534"/>
                </a:lnTo>
                <a:lnTo>
                  <a:pt x="2791" y="524"/>
                </a:lnTo>
                <a:lnTo>
                  <a:pt x="2782" y="514"/>
                </a:lnTo>
                <a:lnTo>
                  <a:pt x="2773" y="505"/>
                </a:lnTo>
                <a:lnTo>
                  <a:pt x="2762" y="492"/>
                </a:lnTo>
                <a:lnTo>
                  <a:pt x="2749" y="479"/>
                </a:lnTo>
                <a:lnTo>
                  <a:pt x="2738" y="468"/>
                </a:lnTo>
                <a:lnTo>
                  <a:pt x="2726" y="457"/>
                </a:lnTo>
                <a:lnTo>
                  <a:pt x="2713" y="445"/>
                </a:lnTo>
                <a:lnTo>
                  <a:pt x="2700" y="432"/>
                </a:lnTo>
                <a:lnTo>
                  <a:pt x="2699" y="431"/>
                </a:lnTo>
                <a:lnTo>
                  <a:pt x="2688" y="421"/>
                </a:lnTo>
                <a:lnTo>
                  <a:pt x="2677" y="411"/>
                </a:lnTo>
                <a:lnTo>
                  <a:pt x="2664" y="399"/>
                </a:lnTo>
                <a:lnTo>
                  <a:pt x="2649" y="386"/>
                </a:lnTo>
                <a:lnTo>
                  <a:pt x="2636" y="375"/>
                </a:lnTo>
                <a:lnTo>
                  <a:pt x="2622" y="364"/>
                </a:lnTo>
                <a:lnTo>
                  <a:pt x="2622" y="364"/>
                </a:lnTo>
                <a:lnTo>
                  <a:pt x="2603" y="348"/>
                </a:lnTo>
                <a:lnTo>
                  <a:pt x="2582" y="332"/>
                </a:lnTo>
                <a:lnTo>
                  <a:pt x="2562" y="317"/>
                </a:lnTo>
                <a:lnTo>
                  <a:pt x="2541" y="302"/>
                </a:lnTo>
                <a:lnTo>
                  <a:pt x="2521" y="287"/>
                </a:lnTo>
                <a:lnTo>
                  <a:pt x="2501" y="273"/>
                </a:lnTo>
                <a:lnTo>
                  <a:pt x="2479" y="260"/>
                </a:lnTo>
                <a:lnTo>
                  <a:pt x="2459" y="245"/>
                </a:lnTo>
                <a:lnTo>
                  <a:pt x="2437" y="233"/>
                </a:lnTo>
                <a:lnTo>
                  <a:pt x="2417" y="220"/>
                </a:lnTo>
                <a:lnTo>
                  <a:pt x="2396" y="208"/>
                </a:lnTo>
                <a:lnTo>
                  <a:pt x="2374" y="196"/>
                </a:lnTo>
                <a:lnTo>
                  <a:pt x="2353" y="184"/>
                </a:lnTo>
                <a:lnTo>
                  <a:pt x="2331" y="174"/>
                </a:lnTo>
                <a:lnTo>
                  <a:pt x="2310" y="163"/>
                </a:lnTo>
                <a:lnTo>
                  <a:pt x="2289" y="153"/>
                </a:lnTo>
                <a:lnTo>
                  <a:pt x="2289" y="153"/>
                </a:lnTo>
                <a:lnTo>
                  <a:pt x="2267" y="142"/>
                </a:lnTo>
                <a:lnTo>
                  <a:pt x="2246" y="133"/>
                </a:lnTo>
                <a:lnTo>
                  <a:pt x="2224" y="124"/>
                </a:lnTo>
                <a:lnTo>
                  <a:pt x="2202" y="116"/>
                </a:lnTo>
                <a:lnTo>
                  <a:pt x="2181" y="107"/>
                </a:lnTo>
                <a:lnTo>
                  <a:pt x="2159" y="98"/>
                </a:lnTo>
                <a:lnTo>
                  <a:pt x="2138" y="91"/>
                </a:lnTo>
                <a:lnTo>
                  <a:pt x="2116" y="83"/>
                </a:lnTo>
                <a:lnTo>
                  <a:pt x="2094" y="76"/>
                </a:lnTo>
                <a:lnTo>
                  <a:pt x="2071" y="69"/>
                </a:lnTo>
                <a:lnTo>
                  <a:pt x="2049" y="63"/>
                </a:lnTo>
                <a:lnTo>
                  <a:pt x="2027" y="56"/>
                </a:lnTo>
                <a:lnTo>
                  <a:pt x="2004" y="50"/>
                </a:lnTo>
                <a:lnTo>
                  <a:pt x="1982" y="44"/>
                </a:lnTo>
                <a:lnTo>
                  <a:pt x="1959" y="39"/>
                </a:lnTo>
                <a:lnTo>
                  <a:pt x="1937" y="34"/>
                </a:lnTo>
                <a:lnTo>
                  <a:pt x="1896" y="26"/>
                </a:lnTo>
                <a:lnTo>
                  <a:pt x="1855" y="20"/>
                </a:lnTo>
                <a:lnTo>
                  <a:pt x="1815" y="14"/>
                </a:lnTo>
                <a:lnTo>
                  <a:pt x="1774" y="8"/>
                </a:lnTo>
                <a:lnTo>
                  <a:pt x="1734" y="5"/>
                </a:lnTo>
                <a:lnTo>
                  <a:pt x="1694" y="2"/>
                </a:lnTo>
                <a:lnTo>
                  <a:pt x="1656" y="0"/>
                </a:lnTo>
                <a:lnTo>
                  <a:pt x="1617" y="0"/>
                </a:lnTo>
                <a:lnTo>
                  <a:pt x="1573" y="0"/>
                </a:lnTo>
                <a:lnTo>
                  <a:pt x="1531" y="2"/>
                </a:lnTo>
                <a:lnTo>
                  <a:pt x="1488" y="4"/>
                </a:lnTo>
                <a:lnTo>
                  <a:pt x="1448" y="8"/>
                </a:lnTo>
                <a:lnTo>
                  <a:pt x="1407" y="13"/>
                </a:lnTo>
                <a:lnTo>
                  <a:pt x="1367" y="18"/>
                </a:lnTo>
                <a:lnTo>
                  <a:pt x="1328" y="25"/>
                </a:lnTo>
                <a:lnTo>
                  <a:pt x="1291" y="32"/>
                </a:lnTo>
                <a:lnTo>
                  <a:pt x="1291" y="32"/>
                </a:lnTo>
                <a:lnTo>
                  <a:pt x="1255" y="39"/>
                </a:lnTo>
                <a:lnTo>
                  <a:pt x="1220" y="47"/>
                </a:lnTo>
                <a:lnTo>
                  <a:pt x="1187" y="55"/>
                </a:lnTo>
                <a:lnTo>
                  <a:pt x="1153" y="65"/>
                </a:lnTo>
                <a:lnTo>
                  <a:pt x="1121" y="75"/>
                </a:lnTo>
                <a:lnTo>
                  <a:pt x="1090" y="85"/>
                </a:lnTo>
                <a:lnTo>
                  <a:pt x="1059" y="96"/>
                </a:lnTo>
                <a:lnTo>
                  <a:pt x="1029" y="108"/>
                </a:lnTo>
                <a:lnTo>
                  <a:pt x="1000" y="119"/>
                </a:lnTo>
                <a:lnTo>
                  <a:pt x="972" y="131"/>
                </a:lnTo>
                <a:lnTo>
                  <a:pt x="944" y="143"/>
                </a:lnTo>
                <a:lnTo>
                  <a:pt x="918" y="156"/>
                </a:lnTo>
                <a:lnTo>
                  <a:pt x="892" y="168"/>
                </a:lnTo>
                <a:lnTo>
                  <a:pt x="868" y="181"/>
                </a:lnTo>
                <a:lnTo>
                  <a:pt x="843" y="193"/>
                </a:lnTo>
                <a:lnTo>
                  <a:pt x="820" y="207"/>
                </a:lnTo>
                <a:lnTo>
                  <a:pt x="820" y="207"/>
                </a:lnTo>
                <a:lnTo>
                  <a:pt x="797" y="219"/>
                </a:lnTo>
                <a:lnTo>
                  <a:pt x="776" y="232"/>
                </a:lnTo>
                <a:lnTo>
                  <a:pt x="755" y="244"/>
                </a:lnTo>
                <a:lnTo>
                  <a:pt x="735" y="258"/>
                </a:lnTo>
                <a:lnTo>
                  <a:pt x="716" y="270"/>
                </a:lnTo>
                <a:lnTo>
                  <a:pt x="697" y="282"/>
                </a:lnTo>
                <a:lnTo>
                  <a:pt x="680" y="296"/>
                </a:lnTo>
                <a:lnTo>
                  <a:pt x="663" y="307"/>
                </a:lnTo>
                <a:lnTo>
                  <a:pt x="631" y="331"/>
                </a:lnTo>
                <a:lnTo>
                  <a:pt x="603" y="353"/>
                </a:lnTo>
                <a:lnTo>
                  <a:pt x="577" y="374"/>
                </a:lnTo>
                <a:lnTo>
                  <a:pt x="555" y="394"/>
                </a:lnTo>
                <a:lnTo>
                  <a:pt x="555" y="394"/>
                </a:lnTo>
                <a:lnTo>
                  <a:pt x="540" y="406"/>
                </a:lnTo>
                <a:lnTo>
                  <a:pt x="527" y="417"/>
                </a:lnTo>
                <a:lnTo>
                  <a:pt x="516" y="428"/>
                </a:lnTo>
                <a:lnTo>
                  <a:pt x="506" y="438"/>
                </a:lnTo>
                <a:lnTo>
                  <a:pt x="499" y="445"/>
                </a:lnTo>
                <a:lnTo>
                  <a:pt x="492" y="451"/>
                </a:lnTo>
                <a:lnTo>
                  <a:pt x="492" y="451"/>
                </a:lnTo>
                <a:lnTo>
                  <a:pt x="471" y="471"/>
                </a:lnTo>
                <a:lnTo>
                  <a:pt x="471" y="471"/>
                </a:lnTo>
                <a:lnTo>
                  <a:pt x="470" y="472"/>
                </a:lnTo>
                <a:lnTo>
                  <a:pt x="470" y="472"/>
                </a:lnTo>
                <a:close/>
                <a:moveTo>
                  <a:pt x="1240" y="1736"/>
                </a:moveTo>
                <a:lnTo>
                  <a:pt x="1245" y="1749"/>
                </a:lnTo>
                <a:lnTo>
                  <a:pt x="1250" y="1764"/>
                </a:lnTo>
                <a:lnTo>
                  <a:pt x="1256" y="1778"/>
                </a:lnTo>
                <a:lnTo>
                  <a:pt x="1263" y="1791"/>
                </a:lnTo>
                <a:lnTo>
                  <a:pt x="1275" y="1812"/>
                </a:lnTo>
                <a:lnTo>
                  <a:pt x="1288" y="1831"/>
                </a:lnTo>
                <a:lnTo>
                  <a:pt x="1302" y="1851"/>
                </a:lnTo>
                <a:lnTo>
                  <a:pt x="1317" y="1869"/>
                </a:lnTo>
                <a:lnTo>
                  <a:pt x="1317" y="1869"/>
                </a:lnTo>
                <a:lnTo>
                  <a:pt x="1326" y="1878"/>
                </a:lnTo>
                <a:lnTo>
                  <a:pt x="1334" y="1886"/>
                </a:lnTo>
                <a:lnTo>
                  <a:pt x="1344" y="1896"/>
                </a:lnTo>
                <a:lnTo>
                  <a:pt x="1354" y="1904"/>
                </a:lnTo>
                <a:lnTo>
                  <a:pt x="1354" y="1905"/>
                </a:lnTo>
                <a:lnTo>
                  <a:pt x="1358" y="1908"/>
                </a:lnTo>
                <a:lnTo>
                  <a:pt x="1363" y="1912"/>
                </a:lnTo>
                <a:lnTo>
                  <a:pt x="1377" y="1923"/>
                </a:lnTo>
                <a:lnTo>
                  <a:pt x="1394" y="1933"/>
                </a:lnTo>
                <a:lnTo>
                  <a:pt x="1405" y="1942"/>
                </a:lnTo>
                <a:lnTo>
                  <a:pt x="1416" y="1948"/>
                </a:lnTo>
                <a:lnTo>
                  <a:pt x="1427" y="1954"/>
                </a:lnTo>
                <a:lnTo>
                  <a:pt x="1438" y="1959"/>
                </a:lnTo>
                <a:lnTo>
                  <a:pt x="1438" y="1959"/>
                </a:lnTo>
                <a:lnTo>
                  <a:pt x="1450" y="1964"/>
                </a:lnTo>
                <a:lnTo>
                  <a:pt x="1462" y="1969"/>
                </a:lnTo>
                <a:lnTo>
                  <a:pt x="1474" y="1974"/>
                </a:lnTo>
                <a:lnTo>
                  <a:pt x="1486" y="1978"/>
                </a:lnTo>
                <a:lnTo>
                  <a:pt x="1486" y="1978"/>
                </a:lnTo>
                <a:lnTo>
                  <a:pt x="1512" y="1986"/>
                </a:lnTo>
                <a:lnTo>
                  <a:pt x="1537" y="1992"/>
                </a:lnTo>
                <a:lnTo>
                  <a:pt x="1563" y="1995"/>
                </a:lnTo>
                <a:lnTo>
                  <a:pt x="1589" y="1997"/>
                </a:lnTo>
                <a:lnTo>
                  <a:pt x="1616" y="1997"/>
                </a:lnTo>
                <a:lnTo>
                  <a:pt x="1642" y="1996"/>
                </a:lnTo>
                <a:lnTo>
                  <a:pt x="1669" y="1993"/>
                </a:lnTo>
                <a:lnTo>
                  <a:pt x="1695" y="1988"/>
                </a:lnTo>
                <a:lnTo>
                  <a:pt x="1695" y="1988"/>
                </a:lnTo>
                <a:lnTo>
                  <a:pt x="1708" y="1983"/>
                </a:lnTo>
                <a:lnTo>
                  <a:pt x="1720" y="1980"/>
                </a:lnTo>
                <a:lnTo>
                  <a:pt x="1733" y="1975"/>
                </a:lnTo>
                <a:lnTo>
                  <a:pt x="1744" y="1971"/>
                </a:lnTo>
                <a:lnTo>
                  <a:pt x="1745" y="1971"/>
                </a:lnTo>
                <a:lnTo>
                  <a:pt x="1758" y="1966"/>
                </a:lnTo>
                <a:lnTo>
                  <a:pt x="1770" y="1961"/>
                </a:lnTo>
                <a:lnTo>
                  <a:pt x="1782" y="1955"/>
                </a:lnTo>
                <a:lnTo>
                  <a:pt x="1794" y="1949"/>
                </a:lnTo>
                <a:lnTo>
                  <a:pt x="1794" y="1948"/>
                </a:lnTo>
                <a:lnTo>
                  <a:pt x="1806" y="1942"/>
                </a:lnTo>
                <a:lnTo>
                  <a:pt x="1818" y="1934"/>
                </a:lnTo>
                <a:lnTo>
                  <a:pt x="1828" y="1927"/>
                </a:lnTo>
                <a:lnTo>
                  <a:pt x="1839" y="1919"/>
                </a:lnTo>
                <a:lnTo>
                  <a:pt x="1849" y="1911"/>
                </a:lnTo>
                <a:lnTo>
                  <a:pt x="1859" y="1902"/>
                </a:lnTo>
                <a:lnTo>
                  <a:pt x="1870" y="1894"/>
                </a:lnTo>
                <a:lnTo>
                  <a:pt x="1880" y="1883"/>
                </a:lnTo>
                <a:lnTo>
                  <a:pt x="1880" y="1883"/>
                </a:lnTo>
                <a:lnTo>
                  <a:pt x="1889" y="1874"/>
                </a:lnTo>
                <a:lnTo>
                  <a:pt x="1898" y="1864"/>
                </a:lnTo>
                <a:lnTo>
                  <a:pt x="1906" y="1854"/>
                </a:lnTo>
                <a:lnTo>
                  <a:pt x="1914" y="1842"/>
                </a:lnTo>
                <a:lnTo>
                  <a:pt x="1923" y="1832"/>
                </a:lnTo>
                <a:lnTo>
                  <a:pt x="1930" y="1821"/>
                </a:lnTo>
                <a:lnTo>
                  <a:pt x="1937" y="1810"/>
                </a:lnTo>
                <a:lnTo>
                  <a:pt x="1944" y="1799"/>
                </a:lnTo>
                <a:lnTo>
                  <a:pt x="1944" y="1798"/>
                </a:lnTo>
                <a:lnTo>
                  <a:pt x="1950" y="1786"/>
                </a:lnTo>
                <a:lnTo>
                  <a:pt x="1956" y="1773"/>
                </a:lnTo>
                <a:lnTo>
                  <a:pt x="1961" y="1761"/>
                </a:lnTo>
                <a:lnTo>
                  <a:pt x="1966" y="1748"/>
                </a:lnTo>
                <a:lnTo>
                  <a:pt x="1966" y="1748"/>
                </a:lnTo>
                <a:lnTo>
                  <a:pt x="1972" y="1736"/>
                </a:lnTo>
                <a:lnTo>
                  <a:pt x="1976" y="1724"/>
                </a:lnTo>
                <a:lnTo>
                  <a:pt x="1980" y="1712"/>
                </a:lnTo>
                <a:lnTo>
                  <a:pt x="1983" y="1698"/>
                </a:lnTo>
                <a:lnTo>
                  <a:pt x="1983" y="1698"/>
                </a:lnTo>
                <a:lnTo>
                  <a:pt x="1988" y="1672"/>
                </a:lnTo>
                <a:lnTo>
                  <a:pt x="1991" y="1646"/>
                </a:lnTo>
                <a:lnTo>
                  <a:pt x="1993" y="1620"/>
                </a:lnTo>
                <a:lnTo>
                  <a:pt x="1992" y="1593"/>
                </a:lnTo>
                <a:lnTo>
                  <a:pt x="1991" y="1567"/>
                </a:lnTo>
                <a:lnTo>
                  <a:pt x="1987" y="1540"/>
                </a:lnTo>
                <a:lnTo>
                  <a:pt x="1982" y="1514"/>
                </a:lnTo>
                <a:lnTo>
                  <a:pt x="1975" y="1490"/>
                </a:lnTo>
                <a:lnTo>
                  <a:pt x="1975" y="1490"/>
                </a:lnTo>
                <a:lnTo>
                  <a:pt x="1965" y="1465"/>
                </a:lnTo>
                <a:lnTo>
                  <a:pt x="1955" y="1442"/>
                </a:lnTo>
                <a:lnTo>
                  <a:pt x="1944" y="1419"/>
                </a:lnTo>
                <a:lnTo>
                  <a:pt x="1931" y="1398"/>
                </a:lnTo>
                <a:lnTo>
                  <a:pt x="1917" y="1377"/>
                </a:lnTo>
                <a:lnTo>
                  <a:pt x="1900" y="1357"/>
                </a:lnTo>
                <a:lnTo>
                  <a:pt x="1884" y="1338"/>
                </a:lnTo>
                <a:lnTo>
                  <a:pt x="1866" y="1320"/>
                </a:lnTo>
                <a:lnTo>
                  <a:pt x="1866" y="1320"/>
                </a:lnTo>
                <a:lnTo>
                  <a:pt x="1847" y="1305"/>
                </a:lnTo>
                <a:lnTo>
                  <a:pt x="1828" y="1291"/>
                </a:lnTo>
                <a:lnTo>
                  <a:pt x="1808" y="1277"/>
                </a:lnTo>
                <a:lnTo>
                  <a:pt x="1788" y="1266"/>
                </a:lnTo>
                <a:lnTo>
                  <a:pt x="1774" y="1259"/>
                </a:lnTo>
                <a:lnTo>
                  <a:pt x="1761" y="1253"/>
                </a:lnTo>
                <a:lnTo>
                  <a:pt x="1746" y="1247"/>
                </a:lnTo>
                <a:lnTo>
                  <a:pt x="1731" y="1242"/>
                </a:lnTo>
                <a:lnTo>
                  <a:pt x="1738" y="1243"/>
                </a:lnTo>
                <a:lnTo>
                  <a:pt x="1744" y="1245"/>
                </a:lnTo>
                <a:lnTo>
                  <a:pt x="1755" y="1248"/>
                </a:lnTo>
                <a:lnTo>
                  <a:pt x="1766" y="1252"/>
                </a:lnTo>
                <a:lnTo>
                  <a:pt x="1777" y="1255"/>
                </a:lnTo>
                <a:lnTo>
                  <a:pt x="1788" y="1260"/>
                </a:lnTo>
                <a:lnTo>
                  <a:pt x="1788" y="1260"/>
                </a:lnTo>
                <a:lnTo>
                  <a:pt x="1799" y="1264"/>
                </a:lnTo>
                <a:lnTo>
                  <a:pt x="1811" y="1269"/>
                </a:lnTo>
                <a:lnTo>
                  <a:pt x="1822" y="1274"/>
                </a:lnTo>
                <a:lnTo>
                  <a:pt x="1832" y="1281"/>
                </a:lnTo>
                <a:lnTo>
                  <a:pt x="1843" y="1286"/>
                </a:lnTo>
                <a:lnTo>
                  <a:pt x="1853" y="1292"/>
                </a:lnTo>
                <a:lnTo>
                  <a:pt x="1864" y="1299"/>
                </a:lnTo>
                <a:lnTo>
                  <a:pt x="1874" y="1305"/>
                </a:lnTo>
                <a:lnTo>
                  <a:pt x="1874" y="1305"/>
                </a:lnTo>
                <a:lnTo>
                  <a:pt x="1876" y="1307"/>
                </a:lnTo>
                <a:lnTo>
                  <a:pt x="1876" y="1307"/>
                </a:lnTo>
                <a:lnTo>
                  <a:pt x="1880" y="1310"/>
                </a:lnTo>
                <a:lnTo>
                  <a:pt x="1886" y="1314"/>
                </a:lnTo>
                <a:lnTo>
                  <a:pt x="1891" y="1319"/>
                </a:lnTo>
                <a:lnTo>
                  <a:pt x="1896" y="1322"/>
                </a:lnTo>
                <a:lnTo>
                  <a:pt x="1896" y="1322"/>
                </a:lnTo>
                <a:lnTo>
                  <a:pt x="1897" y="1323"/>
                </a:lnTo>
                <a:lnTo>
                  <a:pt x="1897" y="1323"/>
                </a:lnTo>
                <a:lnTo>
                  <a:pt x="1907" y="1332"/>
                </a:lnTo>
                <a:lnTo>
                  <a:pt x="1916" y="1340"/>
                </a:lnTo>
                <a:lnTo>
                  <a:pt x="1923" y="1346"/>
                </a:lnTo>
                <a:lnTo>
                  <a:pt x="1923" y="1346"/>
                </a:lnTo>
                <a:lnTo>
                  <a:pt x="1929" y="1352"/>
                </a:lnTo>
                <a:lnTo>
                  <a:pt x="1935" y="1359"/>
                </a:lnTo>
                <a:lnTo>
                  <a:pt x="1935" y="1359"/>
                </a:lnTo>
                <a:lnTo>
                  <a:pt x="1940" y="1363"/>
                </a:lnTo>
                <a:lnTo>
                  <a:pt x="1944" y="1368"/>
                </a:lnTo>
                <a:lnTo>
                  <a:pt x="1948" y="1373"/>
                </a:lnTo>
                <a:lnTo>
                  <a:pt x="1952" y="1379"/>
                </a:lnTo>
                <a:lnTo>
                  <a:pt x="1953" y="1380"/>
                </a:lnTo>
                <a:lnTo>
                  <a:pt x="1961" y="1390"/>
                </a:lnTo>
                <a:lnTo>
                  <a:pt x="1971" y="1401"/>
                </a:lnTo>
                <a:lnTo>
                  <a:pt x="1971" y="1401"/>
                </a:lnTo>
                <a:lnTo>
                  <a:pt x="1978" y="1412"/>
                </a:lnTo>
                <a:lnTo>
                  <a:pt x="1986" y="1424"/>
                </a:lnTo>
                <a:lnTo>
                  <a:pt x="1986" y="1425"/>
                </a:lnTo>
                <a:lnTo>
                  <a:pt x="1989" y="1431"/>
                </a:lnTo>
                <a:lnTo>
                  <a:pt x="1993" y="1436"/>
                </a:lnTo>
                <a:lnTo>
                  <a:pt x="1996" y="1442"/>
                </a:lnTo>
                <a:lnTo>
                  <a:pt x="2000" y="1449"/>
                </a:lnTo>
                <a:lnTo>
                  <a:pt x="2000" y="1449"/>
                </a:lnTo>
                <a:lnTo>
                  <a:pt x="2003" y="1455"/>
                </a:lnTo>
                <a:lnTo>
                  <a:pt x="2006" y="1461"/>
                </a:lnTo>
                <a:lnTo>
                  <a:pt x="2009" y="1469"/>
                </a:lnTo>
                <a:lnTo>
                  <a:pt x="2012" y="1475"/>
                </a:lnTo>
                <a:lnTo>
                  <a:pt x="2012" y="1475"/>
                </a:lnTo>
                <a:lnTo>
                  <a:pt x="2017" y="1488"/>
                </a:lnTo>
                <a:lnTo>
                  <a:pt x="2023" y="1502"/>
                </a:lnTo>
                <a:lnTo>
                  <a:pt x="2028" y="1516"/>
                </a:lnTo>
                <a:lnTo>
                  <a:pt x="2032" y="1530"/>
                </a:lnTo>
                <a:lnTo>
                  <a:pt x="2036" y="1544"/>
                </a:lnTo>
                <a:lnTo>
                  <a:pt x="2039" y="1558"/>
                </a:lnTo>
                <a:lnTo>
                  <a:pt x="2042" y="1574"/>
                </a:lnTo>
                <a:lnTo>
                  <a:pt x="2044" y="1589"/>
                </a:lnTo>
                <a:lnTo>
                  <a:pt x="2044" y="1589"/>
                </a:lnTo>
                <a:lnTo>
                  <a:pt x="2045" y="1603"/>
                </a:lnTo>
                <a:lnTo>
                  <a:pt x="2046" y="1618"/>
                </a:lnTo>
                <a:lnTo>
                  <a:pt x="2047" y="1632"/>
                </a:lnTo>
                <a:lnTo>
                  <a:pt x="2047" y="1647"/>
                </a:lnTo>
                <a:lnTo>
                  <a:pt x="2046" y="1664"/>
                </a:lnTo>
                <a:lnTo>
                  <a:pt x="2045" y="1679"/>
                </a:lnTo>
                <a:lnTo>
                  <a:pt x="2043" y="1694"/>
                </a:lnTo>
                <a:lnTo>
                  <a:pt x="2041" y="1711"/>
                </a:lnTo>
                <a:lnTo>
                  <a:pt x="2041" y="1711"/>
                </a:lnTo>
                <a:lnTo>
                  <a:pt x="2038" y="1725"/>
                </a:lnTo>
                <a:lnTo>
                  <a:pt x="2035" y="1740"/>
                </a:lnTo>
                <a:lnTo>
                  <a:pt x="2031" y="1755"/>
                </a:lnTo>
                <a:lnTo>
                  <a:pt x="2026" y="1770"/>
                </a:lnTo>
                <a:lnTo>
                  <a:pt x="2026" y="1770"/>
                </a:lnTo>
                <a:lnTo>
                  <a:pt x="2021" y="1785"/>
                </a:lnTo>
                <a:lnTo>
                  <a:pt x="2014" y="1800"/>
                </a:lnTo>
                <a:lnTo>
                  <a:pt x="2008" y="1814"/>
                </a:lnTo>
                <a:lnTo>
                  <a:pt x="2001" y="1829"/>
                </a:lnTo>
                <a:lnTo>
                  <a:pt x="2001" y="1829"/>
                </a:lnTo>
                <a:lnTo>
                  <a:pt x="1994" y="1842"/>
                </a:lnTo>
                <a:lnTo>
                  <a:pt x="1986" y="1856"/>
                </a:lnTo>
                <a:lnTo>
                  <a:pt x="1977" y="1869"/>
                </a:lnTo>
                <a:lnTo>
                  <a:pt x="1967" y="1882"/>
                </a:lnTo>
                <a:lnTo>
                  <a:pt x="1967" y="1882"/>
                </a:lnTo>
                <a:lnTo>
                  <a:pt x="1958" y="1895"/>
                </a:lnTo>
                <a:lnTo>
                  <a:pt x="1948" y="1907"/>
                </a:lnTo>
                <a:lnTo>
                  <a:pt x="1937" y="1919"/>
                </a:lnTo>
                <a:lnTo>
                  <a:pt x="1927" y="1931"/>
                </a:lnTo>
                <a:lnTo>
                  <a:pt x="1916" y="1942"/>
                </a:lnTo>
                <a:lnTo>
                  <a:pt x="1903" y="1952"/>
                </a:lnTo>
                <a:lnTo>
                  <a:pt x="1891" y="1962"/>
                </a:lnTo>
                <a:lnTo>
                  <a:pt x="1878" y="1972"/>
                </a:lnTo>
                <a:lnTo>
                  <a:pt x="1866" y="1981"/>
                </a:lnTo>
                <a:lnTo>
                  <a:pt x="1852" y="1990"/>
                </a:lnTo>
                <a:lnTo>
                  <a:pt x="1838" y="1998"/>
                </a:lnTo>
                <a:lnTo>
                  <a:pt x="1825" y="2006"/>
                </a:lnTo>
                <a:lnTo>
                  <a:pt x="1825" y="2006"/>
                </a:lnTo>
                <a:lnTo>
                  <a:pt x="1811" y="2012"/>
                </a:lnTo>
                <a:lnTo>
                  <a:pt x="1795" y="2019"/>
                </a:lnTo>
                <a:lnTo>
                  <a:pt x="1781" y="2024"/>
                </a:lnTo>
                <a:lnTo>
                  <a:pt x="1766" y="2030"/>
                </a:lnTo>
                <a:lnTo>
                  <a:pt x="1751" y="2035"/>
                </a:lnTo>
                <a:lnTo>
                  <a:pt x="1736" y="2039"/>
                </a:lnTo>
                <a:lnTo>
                  <a:pt x="1722" y="2043"/>
                </a:lnTo>
                <a:lnTo>
                  <a:pt x="1707" y="2045"/>
                </a:lnTo>
                <a:lnTo>
                  <a:pt x="1707" y="2045"/>
                </a:lnTo>
                <a:lnTo>
                  <a:pt x="1691" y="2048"/>
                </a:lnTo>
                <a:lnTo>
                  <a:pt x="1675" y="2049"/>
                </a:lnTo>
                <a:lnTo>
                  <a:pt x="1660" y="2050"/>
                </a:lnTo>
                <a:lnTo>
                  <a:pt x="1643" y="2051"/>
                </a:lnTo>
                <a:lnTo>
                  <a:pt x="1629" y="2051"/>
                </a:lnTo>
                <a:lnTo>
                  <a:pt x="1615" y="2051"/>
                </a:lnTo>
                <a:lnTo>
                  <a:pt x="1600" y="2050"/>
                </a:lnTo>
                <a:lnTo>
                  <a:pt x="1585" y="2048"/>
                </a:lnTo>
                <a:lnTo>
                  <a:pt x="1585" y="2048"/>
                </a:lnTo>
                <a:lnTo>
                  <a:pt x="1570" y="2046"/>
                </a:lnTo>
                <a:lnTo>
                  <a:pt x="1556" y="2043"/>
                </a:lnTo>
                <a:lnTo>
                  <a:pt x="1541" y="2040"/>
                </a:lnTo>
                <a:lnTo>
                  <a:pt x="1526" y="2037"/>
                </a:lnTo>
                <a:lnTo>
                  <a:pt x="1513" y="2031"/>
                </a:lnTo>
                <a:lnTo>
                  <a:pt x="1499" y="2027"/>
                </a:lnTo>
                <a:lnTo>
                  <a:pt x="1485" y="2022"/>
                </a:lnTo>
                <a:lnTo>
                  <a:pt x="1472" y="2016"/>
                </a:lnTo>
                <a:lnTo>
                  <a:pt x="1472" y="2016"/>
                </a:lnTo>
                <a:lnTo>
                  <a:pt x="1465" y="2014"/>
                </a:lnTo>
                <a:lnTo>
                  <a:pt x="1459" y="2010"/>
                </a:lnTo>
                <a:lnTo>
                  <a:pt x="1451" y="2007"/>
                </a:lnTo>
                <a:lnTo>
                  <a:pt x="1446" y="2004"/>
                </a:lnTo>
                <a:lnTo>
                  <a:pt x="1446" y="2004"/>
                </a:lnTo>
                <a:lnTo>
                  <a:pt x="1438" y="2000"/>
                </a:lnTo>
                <a:lnTo>
                  <a:pt x="1432" y="1997"/>
                </a:lnTo>
                <a:lnTo>
                  <a:pt x="1426" y="1994"/>
                </a:lnTo>
                <a:lnTo>
                  <a:pt x="1420" y="1990"/>
                </a:lnTo>
                <a:lnTo>
                  <a:pt x="1420" y="1990"/>
                </a:lnTo>
                <a:lnTo>
                  <a:pt x="1409" y="1981"/>
                </a:lnTo>
                <a:lnTo>
                  <a:pt x="1398" y="1974"/>
                </a:lnTo>
                <a:lnTo>
                  <a:pt x="1387" y="1966"/>
                </a:lnTo>
                <a:lnTo>
                  <a:pt x="1377" y="1958"/>
                </a:lnTo>
                <a:lnTo>
                  <a:pt x="1376" y="1958"/>
                </a:lnTo>
                <a:lnTo>
                  <a:pt x="1375" y="1957"/>
                </a:lnTo>
                <a:lnTo>
                  <a:pt x="1375" y="1957"/>
                </a:lnTo>
                <a:lnTo>
                  <a:pt x="1370" y="1953"/>
                </a:lnTo>
                <a:lnTo>
                  <a:pt x="1366" y="1949"/>
                </a:lnTo>
                <a:lnTo>
                  <a:pt x="1361" y="1944"/>
                </a:lnTo>
                <a:lnTo>
                  <a:pt x="1356" y="1940"/>
                </a:lnTo>
                <a:lnTo>
                  <a:pt x="1356" y="1940"/>
                </a:lnTo>
                <a:lnTo>
                  <a:pt x="1354" y="1937"/>
                </a:lnTo>
                <a:lnTo>
                  <a:pt x="1350" y="1933"/>
                </a:lnTo>
                <a:lnTo>
                  <a:pt x="1346" y="1929"/>
                </a:lnTo>
                <a:lnTo>
                  <a:pt x="1345" y="1927"/>
                </a:lnTo>
                <a:lnTo>
                  <a:pt x="1339" y="1922"/>
                </a:lnTo>
                <a:lnTo>
                  <a:pt x="1335" y="1919"/>
                </a:lnTo>
                <a:lnTo>
                  <a:pt x="1335" y="1919"/>
                </a:lnTo>
                <a:lnTo>
                  <a:pt x="1328" y="1911"/>
                </a:lnTo>
                <a:lnTo>
                  <a:pt x="1321" y="1902"/>
                </a:lnTo>
                <a:lnTo>
                  <a:pt x="1320" y="1900"/>
                </a:lnTo>
                <a:lnTo>
                  <a:pt x="1320" y="1900"/>
                </a:lnTo>
                <a:lnTo>
                  <a:pt x="1315" y="1894"/>
                </a:lnTo>
                <a:lnTo>
                  <a:pt x="1311" y="1889"/>
                </a:lnTo>
                <a:lnTo>
                  <a:pt x="1311" y="1889"/>
                </a:lnTo>
                <a:lnTo>
                  <a:pt x="1307" y="1883"/>
                </a:lnTo>
                <a:lnTo>
                  <a:pt x="1304" y="1879"/>
                </a:lnTo>
                <a:lnTo>
                  <a:pt x="1304" y="1879"/>
                </a:lnTo>
                <a:lnTo>
                  <a:pt x="1297" y="1869"/>
                </a:lnTo>
                <a:lnTo>
                  <a:pt x="1290" y="1858"/>
                </a:lnTo>
                <a:lnTo>
                  <a:pt x="1283" y="1848"/>
                </a:lnTo>
                <a:lnTo>
                  <a:pt x="1277" y="1836"/>
                </a:lnTo>
                <a:lnTo>
                  <a:pt x="1272" y="1825"/>
                </a:lnTo>
                <a:lnTo>
                  <a:pt x="1266" y="1814"/>
                </a:lnTo>
                <a:lnTo>
                  <a:pt x="1261" y="1804"/>
                </a:lnTo>
                <a:lnTo>
                  <a:pt x="1257" y="1792"/>
                </a:lnTo>
                <a:lnTo>
                  <a:pt x="1253" y="1781"/>
                </a:lnTo>
                <a:lnTo>
                  <a:pt x="1249" y="1770"/>
                </a:lnTo>
                <a:lnTo>
                  <a:pt x="1246" y="1759"/>
                </a:lnTo>
                <a:lnTo>
                  <a:pt x="1243" y="1748"/>
                </a:lnTo>
                <a:lnTo>
                  <a:pt x="1241" y="1742"/>
                </a:lnTo>
                <a:lnTo>
                  <a:pt x="1240" y="1736"/>
                </a:lnTo>
                <a:close/>
                <a:moveTo>
                  <a:pt x="1420" y="1423"/>
                </a:moveTo>
                <a:lnTo>
                  <a:pt x="1435" y="1408"/>
                </a:lnTo>
                <a:lnTo>
                  <a:pt x="1435" y="1408"/>
                </a:lnTo>
                <a:lnTo>
                  <a:pt x="1438" y="1405"/>
                </a:lnTo>
                <a:lnTo>
                  <a:pt x="1443" y="1402"/>
                </a:lnTo>
                <a:lnTo>
                  <a:pt x="1448" y="1398"/>
                </a:lnTo>
                <a:lnTo>
                  <a:pt x="1454" y="1394"/>
                </a:lnTo>
                <a:lnTo>
                  <a:pt x="1454" y="1393"/>
                </a:lnTo>
                <a:lnTo>
                  <a:pt x="1460" y="1389"/>
                </a:lnTo>
                <a:lnTo>
                  <a:pt x="1466" y="1385"/>
                </a:lnTo>
                <a:lnTo>
                  <a:pt x="1473" y="1381"/>
                </a:lnTo>
                <a:lnTo>
                  <a:pt x="1481" y="1376"/>
                </a:lnTo>
                <a:lnTo>
                  <a:pt x="1489" y="1370"/>
                </a:lnTo>
                <a:lnTo>
                  <a:pt x="1498" y="1366"/>
                </a:lnTo>
                <a:lnTo>
                  <a:pt x="1508" y="1361"/>
                </a:lnTo>
                <a:lnTo>
                  <a:pt x="1517" y="1357"/>
                </a:lnTo>
                <a:lnTo>
                  <a:pt x="1528" y="1352"/>
                </a:lnTo>
                <a:lnTo>
                  <a:pt x="1539" y="1348"/>
                </a:lnTo>
                <a:lnTo>
                  <a:pt x="1551" y="1345"/>
                </a:lnTo>
                <a:lnTo>
                  <a:pt x="1563" y="1341"/>
                </a:lnTo>
                <a:lnTo>
                  <a:pt x="1563" y="1341"/>
                </a:lnTo>
                <a:lnTo>
                  <a:pt x="1576" y="1339"/>
                </a:lnTo>
                <a:lnTo>
                  <a:pt x="1590" y="1336"/>
                </a:lnTo>
                <a:lnTo>
                  <a:pt x="1605" y="1334"/>
                </a:lnTo>
                <a:lnTo>
                  <a:pt x="1620" y="1333"/>
                </a:lnTo>
                <a:lnTo>
                  <a:pt x="1634" y="1333"/>
                </a:lnTo>
                <a:lnTo>
                  <a:pt x="1649" y="1333"/>
                </a:lnTo>
                <a:lnTo>
                  <a:pt x="1665" y="1334"/>
                </a:lnTo>
                <a:lnTo>
                  <a:pt x="1680" y="1335"/>
                </a:lnTo>
                <a:lnTo>
                  <a:pt x="1680" y="1335"/>
                </a:lnTo>
                <a:lnTo>
                  <a:pt x="1696" y="1338"/>
                </a:lnTo>
                <a:lnTo>
                  <a:pt x="1714" y="1342"/>
                </a:lnTo>
                <a:lnTo>
                  <a:pt x="1730" y="1347"/>
                </a:lnTo>
                <a:lnTo>
                  <a:pt x="1747" y="1353"/>
                </a:lnTo>
                <a:lnTo>
                  <a:pt x="1764" y="1359"/>
                </a:lnTo>
                <a:lnTo>
                  <a:pt x="1780" y="1367"/>
                </a:lnTo>
                <a:lnTo>
                  <a:pt x="1795" y="1376"/>
                </a:lnTo>
                <a:lnTo>
                  <a:pt x="1811" y="1386"/>
                </a:lnTo>
                <a:lnTo>
                  <a:pt x="1819" y="1391"/>
                </a:lnTo>
                <a:lnTo>
                  <a:pt x="1827" y="1397"/>
                </a:lnTo>
                <a:lnTo>
                  <a:pt x="1836" y="1404"/>
                </a:lnTo>
                <a:lnTo>
                  <a:pt x="1843" y="1411"/>
                </a:lnTo>
                <a:lnTo>
                  <a:pt x="1847" y="1414"/>
                </a:lnTo>
                <a:lnTo>
                  <a:pt x="1851" y="1418"/>
                </a:lnTo>
                <a:lnTo>
                  <a:pt x="1861" y="1429"/>
                </a:lnTo>
                <a:lnTo>
                  <a:pt x="1871" y="1440"/>
                </a:lnTo>
                <a:lnTo>
                  <a:pt x="1872" y="1440"/>
                </a:lnTo>
                <a:lnTo>
                  <a:pt x="1879" y="1448"/>
                </a:lnTo>
                <a:lnTo>
                  <a:pt x="1885" y="1456"/>
                </a:lnTo>
                <a:lnTo>
                  <a:pt x="1891" y="1464"/>
                </a:lnTo>
                <a:lnTo>
                  <a:pt x="1897" y="1474"/>
                </a:lnTo>
                <a:lnTo>
                  <a:pt x="1902" y="1483"/>
                </a:lnTo>
                <a:lnTo>
                  <a:pt x="1907" y="1492"/>
                </a:lnTo>
                <a:lnTo>
                  <a:pt x="1912" y="1501"/>
                </a:lnTo>
                <a:lnTo>
                  <a:pt x="1918" y="1511"/>
                </a:lnTo>
                <a:lnTo>
                  <a:pt x="1918" y="1511"/>
                </a:lnTo>
                <a:lnTo>
                  <a:pt x="1922" y="1522"/>
                </a:lnTo>
                <a:lnTo>
                  <a:pt x="1926" y="1532"/>
                </a:lnTo>
                <a:lnTo>
                  <a:pt x="1930" y="1542"/>
                </a:lnTo>
                <a:lnTo>
                  <a:pt x="1933" y="1553"/>
                </a:lnTo>
                <a:lnTo>
                  <a:pt x="1936" y="1564"/>
                </a:lnTo>
                <a:lnTo>
                  <a:pt x="1938" y="1575"/>
                </a:lnTo>
                <a:lnTo>
                  <a:pt x="1941" y="1586"/>
                </a:lnTo>
                <a:lnTo>
                  <a:pt x="1943" y="1597"/>
                </a:lnTo>
                <a:lnTo>
                  <a:pt x="1944" y="1608"/>
                </a:lnTo>
                <a:lnTo>
                  <a:pt x="1945" y="1621"/>
                </a:lnTo>
                <a:lnTo>
                  <a:pt x="1945" y="1632"/>
                </a:lnTo>
                <a:lnTo>
                  <a:pt x="1945" y="1643"/>
                </a:lnTo>
                <a:lnTo>
                  <a:pt x="1945" y="1643"/>
                </a:lnTo>
                <a:lnTo>
                  <a:pt x="1945" y="1655"/>
                </a:lnTo>
                <a:lnTo>
                  <a:pt x="1944" y="1667"/>
                </a:lnTo>
                <a:lnTo>
                  <a:pt x="1943" y="1679"/>
                </a:lnTo>
                <a:lnTo>
                  <a:pt x="1941" y="1690"/>
                </a:lnTo>
                <a:lnTo>
                  <a:pt x="1941" y="1690"/>
                </a:lnTo>
                <a:lnTo>
                  <a:pt x="1939" y="1701"/>
                </a:lnTo>
                <a:lnTo>
                  <a:pt x="1937" y="1713"/>
                </a:lnTo>
                <a:lnTo>
                  <a:pt x="1934" y="1724"/>
                </a:lnTo>
                <a:lnTo>
                  <a:pt x="1930" y="1735"/>
                </a:lnTo>
                <a:lnTo>
                  <a:pt x="1926" y="1747"/>
                </a:lnTo>
                <a:lnTo>
                  <a:pt x="1922" y="1759"/>
                </a:lnTo>
                <a:lnTo>
                  <a:pt x="1917" y="1770"/>
                </a:lnTo>
                <a:lnTo>
                  <a:pt x="1911" y="1781"/>
                </a:lnTo>
                <a:lnTo>
                  <a:pt x="1906" y="1791"/>
                </a:lnTo>
                <a:lnTo>
                  <a:pt x="1899" y="1802"/>
                </a:lnTo>
                <a:lnTo>
                  <a:pt x="1893" y="1812"/>
                </a:lnTo>
                <a:lnTo>
                  <a:pt x="1886" y="1822"/>
                </a:lnTo>
                <a:lnTo>
                  <a:pt x="1879" y="1831"/>
                </a:lnTo>
                <a:lnTo>
                  <a:pt x="1871" y="1840"/>
                </a:lnTo>
                <a:lnTo>
                  <a:pt x="1864" y="1850"/>
                </a:lnTo>
                <a:lnTo>
                  <a:pt x="1855" y="1859"/>
                </a:lnTo>
                <a:lnTo>
                  <a:pt x="1846" y="1867"/>
                </a:lnTo>
                <a:lnTo>
                  <a:pt x="1837" y="1875"/>
                </a:lnTo>
                <a:lnTo>
                  <a:pt x="1828" y="1882"/>
                </a:lnTo>
                <a:lnTo>
                  <a:pt x="1818" y="1890"/>
                </a:lnTo>
                <a:lnTo>
                  <a:pt x="1807" y="1898"/>
                </a:lnTo>
                <a:lnTo>
                  <a:pt x="1797" y="1904"/>
                </a:lnTo>
                <a:lnTo>
                  <a:pt x="1787" y="1910"/>
                </a:lnTo>
                <a:lnTo>
                  <a:pt x="1777" y="1916"/>
                </a:lnTo>
                <a:lnTo>
                  <a:pt x="1766" y="1921"/>
                </a:lnTo>
                <a:lnTo>
                  <a:pt x="1754" y="1926"/>
                </a:lnTo>
                <a:lnTo>
                  <a:pt x="1743" y="1930"/>
                </a:lnTo>
                <a:lnTo>
                  <a:pt x="1732" y="1934"/>
                </a:lnTo>
                <a:lnTo>
                  <a:pt x="1721" y="1937"/>
                </a:lnTo>
                <a:lnTo>
                  <a:pt x="1710" y="1941"/>
                </a:lnTo>
                <a:lnTo>
                  <a:pt x="1698" y="1944"/>
                </a:lnTo>
                <a:lnTo>
                  <a:pt x="1687" y="1946"/>
                </a:lnTo>
                <a:lnTo>
                  <a:pt x="1687" y="1946"/>
                </a:lnTo>
                <a:lnTo>
                  <a:pt x="1675" y="1947"/>
                </a:lnTo>
                <a:lnTo>
                  <a:pt x="1664" y="1948"/>
                </a:lnTo>
                <a:lnTo>
                  <a:pt x="1651" y="1949"/>
                </a:lnTo>
                <a:lnTo>
                  <a:pt x="1640" y="1950"/>
                </a:lnTo>
                <a:lnTo>
                  <a:pt x="1628" y="1950"/>
                </a:lnTo>
                <a:lnTo>
                  <a:pt x="1617" y="1949"/>
                </a:lnTo>
                <a:lnTo>
                  <a:pt x="1606" y="1949"/>
                </a:lnTo>
                <a:lnTo>
                  <a:pt x="1594" y="1947"/>
                </a:lnTo>
                <a:lnTo>
                  <a:pt x="1582" y="1945"/>
                </a:lnTo>
                <a:lnTo>
                  <a:pt x="1572" y="1943"/>
                </a:lnTo>
                <a:lnTo>
                  <a:pt x="1561" y="1940"/>
                </a:lnTo>
                <a:lnTo>
                  <a:pt x="1550" y="1937"/>
                </a:lnTo>
                <a:lnTo>
                  <a:pt x="1539" y="1933"/>
                </a:lnTo>
                <a:lnTo>
                  <a:pt x="1528" y="1930"/>
                </a:lnTo>
                <a:lnTo>
                  <a:pt x="1518" y="1926"/>
                </a:lnTo>
                <a:lnTo>
                  <a:pt x="1509" y="1922"/>
                </a:lnTo>
                <a:lnTo>
                  <a:pt x="1509" y="1922"/>
                </a:lnTo>
                <a:lnTo>
                  <a:pt x="1499" y="1917"/>
                </a:lnTo>
                <a:lnTo>
                  <a:pt x="1488" y="1912"/>
                </a:lnTo>
                <a:lnTo>
                  <a:pt x="1479" y="1906"/>
                </a:lnTo>
                <a:lnTo>
                  <a:pt x="1469" y="1900"/>
                </a:lnTo>
                <a:lnTo>
                  <a:pt x="1461" y="1895"/>
                </a:lnTo>
                <a:lnTo>
                  <a:pt x="1453" y="1888"/>
                </a:lnTo>
                <a:lnTo>
                  <a:pt x="1445" y="1882"/>
                </a:lnTo>
                <a:lnTo>
                  <a:pt x="1437" y="1876"/>
                </a:lnTo>
                <a:lnTo>
                  <a:pt x="1437" y="1876"/>
                </a:lnTo>
                <a:lnTo>
                  <a:pt x="1436" y="1875"/>
                </a:lnTo>
                <a:lnTo>
                  <a:pt x="1426" y="1866"/>
                </a:lnTo>
                <a:lnTo>
                  <a:pt x="1415" y="1854"/>
                </a:lnTo>
                <a:lnTo>
                  <a:pt x="1415" y="1854"/>
                </a:lnTo>
                <a:lnTo>
                  <a:pt x="1411" y="1851"/>
                </a:lnTo>
                <a:lnTo>
                  <a:pt x="1408" y="1847"/>
                </a:lnTo>
                <a:lnTo>
                  <a:pt x="1408" y="1847"/>
                </a:lnTo>
                <a:lnTo>
                  <a:pt x="1402" y="1839"/>
                </a:lnTo>
                <a:lnTo>
                  <a:pt x="1395" y="1831"/>
                </a:lnTo>
                <a:lnTo>
                  <a:pt x="1390" y="1824"/>
                </a:lnTo>
                <a:lnTo>
                  <a:pt x="1383" y="1816"/>
                </a:lnTo>
                <a:lnTo>
                  <a:pt x="1383" y="1816"/>
                </a:lnTo>
                <a:lnTo>
                  <a:pt x="1373" y="1801"/>
                </a:lnTo>
                <a:lnTo>
                  <a:pt x="1365" y="1784"/>
                </a:lnTo>
                <a:lnTo>
                  <a:pt x="1357" y="1769"/>
                </a:lnTo>
                <a:lnTo>
                  <a:pt x="1351" y="1753"/>
                </a:lnTo>
                <a:lnTo>
                  <a:pt x="1345" y="1735"/>
                </a:lnTo>
                <a:lnTo>
                  <a:pt x="1340" y="1718"/>
                </a:lnTo>
                <a:lnTo>
                  <a:pt x="1335" y="1700"/>
                </a:lnTo>
                <a:lnTo>
                  <a:pt x="1332" y="1684"/>
                </a:lnTo>
                <a:lnTo>
                  <a:pt x="1330" y="1668"/>
                </a:lnTo>
                <a:lnTo>
                  <a:pt x="1330" y="1653"/>
                </a:lnTo>
                <a:lnTo>
                  <a:pt x="1329" y="1638"/>
                </a:lnTo>
                <a:lnTo>
                  <a:pt x="1330" y="1624"/>
                </a:lnTo>
                <a:lnTo>
                  <a:pt x="1331" y="1608"/>
                </a:lnTo>
                <a:lnTo>
                  <a:pt x="1333" y="1594"/>
                </a:lnTo>
                <a:lnTo>
                  <a:pt x="1335" y="1580"/>
                </a:lnTo>
                <a:lnTo>
                  <a:pt x="1339" y="1567"/>
                </a:lnTo>
                <a:lnTo>
                  <a:pt x="1339" y="1567"/>
                </a:lnTo>
                <a:lnTo>
                  <a:pt x="1342" y="1554"/>
                </a:lnTo>
                <a:lnTo>
                  <a:pt x="1346" y="1542"/>
                </a:lnTo>
                <a:lnTo>
                  <a:pt x="1350" y="1531"/>
                </a:lnTo>
                <a:lnTo>
                  <a:pt x="1354" y="1521"/>
                </a:lnTo>
                <a:lnTo>
                  <a:pt x="1359" y="1510"/>
                </a:lnTo>
                <a:lnTo>
                  <a:pt x="1363" y="1501"/>
                </a:lnTo>
                <a:lnTo>
                  <a:pt x="1368" y="1492"/>
                </a:lnTo>
                <a:lnTo>
                  <a:pt x="1372" y="1484"/>
                </a:lnTo>
                <a:lnTo>
                  <a:pt x="1377" y="1476"/>
                </a:lnTo>
                <a:lnTo>
                  <a:pt x="1381" y="1470"/>
                </a:lnTo>
                <a:lnTo>
                  <a:pt x="1385" y="1463"/>
                </a:lnTo>
                <a:lnTo>
                  <a:pt x="1390" y="1458"/>
                </a:lnTo>
                <a:lnTo>
                  <a:pt x="1391" y="1457"/>
                </a:lnTo>
                <a:lnTo>
                  <a:pt x="1398" y="1447"/>
                </a:lnTo>
                <a:lnTo>
                  <a:pt x="1400" y="1445"/>
                </a:lnTo>
                <a:lnTo>
                  <a:pt x="1402" y="1442"/>
                </a:lnTo>
                <a:lnTo>
                  <a:pt x="1404" y="1440"/>
                </a:lnTo>
                <a:lnTo>
                  <a:pt x="1406" y="1438"/>
                </a:lnTo>
                <a:lnTo>
                  <a:pt x="1406" y="1438"/>
                </a:lnTo>
                <a:lnTo>
                  <a:pt x="1420" y="1423"/>
                </a:lnTo>
                <a:close/>
                <a:moveTo>
                  <a:pt x="1142" y="1764"/>
                </a:moveTo>
                <a:lnTo>
                  <a:pt x="1143" y="1768"/>
                </a:lnTo>
                <a:lnTo>
                  <a:pt x="1146" y="1777"/>
                </a:lnTo>
                <a:lnTo>
                  <a:pt x="1150" y="1786"/>
                </a:lnTo>
                <a:lnTo>
                  <a:pt x="1153" y="1795"/>
                </a:lnTo>
                <a:lnTo>
                  <a:pt x="1157" y="1804"/>
                </a:lnTo>
                <a:lnTo>
                  <a:pt x="1162" y="1816"/>
                </a:lnTo>
                <a:lnTo>
                  <a:pt x="1168" y="1828"/>
                </a:lnTo>
                <a:lnTo>
                  <a:pt x="1174" y="1840"/>
                </a:lnTo>
                <a:lnTo>
                  <a:pt x="1182" y="1853"/>
                </a:lnTo>
                <a:lnTo>
                  <a:pt x="1189" y="1865"/>
                </a:lnTo>
                <a:lnTo>
                  <a:pt x="1196" y="1876"/>
                </a:lnTo>
                <a:lnTo>
                  <a:pt x="1204" y="1888"/>
                </a:lnTo>
                <a:lnTo>
                  <a:pt x="1212" y="1900"/>
                </a:lnTo>
                <a:lnTo>
                  <a:pt x="1212" y="1900"/>
                </a:lnTo>
                <a:lnTo>
                  <a:pt x="1216" y="1906"/>
                </a:lnTo>
                <a:lnTo>
                  <a:pt x="1220" y="1911"/>
                </a:lnTo>
                <a:lnTo>
                  <a:pt x="1224" y="1916"/>
                </a:lnTo>
                <a:lnTo>
                  <a:pt x="1229" y="1922"/>
                </a:lnTo>
                <a:lnTo>
                  <a:pt x="1229" y="1923"/>
                </a:lnTo>
                <a:lnTo>
                  <a:pt x="1235" y="1928"/>
                </a:lnTo>
                <a:lnTo>
                  <a:pt x="1240" y="1933"/>
                </a:lnTo>
                <a:lnTo>
                  <a:pt x="1245" y="1940"/>
                </a:lnTo>
                <a:lnTo>
                  <a:pt x="1250" y="1945"/>
                </a:lnTo>
                <a:lnTo>
                  <a:pt x="1250" y="1945"/>
                </a:lnTo>
                <a:lnTo>
                  <a:pt x="1256" y="1951"/>
                </a:lnTo>
                <a:lnTo>
                  <a:pt x="1256" y="1951"/>
                </a:lnTo>
                <a:lnTo>
                  <a:pt x="1261" y="1957"/>
                </a:lnTo>
                <a:lnTo>
                  <a:pt x="1261" y="1957"/>
                </a:lnTo>
                <a:lnTo>
                  <a:pt x="1264" y="1960"/>
                </a:lnTo>
                <a:lnTo>
                  <a:pt x="1267" y="1963"/>
                </a:lnTo>
                <a:lnTo>
                  <a:pt x="1267" y="1963"/>
                </a:lnTo>
                <a:lnTo>
                  <a:pt x="1273" y="1968"/>
                </a:lnTo>
                <a:lnTo>
                  <a:pt x="1278" y="1973"/>
                </a:lnTo>
                <a:lnTo>
                  <a:pt x="1283" y="1978"/>
                </a:lnTo>
                <a:lnTo>
                  <a:pt x="1290" y="1983"/>
                </a:lnTo>
                <a:lnTo>
                  <a:pt x="1295" y="1988"/>
                </a:lnTo>
                <a:lnTo>
                  <a:pt x="1296" y="1988"/>
                </a:lnTo>
                <a:lnTo>
                  <a:pt x="1300" y="1992"/>
                </a:lnTo>
                <a:lnTo>
                  <a:pt x="1300" y="1992"/>
                </a:lnTo>
                <a:lnTo>
                  <a:pt x="1306" y="1996"/>
                </a:lnTo>
                <a:lnTo>
                  <a:pt x="1314" y="2003"/>
                </a:lnTo>
                <a:lnTo>
                  <a:pt x="1324" y="2009"/>
                </a:lnTo>
                <a:lnTo>
                  <a:pt x="1333" y="2016"/>
                </a:lnTo>
                <a:lnTo>
                  <a:pt x="1345" y="2023"/>
                </a:lnTo>
                <a:lnTo>
                  <a:pt x="1345" y="2023"/>
                </a:lnTo>
                <a:lnTo>
                  <a:pt x="1348" y="2025"/>
                </a:lnTo>
                <a:lnTo>
                  <a:pt x="1351" y="2027"/>
                </a:lnTo>
                <a:lnTo>
                  <a:pt x="1351" y="2027"/>
                </a:lnTo>
                <a:lnTo>
                  <a:pt x="1355" y="2029"/>
                </a:lnTo>
                <a:lnTo>
                  <a:pt x="1358" y="2031"/>
                </a:lnTo>
                <a:lnTo>
                  <a:pt x="1358" y="2031"/>
                </a:lnTo>
                <a:lnTo>
                  <a:pt x="1366" y="2037"/>
                </a:lnTo>
                <a:lnTo>
                  <a:pt x="1374" y="2041"/>
                </a:lnTo>
                <a:lnTo>
                  <a:pt x="1382" y="2045"/>
                </a:lnTo>
                <a:lnTo>
                  <a:pt x="1390" y="2049"/>
                </a:lnTo>
                <a:lnTo>
                  <a:pt x="1391" y="2049"/>
                </a:lnTo>
                <a:lnTo>
                  <a:pt x="1399" y="2053"/>
                </a:lnTo>
                <a:lnTo>
                  <a:pt x="1406" y="2056"/>
                </a:lnTo>
                <a:lnTo>
                  <a:pt x="1415" y="2060"/>
                </a:lnTo>
                <a:lnTo>
                  <a:pt x="1423" y="2063"/>
                </a:lnTo>
                <a:lnTo>
                  <a:pt x="1423" y="2063"/>
                </a:lnTo>
                <a:lnTo>
                  <a:pt x="1431" y="2066"/>
                </a:lnTo>
                <a:lnTo>
                  <a:pt x="1440" y="2070"/>
                </a:lnTo>
                <a:lnTo>
                  <a:pt x="1451" y="2073"/>
                </a:lnTo>
                <a:lnTo>
                  <a:pt x="1459" y="2076"/>
                </a:lnTo>
                <a:lnTo>
                  <a:pt x="1459" y="2076"/>
                </a:lnTo>
                <a:lnTo>
                  <a:pt x="1474" y="2082"/>
                </a:lnTo>
                <a:lnTo>
                  <a:pt x="1490" y="2086"/>
                </a:lnTo>
                <a:lnTo>
                  <a:pt x="1506" y="2089"/>
                </a:lnTo>
                <a:lnTo>
                  <a:pt x="1522" y="2092"/>
                </a:lnTo>
                <a:lnTo>
                  <a:pt x="1537" y="2094"/>
                </a:lnTo>
                <a:lnTo>
                  <a:pt x="1554" y="2096"/>
                </a:lnTo>
                <a:lnTo>
                  <a:pt x="1570" y="2098"/>
                </a:lnTo>
                <a:lnTo>
                  <a:pt x="1586" y="2099"/>
                </a:lnTo>
                <a:lnTo>
                  <a:pt x="1602" y="2099"/>
                </a:lnTo>
                <a:lnTo>
                  <a:pt x="1618" y="2099"/>
                </a:lnTo>
                <a:lnTo>
                  <a:pt x="1634" y="2098"/>
                </a:lnTo>
                <a:lnTo>
                  <a:pt x="1650" y="2097"/>
                </a:lnTo>
                <a:lnTo>
                  <a:pt x="1667" y="2095"/>
                </a:lnTo>
                <a:lnTo>
                  <a:pt x="1683" y="2093"/>
                </a:lnTo>
                <a:lnTo>
                  <a:pt x="1699" y="2090"/>
                </a:lnTo>
                <a:lnTo>
                  <a:pt x="1715" y="2087"/>
                </a:lnTo>
                <a:lnTo>
                  <a:pt x="1715" y="2087"/>
                </a:lnTo>
                <a:lnTo>
                  <a:pt x="1731" y="2083"/>
                </a:lnTo>
                <a:lnTo>
                  <a:pt x="1747" y="2077"/>
                </a:lnTo>
                <a:lnTo>
                  <a:pt x="1764" y="2072"/>
                </a:lnTo>
                <a:lnTo>
                  <a:pt x="1779" y="2067"/>
                </a:lnTo>
                <a:lnTo>
                  <a:pt x="1795" y="2060"/>
                </a:lnTo>
                <a:lnTo>
                  <a:pt x="1812" y="2054"/>
                </a:lnTo>
                <a:lnTo>
                  <a:pt x="1827" y="2046"/>
                </a:lnTo>
                <a:lnTo>
                  <a:pt x="1842" y="2039"/>
                </a:lnTo>
                <a:lnTo>
                  <a:pt x="1842" y="2038"/>
                </a:lnTo>
                <a:lnTo>
                  <a:pt x="1857" y="2029"/>
                </a:lnTo>
                <a:lnTo>
                  <a:pt x="1872" y="2020"/>
                </a:lnTo>
                <a:lnTo>
                  <a:pt x="1886" y="2011"/>
                </a:lnTo>
                <a:lnTo>
                  <a:pt x="1899" y="2001"/>
                </a:lnTo>
                <a:lnTo>
                  <a:pt x="1899" y="2001"/>
                </a:lnTo>
                <a:lnTo>
                  <a:pt x="1913" y="1990"/>
                </a:lnTo>
                <a:lnTo>
                  <a:pt x="1926" y="1979"/>
                </a:lnTo>
                <a:lnTo>
                  <a:pt x="1939" y="1968"/>
                </a:lnTo>
                <a:lnTo>
                  <a:pt x="1951" y="1956"/>
                </a:lnTo>
                <a:lnTo>
                  <a:pt x="1951" y="1956"/>
                </a:lnTo>
                <a:lnTo>
                  <a:pt x="1963" y="1943"/>
                </a:lnTo>
                <a:lnTo>
                  <a:pt x="1975" y="1930"/>
                </a:lnTo>
                <a:lnTo>
                  <a:pt x="1986" y="1917"/>
                </a:lnTo>
                <a:lnTo>
                  <a:pt x="1996" y="1904"/>
                </a:lnTo>
                <a:lnTo>
                  <a:pt x="1996" y="1904"/>
                </a:lnTo>
                <a:lnTo>
                  <a:pt x="2006" y="1889"/>
                </a:lnTo>
                <a:lnTo>
                  <a:pt x="2016" y="1875"/>
                </a:lnTo>
                <a:lnTo>
                  <a:pt x="2026" y="1861"/>
                </a:lnTo>
                <a:lnTo>
                  <a:pt x="2034" y="1847"/>
                </a:lnTo>
                <a:lnTo>
                  <a:pt x="2034" y="1847"/>
                </a:lnTo>
                <a:lnTo>
                  <a:pt x="2042" y="1830"/>
                </a:lnTo>
                <a:lnTo>
                  <a:pt x="2049" y="1815"/>
                </a:lnTo>
                <a:lnTo>
                  <a:pt x="2056" y="1800"/>
                </a:lnTo>
                <a:lnTo>
                  <a:pt x="2062" y="1783"/>
                </a:lnTo>
                <a:lnTo>
                  <a:pt x="2068" y="1767"/>
                </a:lnTo>
                <a:lnTo>
                  <a:pt x="2074" y="1752"/>
                </a:lnTo>
                <a:lnTo>
                  <a:pt x="2078" y="1735"/>
                </a:lnTo>
                <a:lnTo>
                  <a:pt x="2083" y="1719"/>
                </a:lnTo>
                <a:lnTo>
                  <a:pt x="2083" y="1719"/>
                </a:lnTo>
                <a:lnTo>
                  <a:pt x="2086" y="1702"/>
                </a:lnTo>
                <a:lnTo>
                  <a:pt x="2089" y="1686"/>
                </a:lnTo>
                <a:lnTo>
                  <a:pt x="2091" y="1670"/>
                </a:lnTo>
                <a:lnTo>
                  <a:pt x="2092" y="1654"/>
                </a:lnTo>
                <a:lnTo>
                  <a:pt x="2094" y="1638"/>
                </a:lnTo>
                <a:lnTo>
                  <a:pt x="2094" y="1622"/>
                </a:lnTo>
                <a:lnTo>
                  <a:pt x="2094" y="1605"/>
                </a:lnTo>
                <a:lnTo>
                  <a:pt x="2094" y="1589"/>
                </a:lnTo>
                <a:lnTo>
                  <a:pt x="2093" y="1573"/>
                </a:lnTo>
                <a:lnTo>
                  <a:pt x="2092" y="1556"/>
                </a:lnTo>
                <a:lnTo>
                  <a:pt x="2090" y="1540"/>
                </a:lnTo>
                <a:lnTo>
                  <a:pt x="2087" y="1525"/>
                </a:lnTo>
                <a:lnTo>
                  <a:pt x="2084" y="1508"/>
                </a:lnTo>
                <a:lnTo>
                  <a:pt x="2081" y="1493"/>
                </a:lnTo>
                <a:lnTo>
                  <a:pt x="2077" y="1478"/>
                </a:lnTo>
                <a:lnTo>
                  <a:pt x="2071" y="1461"/>
                </a:lnTo>
                <a:lnTo>
                  <a:pt x="2071" y="1461"/>
                </a:lnTo>
                <a:lnTo>
                  <a:pt x="2069" y="1453"/>
                </a:lnTo>
                <a:lnTo>
                  <a:pt x="2066" y="1444"/>
                </a:lnTo>
                <a:lnTo>
                  <a:pt x="2062" y="1435"/>
                </a:lnTo>
                <a:lnTo>
                  <a:pt x="2059" y="1427"/>
                </a:lnTo>
                <a:lnTo>
                  <a:pt x="2059" y="1427"/>
                </a:lnTo>
                <a:lnTo>
                  <a:pt x="2055" y="1417"/>
                </a:lnTo>
                <a:lnTo>
                  <a:pt x="2052" y="1409"/>
                </a:lnTo>
                <a:lnTo>
                  <a:pt x="2048" y="1401"/>
                </a:lnTo>
                <a:lnTo>
                  <a:pt x="2044" y="1393"/>
                </a:lnTo>
                <a:lnTo>
                  <a:pt x="2044" y="1393"/>
                </a:lnTo>
                <a:lnTo>
                  <a:pt x="2040" y="1385"/>
                </a:lnTo>
                <a:lnTo>
                  <a:pt x="2036" y="1377"/>
                </a:lnTo>
                <a:lnTo>
                  <a:pt x="2032" y="1368"/>
                </a:lnTo>
                <a:lnTo>
                  <a:pt x="2027" y="1360"/>
                </a:lnTo>
                <a:lnTo>
                  <a:pt x="2027" y="1360"/>
                </a:lnTo>
                <a:lnTo>
                  <a:pt x="2017" y="1346"/>
                </a:lnTo>
                <a:lnTo>
                  <a:pt x="2008" y="1332"/>
                </a:lnTo>
                <a:lnTo>
                  <a:pt x="1998" y="1316"/>
                </a:lnTo>
                <a:lnTo>
                  <a:pt x="1987" y="1303"/>
                </a:lnTo>
                <a:lnTo>
                  <a:pt x="1987" y="1302"/>
                </a:lnTo>
                <a:lnTo>
                  <a:pt x="1981" y="1296"/>
                </a:lnTo>
                <a:lnTo>
                  <a:pt x="1976" y="1290"/>
                </a:lnTo>
                <a:lnTo>
                  <a:pt x="1971" y="1284"/>
                </a:lnTo>
                <a:lnTo>
                  <a:pt x="1964" y="1276"/>
                </a:lnTo>
                <a:lnTo>
                  <a:pt x="1964" y="1276"/>
                </a:lnTo>
                <a:lnTo>
                  <a:pt x="1959" y="1270"/>
                </a:lnTo>
                <a:lnTo>
                  <a:pt x="1953" y="1264"/>
                </a:lnTo>
                <a:lnTo>
                  <a:pt x="1947" y="1259"/>
                </a:lnTo>
                <a:lnTo>
                  <a:pt x="1942" y="1253"/>
                </a:lnTo>
                <a:lnTo>
                  <a:pt x="1931" y="1244"/>
                </a:lnTo>
                <a:lnTo>
                  <a:pt x="1922" y="1235"/>
                </a:lnTo>
                <a:lnTo>
                  <a:pt x="1920" y="1234"/>
                </a:lnTo>
                <a:lnTo>
                  <a:pt x="1920" y="1234"/>
                </a:lnTo>
                <a:lnTo>
                  <a:pt x="1913" y="1228"/>
                </a:lnTo>
                <a:lnTo>
                  <a:pt x="1908" y="1224"/>
                </a:lnTo>
                <a:lnTo>
                  <a:pt x="1902" y="1219"/>
                </a:lnTo>
                <a:lnTo>
                  <a:pt x="1896" y="1215"/>
                </a:lnTo>
                <a:lnTo>
                  <a:pt x="1885" y="1207"/>
                </a:lnTo>
                <a:lnTo>
                  <a:pt x="1873" y="1199"/>
                </a:lnTo>
                <a:lnTo>
                  <a:pt x="1861" y="1192"/>
                </a:lnTo>
                <a:lnTo>
                  <a:pt x="1849" y="1184"/>
                </a:lnTo>
                <a:lnTo>
                  <a:pt x="1837" y="1177"/>
                </a:lnTo>
                <a:lnTo>
                  <a:pt x="1825" y="1171"/>
                </a:lnTo>
                <a:lnTo>
                  <a:pt x="1813" y="1165"/>
                </a:lnTo>
                <a:lnTo>
                  <a:pt x="1800" y="1159"/>
                </a:lnTo>
                <a:lnTo>
                  <a:pt x="1800" y="1159"/>
                </a:lnTo>
                <a:lnTo>
                  <a:pt x="1791" y="1156"/>
                </a:lnTo>
                <a:lnTo>
                  <a:pt x="1782" y="1152"/>
                </a:lnTo>
                <a:lnTo>
                  <a:pt x="1774" y="1149"/>
                </a:lnTo>
                <a:lnTo>
                  <a:pt x="1765" y="1146"/>
                </a:lnTo>
                <a:lnTo>
                  <a:pt x="1759" y="1144"/>
                </a:lnTo>
                <a:lnTo>
                  <a:pt x="1767" y="1146"/>
                </a:lnTo>
                <a:lnTo>
                  <a:pt x="1775" y="1148"/>
                </a:lnTo>
                <a:lnTo>
                  <a:pt x="1789" y="1152"/>
                </a:lnTo>
                <a:lnTo>
                  <a:pt x="1802" y="1157"/>
                </a:lnTo>
                <a:lnTo>
                  <a:pt x="1817" y="1161"/>
                </a:lnTo>
                <a:lnTo>
                  <a:pt x="1830" y="1167"/>
                </a:lnTo>
                <a:lnTo>
                  <a:pt x="1844" y="1172"/>
                </a:lnTo>
                <a:lnTo>
                  <a:pt x="1857" y="1179"/>
                </a:lnTo>
                <a:lnTo>
                  <a:pt x="1872" y="1185"/>
                </a:lnTo>
                <a:lnTo>
                  <a:pt x="1885" y="1193"/>
                </a:lnTo>
                <a:lnTo>
                  <a:pt x="1898" y="1200"/>
                </a:lnTo>
                <a:lnTo>
                  <a:pt x="1910" y="1208"/>
                </a:lnTo>
                <a:lnTo>
                  <a:pt x="1924" y="1216"/>
                </a:lnTo>
                <a:lnTo>
                  <a:pt x="1936" y="1225"/>
                </a:lnTo>
                <a:lnTo>
                  <a:pt x="1936" y="1225"/>
                </a:lnTo>
                <a:lnTo>
                  <a:pt x="1939" y="1227"/>
                </a:lnTo>
                <a:lnTo>
                  <a:pt x="1950" y="1236"/>
                </a:lnTo>
                <a:lnTo>
                  <a:pt x="1960" y="1244"/>
                </a:lnTo>
                <a:lnTo>
                  <a:pt x="1964" y="1247"/>
                </a:lnTo>
                <a:lnTo>
                  <a:pt x="1964" y="1247"/>
                </a:lnTo>
                <a:lnTo>
                  <a:pt x="1970" y="1252"/>
                </a:lnTo>
                <a:lnTo>
                  <a:pt x="1980" y="1261"/>
                </a:lnTo>
                <a:lnTo>
                  <a:pt x="1988" y="1268"/>
                </a:lnTo>
                <a:lnTo>
                  <a:pt x="1994" y="1274"/>
                </a:lnTo>
                <a:lnTo>
                  <a:pt x="2003" y="1284"/>
                </a:lnTo>
                <a:lnTo>
                  <a:pt x="2012" y="1293"/>
                </a:lnTo>
                <a:lnTo>
                  <a:pt x="2012" y="1293"/>
                </a:lnTo>
                <a:lnTo>
                  <a:pt x="2017" y="1299"/>
                </a:lnTo>
                <a:lnTo>
                  <a:pt x="2024" y="1305"/>
                </a:lnTo>
                <a:lnTo>
                  <a:pt x="2029" y="1311"/>
                </a:lnTo>
                <a:lnTo>
                  <a:pt x="2034" y="1318"/>
                </a:lnTo>
                <a:lnTo>
                  <a:pt x="2035" y="1318"/>
                </a:lnTo>
                <a:lnTo>
                  <a:pt x="2045" y="1332"/>
                </a:lnTo>
                <a:lnTo>
                  <a:pt x="2055" y="1346"/>
                </a:lnTo>
                <a:lnTo>
                  <a:pt x="2065" y="1360"/>
                </a:lnTo>
                <a:lnTo>
                  <a:pt x="2075" y="1375"/>
                </a:lnTo>
                <a:lnTo>
                  <a:pt x="2075" y="1375"/>
                </a:lnTo>
                <a:lnTo>
                  <a:pt x="2083" y="1390"/>
                </a:lnTo>
                <a:lnTo>
                  <a:pt x="2091" y="1405"/>
                </a:lnTo>
                <a:lnTo>
                  <a:pt x="2091" y="1405"/>
                </a:lnTo>
                <a:lnTo>
                  <a:pt x="2092" y="1406"/>
                </a:lnTo>
                <a:lnTo>
                  <a:pt x="2093" y="1408"/>
                </a:lnTo>
                <a:lnTo>
                  <a:pt x="2100" y="1423"/>
                </a:lnTo>
                <a:lnTo>
                  <a:pt x="2107" y="1438"/>
                </a:lnTo>
                <a:lnTo>
                  <a:pt x="2107" y="1438"/>
                </a:lnTo>
                <a:lnTo>
                  <a:pt x="2113" y="1454"/>
                </a:lnTo>
                <a:lnTo>
                  <a:pt x="2119" y="1471"/>
                </a:lnTo>
                <a:lnTo>
                  <a:pt x="2126" y="1488"/>
                </a:lnTo>
                <a:lnTo>
                  <a:pt x="2130" y="1505"/>
                </a:lnTo>
                <a:lnTo>
                  <a:pt x="2130" y="1505"/>
                </a:lnTo>
                <a:lnTo>
                  <a:pt x="2135" y="1523"/>
                </a:lnTo>
                <a:lnTo>
                  <a:pt x="2139" y="1542"/>
                </a:lnTo>
                <a:lnTo>
                  <a:pt x="2142" y="1560"/>
                </a:lnTo>
                <a:lnTo>
                  <a:pt x="2145" y="1579"/>
                </a:lnTo>
                <a:lnTo>
                  <a:pt x="2147" y="1597"/>
                </a:lnTo>
                <a:lnTo>
                  <a:pt x="2148" y="1616"/>
                </a:lnTo>
                <a:lnTo>
                  <a:pt x="2148" y="1634"/>
                </a:lnTo>
                <a:lnTo>
                  <a:pt x="2148" y="1653"/>
                </a:lnTo>
                <a:lnTo>
                  <a:pt x="2147" y="1673"/>
                </a:lnTo>
                <a:lnTo>
                  <a:pt x="2145" y="1692"/>
                </a:lnTo>
                <a:lnTo>
                  <a:pt x="2143" y="1712"/>
                </a:lnTo>
                <a:lnTo>
                  <a:pt x="2140" y="1730"/>
                </a:lnTo>
                <a:lnTo>
                  <a:pt x="2140" y="1730"/>
                </a:lnTo>
                <a:lnTo>
                  <a:pt x="2137" y="1749"/>
                </a:lnTo>
                <a:lnTo>
                  <a:pt x="2133" y="1768"/>
                </a:lnTo>
                <a:lnTo>
                  <a:pt x="2128" y="1786"/>
                </a:lnTo>
                <a:lnTo>
                  <a:pt x="2121" y="1804"/>
                </a:lnTo>
                <a:lnTo>
                  <a:pt x="2114" y="1823"/>
                </a:lnTo>
                <a:lnTo>
                  <a:pt x="2107" y="1840"/>
                </a:lnTo>
                <a:lnTo>
                  <a:pt x="2099" y="1859"/>
                </a:lnTo>
                <a:lnTo>
                  <a:pt x="2091" y="1876"/>
                </a:lnTo>
                <a:lnTo>
                  <a:pt x="2091" y="1876"/>
                </a:lnTo>
                <a:lnTo>
                  <a:pt x="2082" y="1894"/>
                </a:lnTo>
                <a:lnTo>
                  <a:pt x="2071" y="1911"/>
                </a:lnTo>
                <a:lnTo>
                  <a:pt x="2060" y="1927"/>
                </a:lnTo>
                <a:lnTo>
                  <a:pt x="2049" y="1943"/>
                </a:lnTo>
                <a:lnTo>
                  <a:pt x="2037" y="1959"/>
                </a:lnTo>
                <a:lnTo>
                  <a:pt x="2025" y="1973"/>
                </a:lnTo>
                <a:lnTo>
                  <a:pt x="2011" y="1989"/>
                </a:lnTo>
                <a:lnTo>
                  <a:pt x="1998" y="2003"/>
                </a:lnTo>
                <a:lnTo>
                  <a:pt x="1984" y="2016"/>
                </a:lnTo>
                <a:lnTo>
                  <a:pt x="1969" y="2030"/>
                </a:lnTo>
                <a:lnTo>
                  <a:pt x="1953" y="2043"/>
                </a:lnTo>
                <a:lnTo>
                  <a:pt x="1937" y="2055"/>
                </a:lnTo>
                <a:lnTo>
                  <a:pt x="1922" y="2066"/>
                </a:lnTo>
                <a:lnTo>
                  <a:pt x="1905" y="2076"/>
                </a:lnTo>
                <a:lnTo>
                  <a:pt x="1889" y="2087"/>
                </a:lnTo>
                <a:lnTo>
                  <a:pt x="1873" y="2095"/>
                </a:lnTo>
                <a:lnTo>
                  <a:pt x="1873" y="2095"/>
                </a:lnTo>
                <a:lnTo>
                  <a:pt x="1854" y="2104"/>
                </a:lnTo>
                <a:lnTo>
                  <a:pt x="1837" y="2112"/>
                </a:lnTo>
                <a:lnTo>
                  <a:pt x="1819" y="2119"/>
                </a:lnTo>
                <a:lnTo>
                  <a:pt x="1800" y="2127"/>
                </a:lnTo>
                <a:lnTo>
                  <a:pt x="1782" y="2132"/>
                </a:lnTo>
                <a:lnTo>
                  <a:pt x="1764" y="2137"/>
                </a:lnTo>
                <a:lnTo>
                  <a:pt x="1745" y="2141"/>
                </a:lnTo>
                <a:lnTo>
                  <a:pt x="1727" y="2145"/>
                </a:lnTo>
                <a:lnTo>
                  <a:pt x="1727" y="2145"/>
                </a:lnTo>
                <a:lnTo>
                  <a:pt x="1708" y="2148"/>
                </a:lnTo>
                <a:lnTo>
                  <a:pt x="1688" y="2150"/>
                </a:lnTo>
                <a:lnTo>
                  <a:pt x="1669" y="2152"/>
                </a:lnTo>
                <a:lnTo>
                  <a:pt x="1649" y="2153"/>
                </a:lnTo>
                <a:lnTo>
                  <a:pt x="1631" y="2153"/>
                </a:lnTo>
                <a:lnTo>
                  <a:pt x="1613" y="2152"/>
                </a:lnTo>
                <a:lnTo>
                  <a:pt x="1594" y="2151"/>
                </a:lnTo>
                <a:lnTo>
                  <a:pt x="1576" y="2150"/>
                </a:lnTo>
                <a:lnTo>
                  <a:pt x="1557" y="2147"/>
                </a:lnTo>
                <a:lnTo>
                  <a:pt x="1538" y="2143"/>
                </a:lnTo>
                <a:lnTo>
                  <a:pt x="1520" y="2140"/>
                </a:lnTo>
                <a:lnTo>
                  <a:pt x="1502" y="2135"/>
                </a:lnTo>
                <a:lnTo>
                  <a:pt x="1484" y="2130"/>
                </a:lnTo>
                <a:lnTo>
                  <a:pt x="1468" y="2124"/>
                </a:lnTo>
                <a:lnTo>
                  <a:pt x="1452" y="2118"/>
                </a:lnTo>
                <a:lnTo>
                  <a:pt x="1435" y="2111"/>
                </a:lnTo>
                <a:lnTo>
                  <a:pt x="1434" y="2111"/>
                </a:lnTo>
                <a:lnTo>
                  <a:pt x="1420" y="2105"/>
                </a:lnTo>
                <a:lnTo>
                  <a:pt x="1405" y="2097"/>
                </a:lnTo>
                <a:lnTo>
                  <a:pt x="1403" y="2096"/>
                </a:lnTo>
                <a:lnTo>
                  <a:pt x="1403" y="2096"/>
                </a:lnTo>
                <a:lnTo>
                  <a:pt x="1402" y="2096"/>
                </a:lnTo>
                <a:lnTo>
                  <a:pt x="1386" y="2087"/>
                </a:lnTo>
                <a:lnTo>
                  <a:pt x="1371" y="2078"/>
                </a:lnTo>
                <a:lnTo>
                  <a:pt x="1371" y="2078"/>
                </a:lnTo>
                <a:lnTo>
                  <a:pt x="1357" y="2069"/>
                </a:lnTo>
                <a:lnTo>
                  <a:pt x="1344" y="2060"/>
                </a:lnTo>
                <a:lnTo>
                  <a:pt x="1330" y="2050"/>
                </a:lnTo>
                <a:lnTo>
                  <a:pt x="1317" y="2040"/>
                </a:lnTo>
                <a:lnTo>
                  <a:pt x="1316" y="2040"/>
                </a:lnTo>
                <a:lnTo>
                  <a:pt x="1315" y="2039"/>
                </a:lnTo>
                <a:lnTo>
                  <a:pt x="1315" y="2039"/>
                </a:lnTo>
                <a:lnTo>
                  <a:pt x="1309" y="2034"/>
                </a:lnTo>
                <a:lnTo>
                  <a:pt x="1303" y="2027"/>
                </a:lnTo>
                <a:lnTo>
                  <a:pt x="1296" y="2022"/>
                </a:lnTo>
                <a:lnTo>
                  <a:pt x="1291" y="2016"/>
                </a:lnTo>
                <a:lnTo>
                  <a:pt x="1290" y="2016"/>
                </a:lnTo>
                <a:lnTo>
                  <a:pt x="1287" y="2013"/>
                </a:lnTo>
                <a:lnTo>
                  <a:pt x="1287" y="2013"/>
                </a:lnTo>
                <a:lnTo>
                  <a:pt x="1282" y="2010"/>
                </a:lnTo>
                <a:lnTo>
                  <a:pt x="1277" y="2005"/>
                </a:lnTo>
                <a:lnTo>
                  <a:pt x="1277" y="2005"/>
                </a:lnTo>
                <a:lnTo>
                  <a:pt x="1274" y="2001"/>
                </a:lnTo>
                <a:lnTo>
                  <a:pt x="1274" y="2001"/>
                </a:lnTo>
                <a:lnTo>
                  <a:pt x="1270" y="1997"/>
                </a:lnTo>
                <a:lnTo>
                  <a:pt x="1265" y="1993"/>
                </a:lnTo>
                <a:lnTo>
                  <a:pt x="1258" y="1983"/>
                </a:lnTo>
                <a:lnTo>
                  <a:pt x="1249" y="1974"/>
                </a:lnTo>
                <a:lnTo>
                  <a:pt x="1249" y="1974"/>
                </a:lnTo>
                <a:lnTo>
                  <a:pt x="1244" y="1968"/>
                </a:lnTo>
                <a:lnTo>
                  <a:pt x="1244" y="1968"/>
                </a:lnTo>
                <a:lnTo>
                  <a:pt x="1242" y="1964"/>
                </a:lnTo>
                <a:lnTo>
                  <a:pt x="1233" y="1954"/>
                </a:lnTo>
                <a:lnTo>
                  <a:pt x="1224" y="1943"/>
                </a:lnTo>
                <a:lnTo>
                  <a:pt x="1224" y="1943"/>
                </a:lnTo>
                <a:lnTo>
                  <a:pt x="1215" y="1929"/>
                </a:lnTo>
                <a:lnTo>
                  <a:pt x="1207" y="1916"/>
                </a:lnTo>
                <a:lnTo>
                  <a:pt x="1199" y="1903"/>
                </a:lnTo>
                <a:lnTo>
                  <a:pt x="1191" y="1889"/>
                </a:lnTo>
                <a:lnTo>
                  <a:pt x="1184" y="1875"/>
                </a:lnTo>
                <a:lnTo>
                  <a:pt x="1176" y="1862"/>
                </a:lnTo>
                <a:lnTo>
                  <a:pt x="1170" y="1848"/>
                </a:lnTo>
                <a:lnTo>
                  <a:pt x="1164" y="1834"/>
                </a:lnTo>
                <a:lnTo>
                  <a:pt x="1159" y="1820"/>
                </a:lnTo>
                <a:lnTo>
                  <a:pt x="1154" y="1807"/>
                </a:lnTo>
                <a:lnTo>
                  <a:pt x="1150" y="1793"/>
                </a:lnTo>
                <a:lnTo>
                  <a:pt x="1146" y="1779"/>
                </a:lnTo>
                <a:lnTo>
                  <a:pt x="1144" y="1772"/>
                </a:lnTo>
                <a:lnTo>
                  <a:pt x="1142" y="1764"/>
                </a:lnTo>
                <a:close/>
                <a:moveTo>
                  <a:pt x="1044" y="1790"/>
                </a:moveTo>
                <a:lnTo>
                  <a:pt x="1046" y="1798"/>
                </a:lnTo>
                <a:lnTo>
                  <a:pt x="1048" y="1805"/>
                </a:lnTo>
                <a:lnTo>
                  <a:pt x="1052" y="1816"/>
                </a:lnTo>
                <a:lnTo>
                  <a:pt x="1056" y="1827"/>
                </a:lnTo>
                <a:lnTo>
                  <a:pt x="1061" y="1837"/>
                </a:lnTo>
                <a:lnTo>
                  <a:pt x="1065" y="1849"/>
                </a:lnTo>
                <a:lnTo>
                  <a:pt x="1072" y="1864"/>
                </a:lnTo>
                <a:lnTo>
                  <a:pt x="1080" y="1878"/>
                </a:lnTo>
                <a:lnTo>
                  <a:pt x="1088" y="1894"/>
                </a:lnTo>
                <a:lnTo>
                  <a:pt x="1097" y="1909"/>
                </a:lnTo>
                <a:lnTo>
                  <a:pt x="1105" y="1923"/>
                </a:lnTo>
                <a:lnTo>
                  <a:pt x="1115" y="1937"/>
                </a:lnTo>
                <a:lnTo>
                  <a:pt x="1124" y="1952"/>
                </a:lnTo>
                <a:lnTo>
                  <a:pt x="1135" y="1966"/>
                </a:lnTo>
                <a:lnTo>
                  <a:pt x="1135" y="1966"/>
                </a:lnTo>
                <a:lnTo>
                  <a:pt x="1146" y="1979"/>
                </a:lnTo>
                <a:lnTo>
                  <a:pt x="1157" y="1994"/>
                </a:lnTo>
                <a:lnTo>
                  <a:pt x="1157" y="1994"/>
                </a:lnTo>
                <a:lnTo>
                  <a:pt x="1157" y="1994"/>
                </a:lnTo>
                <a:lnTo>
                  <a:pt x="1157" y="1994"/>
                </a:lnTo>
                <a:lnTo>
                  <a:pt x="1161" y="1999"/>
                </a:lnTo>
                <a:lnTo>
                  <a:pt x="1171" y="2010"/>
                </a:lnTo>
                <a:lnTo>
                  <a:pt x="1183" y="2021"/>
                </a:lnTo>
                <a:lnTo>
                  <a:pt x="1183" y="2021"/>
                </a:lnTo>
                <a:lnTo>
                  <a:pt x="1189" y="2027"/>
                </a:lnTo>
                <a:lnTo>
                  <a:pt x="1196" y="2035"/>
                </a:lnTo>
                <a:lnTo>
                  <a:pt x="1196" y="2035"/>
                </a:lnTo>
                <a:lnTo>
                  <a:pt x="1203" y="2041"/>
                </a:lnTo>
                <a:lnTo>
                  <a:pt x="1209" y="2047"/>
                </a:lnTo>
                <a:lnTo>
                  <a:pt x="1211" y="2049"/>
                </a:lnTo>
                <a:lnTo>
                  <a:pt x="1211" y="2049"/>
                </a:lnTo>
                <a:lnTo>
                  <a:pt x="1217" y="2054"/>
                </a:lnTo>
                <a:lnTo>
                  <a:pt x="1223" y="2060"/>
                </a:lnTo>
                <a:lnTo>
                  <a:pt x="1229" y="2064"/>
                </a:lnTo>
                <a:lnTo>
                  <a:pt x="1237" y="2070"/>
                </a:lnTo>
                <a:lnTo>
                  <a:pt x="1237" y="2071"/>
                </a:lnTo>
                <a:lnTo>
                  <a:pt x="1243" y="2075"/>
                </a:lnTo>
                <a:lnTo>
                  <a:pt x="1243" y="2075"/>
                </a:lnTo>
                <a:lnTo>
                  <a:pt x="1246" y="2077"/>
                </a:lnTo>
                <a:lnTo>
                  <a:pt x="1257" y="2087"/>
                </a:lnTo>
                <a:lnTo>
                  <a:pt x="1269" y="2096"/>
                </a:lnTo>
                <a:lnTo>
                  <a:pt x="1281" y="2104"/>
                </a:lnTo>
                <a:lnTo>
                  <a:pt x="1295" y="2112"/>
                </a:lnTo>
                <a:lnTo>
                  <a:pt x="1299" y="2114"/>
                </a:lnTo>
                <a:lnTo>
                  <a:pt x="1303" y="2117"/>
                </a:lnTo>
                <a:lnTo>
                  <a:pt x="1308" y="2120"/>
                </a:lnTo>
                <a:lnTo>
                  <a:pt x="1312" y="2122"/>
                </a:lnTo>
                <a:lnTo>
                  <a:pt x="1321" y="2128"/>
                </a:lnTo>
                <a:lnTo>
                  <a:pt x="1330" y="2133"/>
                </a:lnTo>
                <a:lnTo>
                  <a:pt x="1340" y="2138"/>
                </a:lnTo>
                <a:lnTo>
                  <a:pt x="1350" y="2142"/>
                </a:lnTo>
                <a:lnTo>
                  <a:pt x="1350" y="2143"/>
                </a:lnTo>
                <a:lnTo>
                  <a:pt x="1360" y="2147"/>
                </a:lnTo>
                <a:lnTo>
                  <a:pt x="1369" y="2151"/>
                </a:lnTo>
                <a:lnTo>
                  <a:pt x="1379" y="2155"/>
                </a:lnTo>
                <a:lnTo>
                  <a:pt x="1390" y="2159"/>
                </a:lnTo>
                <a:lnTo>
                  <a:pt x="1390" y="2159"/>
                </a:lnTo>
                <a:lnTo>
                  <a:pt x="1400" y="2163"/>
                </a:lnTo>
                <a:lnTo>
                  <a:pt x="1410" y="2167"/>
                </a:lnTo>
                <a:lnTo>
                  <a:pt x="1410" y="2167"/>
                </a:lnTo>
                <a:lnTo>
                  <a:pt x="1421" y="2171"/>
                </a:lnTo>
                <a:lnTo>
                  <a:pt x="1431" y="2175"/>
                </a:lnTo>
                <a:lnTo>
                  <a:pt x="1431" y="2175"/>
                </a:lnTo>
                <a:lnTo>
                  <a:pt x="1450" y="2180"/>
                </a:lnTo>
                <a:lnTo>
                  <a:pt x="1468" y="2185"/>
                </a:lnTo>
                <a:lnTo>
                  <a:pt x="1487" y="2189"/>
                </a:lnTo>
                <a:lnTo>
                  <a:pt x="1506" y="2192"/>
                </a:lnTo>
                <a:lnTo>
                  <a:pt x="1525" y="2195"/>
                </a:lnTo>
                <a:lnTo>
                  <a:pt x="1543" y="2197"/>
                </a:lnTo>
                <a:lnTo>
                  <a:pt x="1563" y="2199"/>
                </a:lnTo>
                <a:lnTo>
                  <a:pt x="1582" y="2200"/>
                </a:lnTo>
                <a:lnTo>
                  <a:pt x="1602" y="2201"/>
                </a:lnTo>
                <a:lnTo>
                  <a:pt x="1620" y="2200"/>
                </a:lnTo>
                <a:lnTo>
                  <a:pt x="1639" y="2200"/>
                </a:lnTo>
                <a:lnTo>
                  <a:pt x="1659" y="2198"/>
                </a:lnTo>
                <a:lnTo>
                  <a:pt x="1678" y="2196"/>
                </a:lnTo>
                <a:lnTo>
                  <a:pt x="1697" y="2194"/>
                </a:lnTo>
                <a:lnTo>
                  <a:pt x="1716" y="2191"/>
                </a:lnTo>
                <a:lnTo>
                  <a:pt x="1735" y="2187"/>
                </a:lnTo>
                <a:lnTo>
                  <a:pt x="1735" y="2187"/>
                </a:lnTo>
                <a:lnTo>
                  <a:pt x="1755" y="2182"/>
                </a:lnTo>
                <a:lnTo>
                  <a:pt x="1775" y="2176"/>
                </a:lnTo>
                <a:lnTo>
                  <a:pt x="1794" y="2169"/>
                </a:lnTo>
                <a:lnTo>
                  <a:pt x="1814" y="2162"/>
                </a:lnTo>
                <a:lnTo>
                  <a:pt x="1833" y="2155"/>
                </a:lnTo>
                <a:lnTo>
                  <a:pt x="1852" y="2147"/>
                </a:lnTo>
                <a:lnTo>
                  <a:pt x="1872" y="2138"/>
                </a:lnTo>
                <a:lnTo>
                  <a:pt x="1890" y="2128"/>
                </a:lnTo>
                <a:lnTo>
                  <a:pt x="1890" y="2128"/>
                </a:lnTo>
                <a:lnTo>
                  <a:pt x="1899" y="2122"/>
                </a:lnTo>
                <a:lnTo>
                  <a:pt x="1908" y="2117"/>
                </a:lnTo>
                <a:lnTo>
                  <a:pt x="1918" y="2112"/>
                </a:lnTo>
                <a:lnTo>
                  <a:pt x="1926" y="2106"/>
                </a:lnTo>
                <a:lnTo>
                  <a:pt x="1935" y="2100"/>
                </a:lnTo>
                <a:lnTo>
                  <a:pt x="1943" y="2095"/>
                </a:lnTo>
                <a:lnTo>
                  <a:pt x="1952" y="2089"/>
                </a:lnTo>
                <a:lnTo>
                  <a:pt x="1960" y="2083"/>
                </a:lnTo>
                <a:lnTo>
                  <a:pt x="1960" y="2083"/>
                </a:lnTo>
                <a:lnTo>
                  <a:pt x="1969" y="2076"/>
                </a:lnTo>
                <a:lnTo>
                  <a:pt x="1977" y="2069"/>
                </a:lnTo>
                <a:lnTo>
                  <a:pt x="1985" y="2063"/>
                </a:lnTo>
                <a:lnTo>
                  <a:pt x="1993" y="2056"/>
                </a:lnTo>
                <a:lnTo>
                  <a:pt x="2008" y="2043"/>
                </a:lnTo>
                <a:lnTo>
                  <a:pt x="2024" y="2027"/>
                </a:lnTo>
                <a:lnTo>
                  <a:pt x="2024" y="2027"/>
                </a:lnTo>
                <a:lnTo>
                  <a:pt x="2038" y="2012"/>
                </a:lnTo>
                <a:lnTo>
                  <a:pt x="2051" y="1997"/>
                </a:lnTo>
                <a:lnTo>
                  <a:pt x="2058" y="1989"/>
                </a:lnTo>
                <a:lnTo>
                  <a:pt x="2065" y="1980"/>
                </a:lnTo>
                <a:lnTo>
                  <a:pt x="2071" y="1972"/>
                </a:lnTo>
                <a:lnTo>
                  <a:pt x="2078" y="1964"/>
                </a:lnTo>
                <a:lnTo>
                  <a:pt x="2084" y="1956"/>
                </a:lnTo>
                <a:lnTo>
                  <a:pt x="2090" y="1948"/>
                </a:lnTo>
                <a:lnTo>
                  <a:pt x="2096" y="1939"/>
                </a:lnTo>
                <a:lnTo>
                  <a:pt x="2102" y="1930"/>
                </a:lnTo>
                <a:lnTo>
                  <a:pt x="2107" y="1921"/>
                </a:lnTo>
                <a:lnTo>
                  <a:pt x="2112" y="1912"/>
                </a:lnTo>
                <a:lnTo>
                  <a:pt x="2118" y="1904"/>
                </a:lnTo>
                <a:lnTo>
                  <a:pt x="2123" y="1895"/>
                </a:lnTo>
                <a:lnTo>
                  <a:pt x="2123" y="1895"/>
                </a:lnTo>
                <a:lnTo>
                  <a:pt x="2133" y="1875"/>
                </a:lnTo>
                <a:lnTo>
                  <a:pt x="2142" y="1857"/>
                </a:lnTo>
                <a:lnTo>
                  <a:pt x="2150" y="1837"/>
                </a:lnTo>
                <a:lnTo>
                  <a:pt x="2158" y="1818"/>
                </a:lnTo>
                <a:lnTo>
                  <a:pt x="2165" y="1799"/>
                </a:lnTo>
                <a:lnTo>
                  <a:pt x="2171" y="1779"/>
                </a:lnTo>
                <a:lnTo>
                  <a:pt x="2176" y="1759"/>
                </a:lnTo>
                <a:lnTo>
                  <a:pt x="2182" y="1739"/>
                </a:lnTo>
                <a:lnTo>
                  <a:pt x="2182" y="1739"/>
                </a:lnTo>
                <a:lnTo>
                  <a:pt x="2186" y="1720"/>
                </a:lnTo>
                <a:lnTo>
                  <a:pt x="2189" y="1700"/>
                </a:lnTo>
                <a:lnTo>
                  <a:pt x="2192" y="1681"/>
                </a:lnTo>
                <a:lnTo>
                  <a:pt x="2194" y="1662"/>
                </a:lnTo>
                <a:lnTo>
                  <a:pt x="2195" y="1643"/>
                </a:lnTo>
                <a:lnTo>
                  <a:pt x="2196" y="1624"/>
                </a:lnTo>
                <a:lnTo>
                  <a:pt x="2196" y="1604"/>
                </a:lnTo>
                <a:lnTo>
                  <a:pt x="2196" y="1585"/>
                </a:lnTo>
                <a:lnTo>
                  <a:pt x="2194" y="1566"/>
                </a:lnTo>
                <a:lnTo>
                  <a:pt x="2193" y="1546"/>
                </a:lnTo>
                <a:lnTo>
                  <a:pt x="2191" y="1528"/>
                </a:lnTo>
                <a:lnTo>
                  <a:pt x="2188" y="1508"/>
                </a:lnTo>
                <a:lnTo>
                  <a:pt x="2184" y="1490"/>
                </a:lnTo>
                <a:lnTo>
                  <a:pt x="2180" y="1471"/>
                </a:lnTo>
                <a:lnTo>
                  <a:pt x="2175" y="1452"/>
                </a:lnTo>
                <a:lnTo>
                  <a:pt x="2169" y="1434"/>
                </a:lnTo>
                <a:lnTo>
                  <a:pt x="2169" y="1434"/>
                </a:lnTo>
                <a:lnTo>
                  <a:pt x="2166" y="1425"/>
                </a:lnTo>
                <a:lnTo>
                  <a:pt x="2163" y="1413"/>
                </a:lnTo>
                <a:lnTo>
                  <a:pt x="2159" y="1403"/>
                </a:lnTo>
                <a:lnTo>
                  <a:pt x="2155" y="1392"/>
                </a:lnTo>
                <a:lnTo>
                  <a:pt x="2155" y="1392"/>
                </a:lnTo>
                <a:lnTo>
                  <a:pt x="2151" y="1382"/>
                </a:lnTo>
                <a:lnTo>
                  <a:pt x="2147" y="1371"/>
                </a:lnTo>
                <a:lnTo>
                  <a:pt x="2143" y="1363"/>
                </a:lnTo>
                <a:lnTo>
                  <a:pt x="2138" y="1352"/>
                </a:lnTo>
                <a:lnTo>
                  <a:pt x="2138" y="1352"/>
                </a:lnTo>
                <a:lnTo>
                  <a:pt x="2133" y="1342"/>
                </a:lnTo>
                <a:lnTo>
                  <a:pt x="2128" y="1333"/>
                </a:lnTo>
                <a:lnTo>
                  <a:pt x="2123" y="1324"/>
                </a:lnTo>
                <a:lnTo>
                  <a:pt x="2117" y="1314"/>
                </a:lnTo>
                <a:lnTo>
                  <a:pt x="2112" y="1305"/>
                </a:lnTo>
                <a:lnTo>
                  <a:pt x="2106" y="1296"/>
                </a:lnTo>
                <a:lnTo>
                  <a:pt x="2101" y="1287"/>
                </a:lnTo>
                <a:lnTo>
                  <a:pt x="2095" y="1278"/>
                </a:lnTo>
                <a:lnTo>
                  <a:pt x="2090" y="1270"/>
                </a:lnTo>
                <a:lnTo>
                  <a:pt x="2084" y="1261"/>
                </a:lnTo>
                <a:lnTo>
                  <a:pt x="2078" y="1253"/>
                </a:lnTo>
                <a:lnTo>
                  <a:pt x="2070" y="1245"/>
                </a:lnTo>
                <a:lnTo>
                  <a:pt x="2070" y="1245"/>
                </a:lnTo>
                <a:lnTo>
                  <a:pt x="2064" y="1238"/>
                </a:lnTo>
                <a:lnTo>
                  <a:pt x="2058" y="1229"/>
                </a:lnTo>
                <a:lnTo>
                  <a:pt x="2051" y="1221"/>
                </a:lnTo>
                <a:lnTo>
                  <a:pt x="2045" y="1214"/>
                </a:lnTo>
                <a:lnTo>
                  <a:pt x="2038" y="1206"/>
                </a:lnTo>
                <a:lnTo>
                  <a:pt x="2031" y="1199"/>
                </a:lnTo>
                <a:lnTo>
                  <a:pt x="2025" y="1192"/>
                </a:lnTo>
                <a:lnTo>
                  <a:pt x="2017" y="1185"/>
                </a:lnTo>
                <a:lnTo>
                  <a:pt x="2017" y="1185"/>
                </a:lnTo>
                <a:lnTo>
                  <a:pt x="2007" y="1175"/>
                </a:lnTo>
                <a:lnTo>
                  <a:pt x="1996" y="1165"/>
                </a:lnTo>
                <a:lnTo>
                  <a:pt x="1996" y="1165"/>
                </a:lnTo>
                <a:lnTo>
                  <a:pt x="1991" y="1161"/>
                </a:lnTo>
                <a:lnTo>
                  <a:pt x="1991" y="1161"/>
                </a:lnTo>
                <a:lnTo>
                  <a:pt x="1990" y="1160"/>
                </a:lnTo>
                <a:lnTo>
                  <a:pt x="1990" y="1160"/>
                </a:lnTo>
                <a:lnTo>
                  <a:pt x="1976" y="1149"/>
                </a:lnTo>
                <a:lnTo>
                  <a:pt x="1962" y="1137"/>
                </a:lnTo>
                <a:lnTo>
                  <a:pt x="1962" y="1137"/>
                </a:lnTo>
                <a:lnTo>
                  <a:pt x="1948" y="1127"/>
                </a:lnTo>
                <a:lnTo>
                  <a:pt x="1934" y="1117"/>
                </a:lnTo>
                <a:lnTo>
                  <a:pt x="1920" y="1108"/>
                </a:lnTo>
                <a:lnTo>
                  <a:pt x="1904" y="1099"/>
                </a:lnTo>
                <a:lnTo>
                  <a:pt x="1890" y="1090"/>
                </a:lnTo>
                <a:lnTo>
                  <a:pt x="1875" y="1082"/>
                </a:lnTo>
                <a:lnTo>
                  <a:pt x="1859" y="1075"/>
                </a:lnTo>
                <a:lnTo>
                  <a:pt x="1844" y="1068"/>
                </a:lnTo>
                <a:lnTo>
                  <a:pt x="1834" y="1063"/>
                </a:lnTo>
                <a:lnTo>
                  <a:pt x="1823" y="1059"/>
                </a:lnTo>
                <a:lnTo>
                  <a:pt x="1812" y="1055"/>
                </a:lnTo>
                <a:lnTo>
                  <a:pt x="1801" y="1051"/>
                </a:lnTo>
                <a:lnTo>
                  <a:pt x="1793" y="1048"/>
                </a:lnTo>
                <a:lnTo>
                  <a:pt x="1786" y="1046"/>
                </a:lnTo>
                <a:lnTo>
                  <a:pt x="1796" y="1048"/>
                </a:lnTo>
                <a:lnTo>
                  <a:pt x="1806" y="1051"/>
                </a:lnTo>
                <a:lnTo>
                  <a:pt x="1823" y="1056"/>
                </a:lnTo>
                <a:lnTo>
                  <a:pt x="1839" y="1062"/>
                </a:lnTo>
                <a:lnTo>
                  <a:pt x="1855" y="1067"/>
                </a:lnTo>
                <a:lnTo>
                  <a:pt x="1873" y="1074"/>
                </a:lnTo>
                <a:lnTo>
                  <a:pt x="1889" y="1081"/>
                </a:lnTo>
                <a:lnTo>
                  <a:pt x="1905" y="1088"/>
                </a:lnTo>
                <a:lnTo>
                  <a:pt x="1921" y="1097"/>
                </a:lnTo>
                <a:lnTo>
                  <a:pt x="1937" y="1106"/>
                </a:lnTo>
                <a:lnTo>
                  <a:pt x="1953" y="1115"/>
                </a:lnTo>
                <a:lnTo>
                  <a:pt x="1969" y="1124"/>
                </a:lnTo>
                <a:lnTo>
                  <a:pt x="1984" y="1134"/>
                </a:lnTo>
                <a:lnTo>
                  <a:pt x="1999" y="1145"/>
                </a:lnTo>
                <a:lnTo>
                  <a:pt x="1999" y="1145"/>
                </a:lnTo>
                <a:lnTo>
                  <a:pt x="2002" y="1148"/>
                </a:lnTo>
                <a:lnTo>
                  <a:pt x="2013" y="1157"/>
                </a:lnTo>
                <a:lnTo>
                  <a:pt x="2026" y="1166"/>
                </a:lnTo>
                <a:lnTo>
                  <a:pt x="2032" y="1171"/>
                </a:lnTo>
                <a:lnTo>
                  <a:pt x="2037" y="1175"/>
                </a:lnTo>
                <a:lnTo>
                  <a:pt x="2041" y="1179"/>
                </a:lnTo>
                <a:lnTo>
                  <a:pt x="2051" y="1189"/>
                </a:lnTo>
                <a:lnTo>
                  <a:pt x="2061" y="1198"/>
                </a:lnTo>
                <a:lnTo>
                  <a:pt x="2064" y="1201"/>
                </a:lnTo>
                <a:lnTo>
                  <a:pt x="2077" y="1213"/>
                </a:lnTo>
                <a:lnTo>
                  <a:pt x="2090" y="1226"/>
                </a:lnTo>
                <a:lnTo>
                  <a:pt x="2090" y="1227"/>
                </a:lnTo>
                <a:lnTo>
                  <a:pt x="2096" y="1234"/>
                </a:lnTo>
                <a:lnTo>
                  <a:pt x="2103" y="1242"/>
                </a:lnTo>
                <a:lnTo>
                  <a:pt x="2109" y="1250"/>
                </a:lnTo>
                <a:lnTo>
                  <a:pt x="2115" y="1257"/>
                </a:lnTo>
                <a:lnTo>
                  <a:pt x="2115" y="1257"/>
                </a:lnTo>
                <a:lnTo>
                  <a:pt x="2122" y="1265"/>
                </a:lnTo>
                <a:lnTo>
                  <a:pt x="2129" y="1273"/>
                </a:lnTo>
                <a:lnTo>
                  <a:pt x="2135" y="1282"/>
                </a:lnTo>
                <a:lnTo>
                  <a:pt x="2141" y="1291"/>
                </a:lnTo>
                <a:lnTo>
                  <a:pt x="2146" y="1299"/>
                </a:lnTo>
                <a:lnTo>
                  <a:pt x="2152" y="1308"/>
                </a:lnTo>
                <a:lnTo>
                  <a:pt x="2158" y="1316"/>
                </a:lnTo>
                <a:lnTo>
                  <a:pt x="2163" y="1325"/>
                </a:lnTo>
                <a:lnTo>
                  <a:pt x="2163" y="1325"/>
                </a:lnTo>
                <a:lnTo>
                  <a:pt x="2167" y="1334"/>
                </a:lnTo>
                <a:lnTo>
                  <a:pt x="2172" y="1342"/>
                </a:lnTo>
                <a:lnTo>
                  <a:pt x="2176" y="1350"/>
                </a:lnTo>
                <a:lnTo>
                  <a:pt x="2181" y="1358"/>
                </a:lnTo>
                <a:lnTo>
                  <a:pt x="2184" y="1362"/>
                </a:lnTo>
                <a:lnTo>
                  <a:pt x="2184" y="1362"/>
                </a:lnTo>
                <a:lnTo>
                  <a:pt x="2187" y="1369"/>
                </a:lnTo>
                <a:lnTo>
                  <a:pt x="2191" y="1378"/>
                </a:lnTo>
                <a:lnTo>
                  <a:pt x="2194" y="1385"/>
                </a:lnTo>
                <a:lnTo>
                  <a:pt x="2198" y="1393"/>
                </a:lnTo>
                <a:lnTo>
                  <a:pt x="2201" y="1401"/>
                </a:lnTo>
                <a:lnTo>
                  <a:pt x="2202" y="1401"/>
                </a:lnTo>
                <a:lnTo>
                  <a:pt x="2209" y="1420"/>
                </a:lnTo>
                <a:lnTo>
                  <a:pt x="2216" y="1441"/>
                </a:lnTo>
                <a:lnTo>
                  <a:pt x="2223" y="1461"/>
                </a:lnTo>
                <a:lnTo>
                  <a:pt x="2228" y="1482"/>
                </a:lnTo>
                <a:lnTo>
                  <a:pt x="2235" y="1503"/>
                </a:lnTo>
                <a:lnTo>
                  <a:pt x="2239" y="1526"/>
                </a:lnTo>
                <a:lnTo>
                  <a:pt x="2243" y="1548"/>
                </a:lnTo>
                <a:lnTo>
                  <a:pt x="2246" y="1571"/>
                </a:lnTo>
                <a:lnTo>
                  <a:pt x="2246" y="1571"/>
                </a:lnTo>
                <a:lnTo>
                  <a:pt x="2248" y="1592"/>
                </a:lnTo>
                <a:lnTo>
                  <a:pt x="2249" y="1615"/>
                </a:lnTo>
                <a:lnTo>
                  <a:pt x="2250" y="1636"/>
                </a:lnTo>
                <a:lnTo>
                  <a:pt x="2249" y="1659"/>
                </a:lnTo>
                <a:lnTo>
                  <a:pt x="2248" y="1682"/>
                </a:lnTo>
                <a:lnTo>
                  <a:pt x="2246" y="1705"/>
                </a:lnTo>
                <a:lnTo>
                  <a:pt x="2244" y="1728"/>
                </a:lnTo>
                <a:lnTo>
                  <a:pt x="2240" y="1751"/>
                </a:lnTo>
                <a:lnTo>
                  <a:pt x="2240" y="1751"/>
                </a:lnTo>
                <a:lnTo>
                  <a:pt x="2236" y="1773"/>
                </a:lnTo>
                <a:lnTo>
                  <a:pt x="2230" y="1794"/>
                </a:lnTo>
                <a:lnTo>
                  <a:pt x="2224" y="1817"/>
                </a:lnTo>
                <a:lnTo>
                  <a:pt x="2217" y="1838"/>
                </a:lnTo>
                <a:lnTo>
                  <a:pt x="2209" y="1861"/>
                </a:lnTo>
                <a:lnTo>
                  <a:pt x="2200" y="1882"/>
                </a:lnTo>
                <a:lnTo>
                  <a:pt x="2191" y="1904"/>
                </a:lnTo>
                <a:lnTo>
                  <a:pt x="2181" y="1924"/>
                </a:lnTo>
                <a:lnTo>
                  <a:pt x="2181" y="1924"/>
                </a:lnTo>
                <a:lnTo>
                  <a:pt x="2169" y="1945"/>
                </a:lnTo>
                <a:lnTo>
                  <a:pt x="2157" y="1964"/>
                </a:lnTo>
                <a:lnTo>
                  <a:pt x="2145" y="1983"/>
                </a:lnTo>
                <a:lnTo>
                  <a:pt x="2132" y="2002"/>
                </a:lnTo>
                <a:lnTo>
                  <a:pt x="2117" y="2021"/>
                </a:lnTo>
                <a:lnTo>
                  <a:pt x="2102" y="2040"/>
                </a:lnTo>
                <a:lnTo>
                  <a:pt x="2087" y="2057"/>
                </a:lnTo>
                <a:lnTo>
                  <a:pt x="2070" y="2074"/>
                </a:lnTo>
                <a:lnTo>
                  <a:pt x="2053" y="2091"/>
                </a:lnTo>
                <a:lnTo>
                  <a:pt x="2035" y="2107"/>
                </a:lnTo>
                <a:lnTo>
                  <a:pt x="2016" y="2122"/>
                </a:lnTo>
                <a:lnTo>
                  <a:pt x="1997" y="2137"/>
                </a:lnTo>
                <a:lnTo>
                  <a:pt x="1979" y="2150"/>
                </a:lnTo>
                <a:lnTo>
                  <a:pt x="1959" y="2162"/>
                </a:lnTo>
                <a:lnTo>
                  <a:pt x="1940" y="2175"/>
                </a:lnTo>
                <a:lnTo>
                  <a:pt x="1920" y="2185"/>
                </a:lnTo>
                <a:lnTo>
                  <a:pt x="1920" y="2185"/>
                </a:lnTo>
                <a:lnTo>
                  <a:pt x="1899" y="2196"/>
                </a:lnTo>
                <a:lnTo>
                  <a:pt x="1878" y="2205"/>
                </a:lnTo>
                <a:lnTo>
                  <a:pt x="1856" y="2214"/>
                </a:lnTo>
                <a:lnTo>
                  <a:pt x="1834" y="2222"/>
                </a:lnTo>
                <a:lnTo>
                  <a:pt x="1813" y="2229"/>
                </a:lnTo>
                <a:lnTo>
                  <a:pt x="1791" y="2235"/>
                </a:lnTo>
                <a:lnTo>
                  <a:pt x="1769" y="2240"/>
                </a:lnTo>
                <a:lnTo>
                  <a:pt x="1747" y="2245"/>
                </a:lnTo>
                <a:lnTo>
                  <a:pt x="1747" y="2245"/>
                </a:lnTo>
                <a:lnTo>
                  <a:pt x="1724" y="2248"/>
                </a:lnTo>
                <a:lnTo>
                  <a:pt x="1701" y="2251"/>
                </a:lnTo>
                <a:lnTo>
                  <a:pt x="1678" y="2253"/>
                </a:lnTo>
                <a:lnTo>
                  <a:pt x="1656" y="2254"/>
                </a:lnTo>
                <a:lnTo>
                  <a:pt x="1633" y="2254"/>
                </a:lnTo>
                <a:lnTo>
                  <a:pt x="1611" y="2254"/>
                </a:lnTo>
                <a:lnTo>
                  <a:pt x="1589" y="2253"/>
                </a:lnTo>
                <a:lnTo>
                  <a:pt x="1567" y="2251"/>
                </a:lnTo>
                <a:lnTo>
                  <a:pt x="1567" y="2251"/>
                </a:lnTo>
                <a:lnTo>
                  <a:pt x="1544" y="2248"/>
                </a:lnTo>
                <a:lnTo>
                  <a:pt x="1522" y="2244"/>
                </a:lnTo>
                <a:lnTo>
                  <a:pt x="1501" y="2239"/>
                </a:lnTo>
                <a:lnTo>
                  <a:pt x="1479" y="2234"/>
                </a:lnTo>
                <a:lnTo>
                  <a:pt x="1458" y="2228"/>
                </a:lnTo>
                <a:lnTo>
                  <a:pt x="1437" y="2222"/>
                </a:lnTo>
                <a:lnTo>
                  <a:pt x="1418" y="2214"/>
                </a:lnTo>
                <a:lnTo>
                  <a:pt x="1399" y="2206"/>
                </a:lnTo>
                <a:lnTo>
                  <a:pt x="1399" y="2206"/>
                </a:lnTo>
                <a:lnTo>
                  <a:pt x="1391" y="2203"/>
                </a:lnTo>
                <a:lnTo>
                  <a:pt x="1382" y="2199"/>
                </a:lnTo>
                <a:lnTo>
                  <a:pt x="1374" y="2195"/>
                </a:lnTo>
                <a:lnTo>
                  <a:pt x="1366" y="2191"/>
                </a:lnTo>
                <a:lnTo>
                  <a:pt x="1359" y="2188"/>
                </a:lnTo>
                <a:lnTo>
                  <a:pt x="1359" y="2188"/>
                </a:lnTo>
                <a:lnTo>
                  <a:pt x="1355" y="2186"/>
                </a:lnTo>
                <a:lnTo>
                  <a:pt x="1347" y="2182"/>
                </a:lnTo>
                <a:lnTo>
                  <a:pt x="1339" y="2177"/>
                </a:lnTo>
                <a:lnTo>
                  <a:pt x="1330" y="2172"/>
                </a:lnTo>
                <a:lnTo>
                  <a:pt x="1322" y="2167"/>
                </a:lnTo>
                <a:lnTo>
                  <a:pt x="1322" y="2167"/>
                </a:lnTo>
                <a:lnTo>
                  <a:pt x="1313" y="2162"/>
                </a:lnTo>
                <a:lnTo>
                  <a:pt x="1305" y="2157"/>
                </a:lnTo>
                <a:lnTo>
                  <a:pt x="1297" y="2151"/>
                </a:lnTo>
                <a:lnTo>
                  <a:pt x="1289" y="2146"/>
                </a:lnTo>
                <a:lnTo>
                  <a:pt x="1280" y="2140"/>
                </a:lnTo>
                <a:lnTo>
                  <a:pt x="1272" y="2134"/>
                </a:lnTo>
                <a:lnTo>
                  <a:pt x="1264" y="2128"/>
                </a:lnTo>
                <a:lnTo>
                  <a:pt x="1257" y="2121"/>
                </a:lnTo>
                <a:lnTo>
                  <a:pt x="1256" y="2121"/>
                </a:lnTo>
                <a:lnTo>
                  <a:pt x="1255" y="2120"/>
                </a:lnTo>
                <a:lnTo>
                  <a:pt x="1247" y="2114"/>
                </a:lnTo>
                <a:lnTo>
                  <a:pt x="1239" y="2107"/>
                </a:lnTo>
                <a:lnTo>
                  <a:pt x="1232" y="2101"/>
                </a:lnTo>
                <a:lnTo>
                  <a:pt x="1224" y="2094"/>
                </a:lnTo>
                <a:lnTo>
                  <a:pt x="1224" y="2094"/>
                </a:lnTo>
                <a:lnTo>
                  <a:pt x="1219" y="2090"/>
                </a:lnTo>
                <a:lnTo>
                  <a:pt x="1214" y="2085"/>
                </a:lnTo>
                <a:lnTo>
                  <a:pt x="1209" y="2080"/>
                </a:lnTo>
                <a:lnTo>
                  <a:pt x="1202" y="2072"/>
                </a:lnTo>
                <a:lnTo>
                  <a:pt x="1195" y="2065"/>
                </a:lnTo>
                <a:lnTo>
                  <a:pt x="1186" y="2055"/>
                </a:lnTo>
                <a:lnTo>
                  <a:pt x="1176" y="2045"/>
                </a:lnTo>
                <a:lnTo>
                  <a:pt x="1172" y="2041"/>
                </a:lnTo>
                <a:lnTo>
                  <a:pt x="1168" y="2036"/>
                </a:lnTo>
                <a:lnTo>
                  <a:pt x="1164" y="2030"/>
                </a:lnTo>
                <a:lnTo>
                  <a:pt x="1164" y="2030"/>
                </a:lnTo>
                <a:lnTo>
                  <a:pt x="1154" y="2018"/>
                </a:lnTo>
                <a:lnTo>
                  <a:pt x="1145" y="2006"/>
                </a:lnTo>
                <a:lnTo>
                  <a:pt x="1145" y="2006"/>
                </a:lnTo>
                <a:lnTo>
                  <a:pt x="1134" y="1991"/>
                </a:lnTo>
                <a:lnTo>
                  <a:pt x="1123" y="1974"/>
                </a:lnTo>
                <a:lnTo>
                  <a:pt x="1113" y="1958"/>
                </a:lnTo>
                <a:lnTo>
                  <a:pt x="1104" y="1942"/>
                </a:lnTo>
                <a:lnTo>
                  <a:pt x="1095" y="1926"/>
                </a:lnTo>
                <a:lnTo>
                  <a:pt x="1087" y="1909"/>
                </a:lnTo>
                <a:lnTo>
                  <a:pt x="1079" y="1893"/>
                </a:lnTo>
                <a:lnTo>
                  <a:pt x="1071" y="1876"/>
                </a:lnTo>
                <a:lnTo>
                  <a:pt x="1065" y="1860"/>
                </a:lnTo>
                <a:lnTo>
                  <a:pt x="1059" y="1843"/>
                </a:lnTo>
                <a:lnTo>
                  <a:pt x="1054" y="1826"/>
                </a:lnTo>
                <a:lnTo>
                  <a:pt x="1049" y="1810"/>
                </a:lnTo>
                <a:lnTo>
                  <a:pt x="1046" y="1801"/>
                </a:lnTo>
                <a:lnTo>
                  <a:pt x="1044" y="1790"/>
                </a:lnTo>
                <a:close/>
                <a:moveTo>
                  <a:pt x="1312" y="2122"/>
                </a:moveTo>
                <a:lnTo>
                  <a:pt x="1312" y="2122"/>
                </a:lnTo>
                <a:lnTo>
                  <a:pt x="1312" y="2122"/>
                </a:lnTo>
                <a:close/>
                <a:moveTo>
                  <a:pt x="946" y="1817"/>
                </a:moveTo>
                <a:lnTo>
                  <a:pt x="949" y="1829"/>
                </a:lnTo>
                <a:lnTo>
                  <a:pt x="953" y="1841"/>
                </a:lnTo>
                <a:lnTo>
                  <a:pt x="958" y="1855"/>
                </a:lnTo>
                <a:lnTo>
                  <a:pt x="963" y="1867"/>
                </a:lnTo>
                <a:lnTo>
                  <a:pt x="969" y="1880"/>
                </a:lnTo>
                <a:lnTo>
                  <a:pt x="975" y="1893"/>
                </a:lnTo>
                <a:lnTo>
                  <a:pt x="983" y="1911"/>
                </a:lnTo>
                <a:lnTo>
                  <a:pt x="992" y="1929"/>
                </a:lnTo>
                <a:lnTo>
                  <a:pt x="1001" y="1947"/>
                </a:lnTo>
                <a:lnTo>
                  <a:pt x="1011" y="1964"/>
                </a:lnTo>
                <a:lnTo>
                  <a:pt x="1023" y="1981"/>
                </a:lnTo>
                <a:lnTo>
                  <a:pt x="1034" y="1999"/>
                </a:lnTo>
                <a:lnTo>
                  <a:pt x="1045" y="2015"/>
                </a:lnTo>
                <a:lnTo>
                  <a:pt x="1058" y="2033"/>
                </a:lnTo>
                <a:lnTo>
                  <a:pt x="1058" y="2033"/>
                </a:lnTo>
                <a:lnTo>
                  <a:pt x="1069" y="2047"/>
                </a:lnTo>
                <a:lnTo>
                  <a:pt x="1081" y="2060"/>
                </a:lnTo>
                <a:lnTo>
                  <a:pt x="1085" y="2065"/>
                </a:lnTo>
                <a:lnTo>
                  <a:pt x="1085" y="2065"/>
                </a:lnTo>
                <a:lnTo>
                  <a:pt x="1092" y="2072"/>
                </a:lnTo>
                <a:lnTo>
                  <a:pt x="1103" y="2085"/>
                </a:lnTo>
                <a:lnTo>
                  <a:pt x="1114" y="2097"/>
                </a:lnTo>
                <a:lnTo>
                  <a:pt x="1122" y="2105"/>
                </a:lnTo>
                <a:lnTo>
                  <a:pt x="1122" y="2105"/>
                </a:lnTo>
                <a:lnTo>
                  <a:pt x="1131" y="2112"/>
                </a:lnTo>
                <a:lnTo>
                  <a:pt x="1131" y="2113"/>
                </a:lnTo>
                <a:lnTo>
                  <a:pt x="1138" y="2119"/>
                </a:lnTo>
                <a:lnTo>
                  <a:pt x="1144" y="2124"/>
                </a:lnTo>
                <a:lnTo>
                  <a:pt x="1148" y="2129"/>
                </a:lnTo>
                <a:lnTo>
                  <a:pt x="1155" y="2136"/>
                </a:lnTo>
                <a:lnTo>
                  <a:pt x="1162" y="2142"/>
                </a:lnTo>
                <a:lnTo>
                  <a:pt x="1162" y="2142"/>
                </a:lnTo>
                <a:lnTo>
                  <a:pt x="1171" y="2148"/>
                </a:lnTo>
                <a:lnTo>
                  <a:pt x="1179" y="2154"/>
                </a:lnTo>
                <a:lnTo>
                  <a:pt x="1179" y="2154"/>
                </a:lnTo>
                <a:lnTo>
                  <a:pt x="1185" y="2159"/>
                </a:lnTo>
                <a:lnTo>
                  <a:pt x="1185" y="2159"/>
                </a:lnTo>
                <a:lnTo>
                  <a:pt x="1185" y="2159"/>
                </a:lnTo>
                <a:lnTo>
                  <a:pt x="1185" y="2159"/>
                </a:lnTo>
                <a:lnTo>
                  <a:pt x="1199" y="2170"/>
                </a:lnTo>
                <a:lnTo>
                  <a:pt x="1214" y="2181"/>
                </a:lnTo>
                <a:lnTo>
                  <a:pt x="1229" y="2191"/>
                </a:lnTo>
                <a:lnTo>
                  <a:pt x="1246" y="2201"/>
                </a:lnTo>
                <a:lnTo>
                  <a:pt x="1246" y="2201"/>
                </a:lnTo>
                <a:lnTo>
                  <a:pt x="1251" y="2204"/>
                </a:lnTo>
                <a:lnTo>
                  <a:pt x="1256" y="2207"/>
                </a:lnTo>
                <a:lnTo>
                  <a:pt x="1260" y="2210"/>
                </a:lnTo>
                <a:lnTo>
                  <a:pt x="1265" y="2213"/>
                </a:lnTo>
                <a:lnTo>
                  <a:pt x="1265" y="2213"/>
                </a:lnTo>
                <a:lnTo>
                  <a:pt x="1275" y="2218"/>
                </a:lnTo>
                <a:lnTo>
                  <a:pt x="1286" y="2225"/>
                </a:lnTo>
                <a:lnTo>
                  <a:pt x="1297" y="2230"/>
                </a:lnTo>
                <a:lnTo>
                  <a:pt x="1307" y="2235"/>
                </a:lnTo>
                <a:lnTo>
                  <a:pt x="1309" y="2236"/>
                </a:lnTo>
                <a:lnTo>
                  <a:pt x="1309" y="2236"/>
                </a:lnTo>
                <a:lnTo>
                  <a:pt x="1314" y="2238"/>
                </a:lnTo>
                <a:lnTo>
                  <a:pt x="1324" y="2243"/>
                </a:lnTo>
                <a:lnTo>
                  <a:pt x="1334" y="2247"/>
                </a:lnTo>
                <a:lnTo>
                  <a:pt x="1345" y="2251"/>
                </a:lnTo>
                <a:lnTo>
                  <a:pt x="1355" y="2255"/>
                </a:lnTo>
                <a:lnTo>
                  <a:pt x="1355" y="2255"/>
                </a:lnTo>
                <a:lnTo>
                  <a:pt x="1367" y="2259"/>
                </a:lnTo>
                <a:lnTo>
                  <a:pt x="1379" y="2264"/>
                </a:lnTo>
                <a:lnTo>
                  <a:pt x="1393" y="2269"/>
                </a:lnTo>
                <a:lnTo>
                  <a:pt x="1405" y="2273"/>
                </a:lnTo>
                <a:lnTo>
                  <a:pt x="1405" y="2273"/>
                </a:lnTo>
                <a:lnTo>
                  <a:pt x="1425" y="2279"/>
                </a:lnTo>
                <a:lnTo>
                  <a:pt x="1447" y="2284"/>
                </a:lnTo>
                <a:lnTo>
                  <a:pt x="1468" y="2289"/>
                </a:lnTo>
                <a:lnTo>
                  <a:pt x="1490" y="2293"/>
                </a:lnTo>
                <a:lnTo>
                  <a:pt x="1512" y="2296"/>
                </a:lnTo>
                <a:lnTo>
                  <a:pt x="1534" y="2299"/>
                </a:lnTo>
                <a:lnTo>
                  <a:pt x="1557" y="2300"/>
                </a:lnTo>
                <a:lnTo>
                  <a:pt x="1578" y="2302"/>
                </a:lnTo>
                <a:lnTo>
                  <a:pt x="1601" y="2302"/>
                </a:lnTo>
                <a:lnTo>
                  <a:pt x="1623" y="2302"/>
                </a:lnTo>
                <a:lnTo>
                  <a:pt x="1645" y="2301"/>
                </a:lnTo>
                <a:lnTo>
                  <a:pt x="1667" y="2300"/>
                </a:lnTo>
                <a:lnTo>
                  <a:pt x="1689" y="2297"/>
                </a:lnTo>
                <a:lnTo>
                  <a:pt x="1712" y="2294"/>
                </a:lnTo>
                <a:lnTo>
                  <a:pt x="1733" y="2291"/>
                </a:lnTo>
                <a:lnTo>
                  <a:pt x="1755" y="2286"/>
                </a:lnTo>
                <a:lnTo>
                  <a:pt x="1755" y="2286"/>
                </a:lnTo>
                <a:lnTo>
                  <a:pt x="1779" y="2281"/>
                </a:lnTo>
                <a:lnTo>
                  <a:pt x="1802" y="2274"/>
                </a:lnTo>
                <a:lnTo>
                  <a:pt x="1826" y="2266"/>
                </a:lnTo>
                <a:lnTo>
                  <a:pt x="1848" y="2258"/>
                </a:lnTo>
                <a:lnTo>
                  <a:pt x="1871" y="2249"/>
                </a:lnTo>
                <a:lnTo>
                  <a:pt x="1893" y="2240"/>
                </a:lnTo>
                <a:lnTo>
                  <a:pt x="1916" y="2229"/>
                </a:lnTo>
                <a:lnTo>
                  <a:pt x="1938" y="2217"/>
                </a:lnTo>
                <a:lnTo>
                  <a:pt x="1938" y="2217"/>
                </a:lnTo>
                <a:lnTo>
                  <a:pt x="1949" y="2211"/>
                </a:lnTo>
                <a:lnTo>
                  <a:pt x="1959" y="2205"/>
                </a:lnTo>
                <a:lnTo>
                  <a:pt x="1970" y="2199"/>
                </a:lnTo>
                <a:lnTo>
                  <a:pt x="1981" y="2192"/>
                </a:lnTo>
                <a:lnTo>
                  <a:pt x="1991" y="2186"/>
                </a:lnTo>
                <a:lnTo>
                  <a:pt x="2001" y="2179"/>
                </a:lnTo>
                <a:lnTo>
                  <a:pt x="2010" y="2171"/>
                </a:lnTo>
                <a:lnTo>
                  <a:pt x="2021" y="2164"/>
                </a:lnTo>
                <a:lnTo>
                  <a:pt x="2021" y="2164"/>
                </a:lnTo>
                <a:lnTo>
                  <a:pt x="2031" y="2157"/>
                </a:lnTo>
                <a:lnTo>
                  <a:pt x="2040" y="2149"/>
                </a:lnTo>
                <a:lnTo>
                  <a:pt x="2049" y="2141"/>
                </a:lnTo>
                <a:lnTo>
                  <a:pt x="2059" y="2133"/>
                </a:lnTo>
                <a:lnTo>
                  <a:pt x="2067" y="2125"/>
                </a:lnTo>
                <a:lnTo>
                  <a:pt x="2077" y="2117"/>
                </a:lnTo>
                <a:lnTo>
                  <a:pt x="2086" y="2108"/>
                </a:lnTo>
                <a:lnTo>
                  <a:pt x="2095" y="2100"/>
                </a:lnTo>
                <a:lnTo>
                  <a:pt x="2095" y="2100"/>
                </a:lnTo>
                <a:lnTo>
                  <a:pt x="2104" y="2091"/>
                </a:lnTo>
                <a:lnTo>
                  <a:pt x="2112" y="2082"/>
                </a:lnTo>
                <a:lnTo>
                  <a:pt x="2120" y="2072"/>
                </a:lnTo>
                <a:lnTo>
                  <a:pt x="2129" y="2063"/>
                </a:lnTo>
                <a:lnTo>
                  <a:pt x="2137" y="2054"/>
                </a:lnTo>
                <a:lnTo>
                  <a:pt x="2144" y="2045"/>
                </a:lnTo>
                <a:lnTo>
                  <a:pt x="2152" y="2035"/>
                </a:lnTo>
                <a:lnTo>
                  <a:pt x="2159" y="2025"/>
                </a:lnTo>
                <a:lnTo>
                  <a:pt x="2159" y="2025"/>
                </a:lnTo>
                <a:lnTo>
                  <a:pt x="2166" y="2015"/>
                </a:lnTo>
                <a:lnTo>
                  <a:pt x="2173" y="2005"/>
                </a:lnTo>
                <a:lnTo>
                  <a:pt x="2181" y="1995"/>
                </a:lnTo>
                <a:lnTo>
                  <a:pt x="2188" y="1984"/>
                </a:lnTo>
                <a:lnTo>
                  <a:pt x="2194" y="1974"/>
                </a:lnTo>
                <a:lnTo>
                  <a:pt x="2201" y="1964"/>
                </a:lnTo>
                <a:lnTo>
                  <a:pt x="2207" y="1953"/>
                </a:lnTo>
                <a:lnTo>
                  <a:pt x="2213" y="1943"/>
                </a:lnTo>
                <a:lnTo>
                  <a:pt x="2213" y="1943"/>
                </a:lnTo>
                <a:lnTo>
                  <a:pt x="2224" y="1920"/>
                </a:lnTo>
                <a:lnTo>
                  <a:pt x="2235" y="1898"/>
                </a:lnTo>
                <a:lnTo>
                  <a:pt x="2245" y="1875"/>
                </a:lnTo>
                <a:lnTo>
                  <a:pt x="2254" y="1853"/>
                </a:lnTo>
                <a:lnTo>
                  <a:pt x="2261" y="1829"/>
                </a:lnTo>
                <a:lnTo>
                  <a:pt x="2269" y="1806"/>
                </a:lnTo>
                <a:lnTo>
                  <a:pt x="2275" y="1782"/>
                </a:lnTo>
                <a:lnTo>
                  <a:pt x="2281" y="1759"/>
                </a:lnTo>
                <a:lnTo>
                  <a:pt x="2281" y="1759"/>
                </a:lnTo>
                <a:lnTo>
                  <a:pt x="2286" y="1737"/>
                </a:lnTo>
                <a:lnTo>
                  <a:pt x="2290" y="1715"/>
                </a:lnTo>
                <a:lnTo>
                  <a:pt x="2293" y="1692"/>
                </a:lnTo>
                <a:lnTo>
                  <a:pt x="2295" y="1670"/>
                </a:lnTo>
                <a:lnTo>
                  <a:pt x="2297" y="1648"/>
                </a:lnTo>
                <a:lnTo>
                  <a:pt x="2297" y="1626"/>
                </a:lnTo>
                <a:lnTo>
                  <a:pt x="2298" y="1603"/>
                </a:lnTo>
                <a:lnTo>
                  <a:pt x="2297" y="1581"/>
                </a:lnTo>
                <a:lnTo>
                  <a:pt x="2296" y="1558"/>
                </a:lnTo>
                <a:lnTo>
                  <a:pt x="2294" y="1537"/>
                </a:lnTo>
                <a:lnTo>
                  <a:pt x="2291" y="1514"/>
                </a:lnTo>
                <a:lnTo>
                  <a:pt x="2288" y="1492"/>
                </a:lnTo>
                <a:lnTo>
                  <a:pt x="2284" y="1471"/>
                </a:lnTo>
                <a:lnTo>
                  <a:pt x="2278" y="1449"/>
                </a:lnTo>
                <a:lnTo>
                  <a:pt x="2273" y="1428"/>
                </a:lnTo>
                <a:lnTo>
                  <a:pt x="2267" y="1406"/>
                </a:lnTo>
                <a:lnTo>
                  <a:pt x="2267" y="1406"/>
                </a:lnTo>
                <a:lnTo>
                  <a:pt x="2263" y="1394"/>
                </a:lnTo>
                <a:lnTo>
                  <a:pt x="2259" y="1382"/>
                </a:lnTo>
                <a:lnTo>
                  <a:pt x="2255" y="1370"/>
                </a:lnTo>
                <a:lnTo>
                  <a:pt x="2251" y="1358"/>
                </a:lnTo>
                <a:lnTo>
                  <a:pt x="2247" y="1347"/>
                </a:lnTo>
                <a:lnTo>
                  <a:pt x="2242" y="1337"/>
                </a:lnTo>
                <a:lnTo>
                  <a:pt x="2238" y="1326"/>
                </a:lnTo>
                <a:lnTo>
                  <a:pt x="2233" y="1316"/>
                </a:lnTo>
                <a:lnTo>
                  <a:pt x="2230" y="1312"/>
                </a:lnTo>
                <a:lnTo>
                  <a:pt x="2230" y="1311"/>
                </a:lnTo>
                <a:lnTo>
                  <a:pt x="2229" y="1309"/>
                </a:lnTo>
                <a:lnTo>
                  <a:pt x="2224" y="1299"/>
                </a:lnTo>
                <a:lnTo>
                  <a:pt x="2219" y="1289"/>
                </a:lnTo>
                <a:lnTo>
                  <a:pt x="2213" y="1278"/>
                </a:lnTo>
                <a:lnTo>
                  <a:pt x="2208" y="1268"/>
                </a:lnTo>
                <a:lnTo>
                  <a:pt x="2208" y="1268"/>
                </a:lnTo>
                <a:lnTo>
                  <a:pt x="2202" y="1257"/>
                </a:lnTo>
                <a:lnTo>
                  <a:pt x="2196" y="1247"/>
                </a:lnTo>
                <a:lnTo>
                  <a:pt x="2189" y="1237"/>
                </a:lnTo>
                <a:lnTo>
                  <a:pt x="2183" y="1226"/>
                </a:lnTo>
                <a:lnTo>
                  <a:pt x="2175" y="1216"/>
                </a:lnTo>
                <a:lnTo>
                  <a:pt x="2169" y="1207"/>
                </a:lnTo>
                <a:lnTo>
                  <a:pt x="2162" y="1197"/>
                </a:lnTo>
                <a:lnTo>
                  <a:pt x="2154" y="1188"/>
                </a:lnTo>
                <a:lnTo>
                  <a:pt x="2154" y="1187"/>
                </a:lnTo>
                <a:lnTo>
                  <a:pt x="2154" y="1187"/>
                </a:lnTo>
                <a:lnTo>
                  <a:pt x="2154" y="1187"/>
                </a:lnTo>
                <a:lnTo>
                  <a:pt x="2147" y="1177"/>
                </a:lnTo>
                <a:lnTo>
                  <a:pt x="2140" y="1168"/>
                </a:lnTo>
                <a:lnTo>
                  <a:pt x="2133" y="1160"/>
                </a:lnTo>
                <a:lnTo>
                  <a:pt x="2124" y="1151"/>
                </a:lnTo>
                <a:lnTo>
                  <a:pt x="2124" y="1151"/>
                </a:lnTo>
                <a:lnTo>
                  <a:pt x="2117" y="1143"/>
                </a:lnTo>
                <a:lnTo>
                  <a:pt x="2109" y="1133"/>
                </a:lnTo>
                <a:lnTo>
                  <a:pt x="2101" y="1125"/>
                </a:lnTo>
                <a:lnTo>
                  <a:pt x="2093" y="1117"/>
                </a:lnTo>
                <a:lnTo>
                  <a:pt x="2082" y="1106"/>
                </a:lnTo>
                <a:lnTo>
                  <a:pt x="2070" y="1096"/>
                </a:lnTo>
                <a:lnTo>
                  <a:pt x="2062" y="1088"/>
                </a:lnTo>
                <a:lnTo>
                  <a:pt x="2061" y="1087"/>
                </a:lnTo>
                <a:lnTo>
                  <a:pt x="2058" y="1084"/>
                </a:lnTo>
                <a:lnTo>
                  <a:pt x="2058" y="1084"/>
                </a:lnTo>
                <a:lnTo>
                  <a:pt x="2043" y="1072"/>
                </a:lnTo>
                <a:lnTo>
                  <a:pt x="2029" y="1060"/>
                </a:lnTo>
                <a:lnTo>
                  <a:pt x="2029" y="1060"/>
                </a:lnTo>
                <a:lnTo>
                  <a:pt x="2011" y="1048"/>
                </a:lnTo>
                <a:lnTo>
                  <a:pt x="1995" y="1035"/>
                </a:lnTo>
                <a:lnTo>
                  <a:pt x="1978" y="1024"/>
                </a:lnTo>
                <a:lnTo>
                  <a:pt x="1960" y="1014"/>
                </a:lnTo>
                <a:lnTo>
                  <a:pt x="1942" y="1004"/>
                </a:lnTo>
                <a:lnTo>
                  <a:pt x="1925" y="993"/>
                </a:lnTo>
                <a:lnTo>
                  <a:pt x="1906" y="984"/>
                </a:lnTo>
                <a:lnTo>
                  <a:pt x="1889" y="976"/>
                </a:lnTo>
                <a:lnTo>
                  <a:pt x="1876" y="971"/>
                </a:lnTo>
                <a:lnTo>
                  <a:pt x="1864" y="965"/>
                </a:lnTo>
                <a:lnTo>
                  <a:pt x="1850" y="961"/>
                </a:lnTo>
                <a:lnTo>
                  <a:pt x="1837" y="956"/>
                </a:lnTo>
                <a:lnTo>
                  <a:pt x="1825" y="952"/>
                </a:lnTo>
                <a:lnTo>
                  <a:pt x="1813" y="947"/>
                </a:lnTo>
                <a:lnTo>
                  <a:pt x="1825" y="950"/>
                </a:lnTo>
                <a:lnTo>
                  <a:pt x="1837" y="954"/>
                </a:lnTo>
                <a:lnTo>
                  <a:pt x="1856" y="960"/>
                </a:lnTo>
                <a:lnTo>
                  <a:pt x="1876" y="966"/>
                </a:lnTo>
                <a:lnTo>
                  <a:pt x="1895" y="973"/>
                </a:lnTo>
                <a:lnTo>
                  <a:pt x="1914" y="981"/>
                </a:lnTo>
                <a:lnTo>
                  <a:pt x="1933" y="989"/>
                </a:lnTo>
                <a:lnTo>
                  <a:pt x="1952" y="999"/>
                </a:lnTo>
                <a:lnTo>
                  <a:pt x="1971" y="1008"/>
                </a:lnTo>
                <a:lnTo>
                  <a:pt x="1989" y="1018"/>
                </a:lnTo>
                <a:lnTo>
                  <a:pt x="2007" y="1029"/>
                </a:lnTo>
                <a:lnTo>
                  <a:pt x="2026" y="1040"/>
                </a:lnTo>
                <a:lnTo>
                  <a:pt x="2044" y="1053"/>
                </a:lnTo>
                <a:lnTo>
                  <a:pt x="2061" y="1065"/>
                </a:lnTo>
                <a:lnTo>
                  <a:pt x="2061" y="1065"/>
                </a:lnTo>
                <a:lnTo>
                  <a:pt x="2061" y="1065"/>
                </a:lnTo>
                <a:lnTo>
                  <a:pt x="2064" y="1067"/>
                </a:lnTo>
                <a:lnTo>
                  <a:pt x="2064" y="1068"/>
                </a:lnTo>
                <a:lnTo>
                  <a:pt x="2079" y="1078"/>
                </a:lnTo>
                <a:lnTo>
                  <a:pt x="2092" y="1089"/>
                </a:lnTo>
                <a:lnTo>
                  <a:pt x="2100" y="1096"/>
                </a:lnTo>
                <a:lnTo>
                  <a:pt x="2106" y="1101"/>
                </a:lnTo>
                <a:lnTo>
                  <a:pt x="2111" y="1106"/>
                </a:lnTo>
                <a:lnTo>
                  <a:pt x="2123" y="1116"/>
                </a:lnTo>
                <a:lnTo>
                  <a:pt x="2134" y="1126"/>
                </a:lnTo>
                <a:lnTo>
                  <a:pt x="2134" y="1126"/>
                </a:lnTo>
                <a:lnTo>
                  <a:pt x="2136" y="1128"/>
                </a:lnTo>
                <a:lnTo>
                  <a:pt x="2144" y="1136"/>
                </a:lnTo>
                <a:lnTo>
                  <a:pt x="2151" y="1145"/>
                </a:lnTo>
                <a:lnTo>
                  <a:pt x="2159" y="1152"/>
                </a:lnTo>
                <a:lnTo>
                  <a:pt x="2166" y="1161"/>
                </a:lnTo>
                <a:lnTo>
                  <a:pt x="2167" y="1161"/>
                </a:lnTo>
                <a:lnTo>
                  <a:pt x="2174" y="1169"/>
                </a:lnTo>
                <a:lnTo>
                  <a:pt x="2183" y="1178"/>
                </a:lnTo>
                <a:lnTo>
                  <a:pt x="2190" y="1188"/>
                </a:lnTo>
                <a:lnTo>
                  <a:pt x="2197" y="1197"/>
                </a:lnTo>
                <a:lnTo>
                  <a:pt x="2205" y="1206"/>
                </a:lnTo>
                <a:lnTo>
                  <a:pt x="2212" y="1216"/>
                </a:lnTo>
                <a:lnTo>
                  <a:pt x="2219" y="1225"/>
                </a:lnTo>
                <a:lnTo>
                  <a:pt x="2225" y="1236"/>
                </a:lnTo>
                <a:lnTo>
                  <a:pt x="2233" y="1245"/>
                </a:lnTo>
                <a:lnTo>
                  <a:pt x="2239" y="1255"/>
                </a:lnTo>
                <a:lnTo>
                  <a:pt x="2246" y="1265"/>
                </a:lnTo>
                <a:lnTo>
                  <a:pt x="2252" y="1276"/>
                </a:lnTo>
                <a:lnTo>
                  <a:pt x="2252" y="1276"/>
                </a:lnTo>
                <a:lnTo>
                  <a:pt x="2257" y="1285"/>
                </a:lnTo>
                <a:lnTo>
                  <a:pt x="2262" y="1294"/>
                </a:lnTo>
                <a:lnTo>
                  <a:pt x="2266" y="1302"/>
                </a:lnTo>
                <a:lnTo>
                  <a:pt x="2271" y="1310"/>
                </a:lnTo>
                <a:lnTo>
                  <a:pt x="2271" y="1310"/>
                </a:lnTo>
                <a:lnTo>
                  <a:pt x="2275" y="1319"/>
                </a:lnTo>
                <a:lnTo>
                  <a:pt x="2275" y="1319"/>
                </a:lnTo>
                <a:lnTo>
                  <a:pt x="2280" y="1330"/>
                </a:lnTo>
                <a:lnTo>
                  <a:pt x="2280" y="1330"/>
                </a:lnTo>
                <a:lnTo>
                  <a:pt x="2285" y="1338"/>
                </a:lnTo>
                <a:lnTo>
                  <a:pt x="2289" y="1347"/>
                </a:lnTo>
                <a:lnTo>
                  <a:pt x="2293" y="1355"/>
                </a:lnTo>
                <a:lnTo>
                  <a:pt x="2296" y="1364"/>
                </a:lnTo>
                <a:lnTo>
                  <a:pt x="2296" y="1364"/>
                </a:lnTo>
                <a:lnTo>
                  <a:pt x="2305" y="1388"/>
                </a:lnTo>
                <a:lnTo>
                  <a:pt x="2314" y="1411"/>
                </a:lnTo>
                <a:lnTo>
                  <a:pt x="2321" y="1435"/>
                </a:lnTo>
                <a:lnTo>
                  <a:pt x="2328" y="1459"/>
                </a:lnTo>
                <a:lnTo>
                  <a:pt x="2333" y="1484"/>
                </a:lnTo>
                <a:lnTo>
                  <a:pt x="2340" y="1509"/>
                </a:lnTo>
                <a:lnTo>
                  <a:pt x="2344" y="1535"/>
                </a:lnTo>
                <a:lnTo>
                  <a:pt x="2347" y="1561"/>
                </a:lnTo>
                <a:lnTo>
                  <a:pt x="2347" y="1561"/>
                </a:lnTo>
                <a:lnTo>
                  <a:pt x="2350" y="1587"/>
                </a:lnTo>
                <a:lnTo>
                  <a:pt x="2351" y="1613"/>
                </a:lnTo>
                <a:lnTo>
                  <a:pt x="2351" y="1638"/>
                </a:lnTo>
                <a:lnTo>
                  <a:pt x="2351" y="1665"/>
                </a:lnTo>
                <a:lnTo>
                  <a:pt x="2349" y="1691"/>
                </a:lnTo>
                <a:lnTo>
                  <a:pt x="2347" y="1718"/>
                </a:lnTo>
                <a:lnTo>
                  <a:pt x="2344" y="1744"/>
                </a:lnTo>
                <a:lnTo>
                  <a:pt x="2340" y="1771"/>
                </a:lnTo>
                <a:lnTo>
                  <a:pt x="2340" y="1771"/>
                </a:lnTo>
                <a:lnTo>
                  <a:pt x="2334" y="1796"/>
                </a:lnTo>
                <a:lnTo>
                  <a:pt x="2328" y="1822"/>
                </a:lnTo>
                <a:lnTo>
                  <a:pt x="2321" y="1848"/>
                </a:lnTo>
                <a:lnTo>
                  <a:pt x="2313" y="1873"/>
                </a:lnTo>
                <a:lnTo>
                  <a:pt x="2313" y="1873"/>
                </a:lnTo>
                <a:lnTo>
                  <a:pt x="2303" y="1899"/>
                </a:lnTo>
                <a:lnTo>
                  <a:pt x="2293" y="1923"/>
                </a:lnTo>
                <a:lnTo>
                  <a:pt x="2281" y="1948"/>
                </a:lnTo>
                <a:lnTo>
                  <a:pt x="2270" y="1972"/>
                </a:lnTo>
                <a:lnTo>
                  <a:pt x="2257" y="1996"/>
                </a:lnTo>
                <a:lnTo>
                  <a:pt x="2244" y="2018"/>
                </a:lnTo>
                <a:lnTo>
                  <a:pt x="2228" y="2041"/>
                </a:lnTo>
                <a:lnTo>
                  <a:pt x="2213" y="2062"/>
                </a:lnTo>
                <a:lnTo>
                  <a:pt x="2197" y="2085"/>
                </a:lnTo>
                <a:lnTo>
                  <a:pt x="2180" y="2106"/>
                </a:lnTo>
                <a:lnTo>
                  <a:pt x="2161" y="2127"/>
                </a:lnTo>
                <a:lnTo>
                  <a:pt x="2142" y="2147"/>
                </a:lnTo>
                <a:lnTo>
                  <a:pt x="2122" y="2165"/>
                </a:lnTo>
                <a:lnTo>
                  <a:pt x="2101" y="2184"/>
                </a:lnTo>
                <a:lnTo>
                  <a:pt x="2080" y="2201"/>
                </a:lnTo>
                <a:lnTo>
                  <a:pt x="2058" y="2218"/>
                </a:lnTo>
                <a:lnTo>
                  <a:pt x="2036" y="2234"/>
                </a:lnTo>
                <a:lnTo>
                  <a:pt x="2013" y="2248"/>
                </a:lnTo>
                <a:lnTo>
                  <a:pt x="1991" y="2262"/>
                </a:lnTo>
                <a:lnTo>
                  <a:pt x="1967" y="2275"/>
                </a:lnTo>
                <a:lnTo>
                  <a:pt x="1967" y="2275"/>
                </a:lnTo>
                <a:lnTo>
                  <a:pt x="1943" y="2287"/>
                </a:lnTo>
                <a:lnTo>
                  <a:pt x="1919" y="2298"/>
                </a:lnTo>
                <a:lnTo>
                  <a:pt x="1894" y="2308"/>
                </a:lnTo>
                <a:lnTo>
                  <a:pt x="1869" y="2318"/>
                </a:lnTo>
                <a:lnTo>
                  <a:pt x="1843" y="2326"/>
                </a:lnTo>
                <a:lnTo>
                  <a:pt x="1818" y="2333"/>
                </a:lnTo>
                <a:lnTo>
                  <a:pt x="1792" y="2339"/>
                </a:lnTo>
                <a:lnTo>
                  <a:pt x="1767" y="2344"/>
                </a:lnTo>
                <a:lnTo>
                  <a:pt x="1767" y="2344"/>
                </a:lnTo>
                <a:lnTo>
                  <a:pt x="1740" y="2348"/>
                </a:lnTo>
                <a:lnTo>
                  <a:pt x="1714" y="2352"/>
                </a:lnTo>
                <a:lnTo>
                  <a:pt x="1687" y="2354"/>
                </a:lnTo>
                <a:lnTo>
                  <a:pt x="1661" y="2355"/>
                </a:lnTo>
                <a:lnTo>
                  <a:pt x="1635" y="2356"/>
                </a:lnTo>
                <a:lnTo>
                  <a:pt x="1609" y="2356"/>
                </a:lnTo>
                <a:lnTo>
                  <a:pt x="1583" y="2354"/>
                </a:lnTo>
                <a:lnTo>
                  <a:pt x="1558" y="2352"/>
                </a:lnTo>
                <a:lnTo>
                  <a:pt x="1558" y="2352"/>
                </a:lnTo>
                <a:lnTo>
                  <a:pt x="1532" y="2349"/>
                </a:lnTo>
                <a:lnTo>
                  <a:pt x="1507" y="2344"/>
                </a:lnTo>
                <a:lnTo>
                  <a:pt x="1481" y="2339"/>
                </a:lnTo>
                <a:lnTo>
                  <a:pt x="1456" y="2333"/>
                </a:lnTo>
                <a:lnTo>
                  <a:pt x="1432" y="2327"/>
                </a:lnTo>
                <a:lnTo>
                  <a:pt x="1408" y="2319"/>
                </a:lnTo>
                <a:lnTo>
                  <a:pt x="1384" y="2310"/>
                </a:lnTo>
                <a:lnTo>
                  <a:pt x="1362" y="2301"/>
                </a:lnTo>
                <a:lnTo>
                  <a:pt x="1362" y="2301"/>
                </a:lnTo>
                <a:lnTo>
                  <a:pt x="1353" y="2297"/>
                </a:lnTo>
                <a:lnTo>
                  <a:pt x="1344" y="2293"/>
                </a:lnTo>
                <a:lnTo>
                  <a:pt x="1334" y="2289"/>
                </a:lnTo>
                <a:lnTo>
                  <a:pt x="1326" y="2285"/>
                </a:lnTo>
                <a:lnTo>
                  <a:pt x="1316" y="2281"/>
                </a:lnTo>
                <a:lnTo>
                  <a:pt x="1309" y="2277"/>
                </a:lnTo>
                <a:lnTo>
                  <a:pt x="1309" y="2276"/>
                </a:lnTo>
                <a:lnTo>
                  <a:pt x="1300" y="2272"/>
                </a:lnTo>
                <a:lnTo>
                  <a:pt x="1291" y="2266"/>
                </a:lnTo>
                <a:lnTo>
                  <a:pt x="1281" y="2261"/>
                </a:lnTo>
                <a:lnTo>
                  <a:pt x="1273" y="2256"/>
                </a:lnTo>
                <a:lnTo>
                  <a:pt x="1273" y="2256"/>
                </a:lnTo>
                <a:lnTo>
                  <a:pt x="1263" y="2250"/>
                </a:lnTo>
                <a:lnTo>
                  <a:pt x="1253" y="2244"/>
                </a:lnTo>
                <a:lnTo>
                  <a:pt x="1243" y="2238"/>
                </a:lnTo>
                <a:lnTo>
                  <a:pt x="1234" y="2231"/>
                </a:lnTo>
                <a:lnTo>
                  <a:pt x="1224" y="2225"/>
                </a:lnTo>
                <a:lnTo>
                  <a:pt x="1215" y="2217"/>
                </a:lnTo>
                <a:lnTo>
                  <a:pt x="1206" y="2210"/>
                </a:lnTo>
                <a:lnTo>
                  <a:pt x="1197" y="2203"/>
                </a:lnTo>
                <a:lnTo>
                  <a:pt x="1196" y="2203"/>
                </a:lnTo>
                <a:lnTo>
                  <a:pt x="1194" y="2202"/>
                </a:lnTo>
                <a:lnTo>
                  <a:pt x="1186" y="2195"/>
                </a:lnTo>
                <a:lnTo>
                  <a:pt x="1175" y="2187"/>
                </a:lnTo>
                <a:lnTo>
                  <a:pt x="1175" y="2187"/>
                </a:lnTo>
                <a:lnTo>
                  <a:pt x="1166" y="2179"/>
                </a:lnTo>
                <a:lnTo>
                  <a:pt x="1158" y="2171"/>
                </a:lnTo>
                <a:lnTo>
                  <a:pt x="1158" y="2171"/>
                </a:lnTo>
                <a:lnTo>
                  <a:pt x="1153" y="2166"/>
                </a:lnTo>
                <a:lnTo>
                  <a:pt x="1147" y="2160"/>
                </a:lnTo>
                <a:lnTo>
                  <a:pt x="1141" y="2155"/>
                </a:lnTo>
                <a:lnTo>
                  <a:pt x="1141" y="2155"/>
                </a:lnTo>
                <a:lnTo>
                  <a:pt x="1140" y="2153"/>
                </a:lnTo>
                <a:lnTo>
                  <a:pt x="1132" y="2146"/>
                </a:lnTo>
                <a:lnTo>
                  <a:pt x="1123" y="2138"/>
                </a:lnTo>
                <a:lnTo>
                  <a:pt x="1124" y="2138"/>
                </a:lnTo>
                <a:lnTo>
                  <a:pt x="1113" y="2127"/>
                </a:lnTo>
                <a:lnTo>
                  <a:pt x="1103" y="2115"/>
                </a:lnTo>
                <a:lnTo>
                  <a:pt x="1099" y="2110"/>
                </a:lnTo>
                <a:lnTo>
                  <a:pt x="1094" y="2104"/>
                </a:lnTo>
                <a:lnTo>
                  <a:pt x="1087" y="2096"/>
                </a:lnTo>
                <a:lnTo>
                  <a:pt x="1087" y="2096"/>
                </a:lnTo>
                <a:lnTo>
                  <a:pt x="1076" y="2083"/>
                </a:lnTo>
                <a:lnTo>
                  <a:pt x="1065" y="2069"/>
                </a:lnTo>
                <a:lnTo>
                  <a:pt x="1052" y="2051"/>
                </a:lnTo>
                <a:lnTo>
                  <a:pt x="1040" y="2033"/>
                </a:lnTo>
                <a:lnTo>
                  <a:pt x="1028" y="2013"/>
                </a:lnTo>
                <a:lnTo>
                  <a:pt x="1017" y="1995"/>
                </a:lnTo>
                <a:lnTo>
                  <a:pt x="1006" y="1976"/>
                </a:lnTo>
                <a:lnTo>
                  <a:pt x="997" y="1957"/>
                </a:lnTo>
                <a:lnTo>
                  <a:pt x="988" y="1937"/>
                </a:lnTo>
                <a:lnTo>
                  <a:pt x="980" y="1918"/>
                </a:lnTo>
                <a:lnTo>
                  <a:pt x="972" y="1899"/>
                </a:lnTo>
                <a:lnTo>
                  <a:pt x="964" y="1879"/>
                </a:lnTo>
                <a:lnTo>
                  <a:pt x="958" y="1861"/>
                </a:lnTo>
                <a:lnTo>
                  <a:pt x="952" y="1841"/>
                </a:lnTo>
                <a:lnTo>
                  <a:pt x="949" y="1829"/>
                </a:lnTo>
                <a:lnTo>
                  <a:pt x="946" y="1817"/>
                </a:lnTo>
                <a:close/>
                <a:moveTo>
                  <a:pt x="847" y="1843"/>
                </a:moveTo>
                <a:lnTo>
                  <a:pt x="850" y="1853"/>
                </a:lnTo>
                <a:lnTo>
                  <a:pt x="853" y="1861"/>
                </a:lnTo>
                <a:lnTo>
                  <a:pt x="855" y="1869"/>
                </a:lnTo>
                <a:lnTo>
                  <a:pt x="858" y="1877"/>
                </a:lnTo>
                <a:lnTo>
                  <a:pt x="865" y="1893"/>
                </a:lnTo>
                <a:lnTo>
                  <a:pt x="871" y="1908"/>
                </a:lnTo>
                <a:lnTo>
                  <a:pt x="877" y="1922"/>
                </a:lnTo>
                <a:lnTo>
                  <a:pt x="883" y="1937"/>
                </a:lnTo>
                <a:lnTo>
                  <a:pt x="893" y="1958"/>
                </a:lnTo>
                <a:lnTo>
                  <a:pt x="903" y="1979"/>
                </a:lnTo>
                <a:lnTo>
                  <a:pt x="914" y="2000"/>
                </a:lnTo>
                <a:lnTo>
                  <a:pt x="927" y="2019"/>
                </a:lnTo>
                <a:lnTo>
                  <a:pt x="939" y="2040"/>
                </a:lnTo>
                <a:lnTo>
                  <a:pt x="952" y="2060"/>
                </a:lnTo>
                <a:lnTo>
                  <a:pt x="966" y="2080"/>
                </a:lnTo>
                <a:lnTo>
                  <a:pt x="981" y="2099"/>
                </a:lnTo>
                <a:lnTo>
                  <a:pt x="981" y="2099"/>
                </a:lnTo>
                <a:lnTo>
                  <a:pt x="993" y="2114"/>
                </a:lnTo>
                <a:lnTo>
                  <a:pt x="1006" y="2129"/>
                </a:lnTo>
                <a:lnTo>
                  <a:pt x="1012" y="2136"/>
                </a:lnTo>
                <a:lnTo>
                  <a:pt x="1012" y="2137"/>
                </a:lnTo>
                <a:lnTo>
                  <a:pt x="1016" y="2142"/>
                </a:lnTo>
                <a:lnTo>
                  <a:pt x="1022" y="2147"/>
                </a:lnTo>
                <a:lnTo>
                  <a:pt x="1034" y="2159"/>
                </a:lnTo>
                <a:lnTo>
                  <a:pt x="1047" y="2172"/>
                </a:lnTo>
                <a:lnTo>
                  <a:pt x="1056" y="2182"/>
                </a:lnTo>
                <a:lnTo>
                  <a:pt x="1056" y="2182"/>
                </a:lnTo>
                <a:lnTo>
                  <a:pt x="1065" y="2191"/>
                </a:lnTo>
                <a:lnTo>
                  <a:pt x="1065" y="2191"/>
                </a:lnTo>
                <a:lnTo>
                  <a:pt x="1072" y="2198"/>
                </a:lnTo>
                <a:lnTo>
                  <a:pt x="1080" y="2204"/>
                </a:lnTo>
                <a:lnTo>
                  <a:pt x="1080" y="2204"/>
                </a:lnTo>
                <a:lnTo>
                  <a:pt x="1085" y="2208"/>
                </a:lnTo>
                <a:lnTo>
                  <a:pt x="1093" y="2215"/>
                </a:lnTo>
                <a:lnTo>
                  <a:pt x="1102" y="2224"/>
                </a:lnTo>
                <a:lnTo>
                  <a:pt x="1111" y="2231"/>
                </a:lnTo>
                <a:lnTo>
                  <a:pt x="1119" y="2237"/>
                </a:lnTo>
                <a:lnTo>
                  <a:pt x="1119" y="2238"/>
                </a:lnTo>
                <a:lnTo>
                  <a:pt x="1127" y="2243"/>
                </a:lnTo>
                <a:lnTo>
                  <a:pt x="1128" y="2243"/>
                </a:lnTo>
                <a:lnTo>
                  <a:pt x="1135" y="2249"/>
                </a:lnTo>
                <a:lnTo>
                  <a:pt x="1143" y="2255"/>
                </a:lnTo>
                <a:lnTo>
                  <a:pt x="1152" y="2261"/>
                </a:lnTo>
                <a:lnTo>
                  <a:pt x="1160" y="2268"/>
                </a:lnTo>
                <a:lnTo>
                  <a:pt x="1169" y="2274"/>
                </a:lnTo>
                <a:lnTo>
                  <a:pt x="1179" y="2279"/>
                </a:lnTo>
                <a:lnTo>
                  <a:pt x="1188" y="2285"/>
                </a:lnTo>
                <a:lnTo>
                  <a:pt x="1197" y="2290"/>
                </a:lnTo>
                <a:lnTo>
                  <a:pt x="1197" y="2290"/>
                </a:lnTo>
                <a:lnTo>
                  <a:pt x="1202" y="2293"/>
                </a:lnTo>
                <a:lnTo>
                  <a:pt x="1208" y="2297"/>
                </a:lnTo>
                <a:lnTo>
                  <a:pt x="1214" y="2301"/>
                </a:lnTo>
                <a:lnTo>
                  <a:pt x="1219" y="2303"/>
                </a:lnTo>
                <a:lnTo>
                  <a:pt x="1219" y="2303"/>
                </a:lnTo>
                <a:lnTo>
                  <a:pt x="1230" y="2309"/>
                </a:lnTo>
                <a:lnTo>
                  <a:pt x="1241" y="2316"/>
                </a:lnTo>
                <a:lnTo>
                  <a:pt x="1252" y="2321"/>
                </a:lnTo>
                <a:lnTo>
                  <a:pt x="1263" y="2327"/>
                </a:lnTo>
                <a:lnTo>
                  <a:pt x="1268" y="2329"/>
                </a:lnTo>
                <a:lnTo>
                  <a:pt x="1269" y="2330"/>
                </a:lnTo>
                <a:lnTo>
                  <a:pt x="1277" y="2333"/>
                </a:lnTo>
                <a:lnTo>
                  <a:pt x="1277" y="2333"/>
                </a:lnTo>
                <a:lnTo>
                  <a:pt x="1289" y="2338"/>
                </a:lnTo>
                <a:lnTo>
                  <a:pt x="1299" y="2342"/>
                </a:lnTo>
                <a:lnTo>
                  <a:pt x="1310" y="2347"/>
                </a:lnTo>
                <a:lnTo>
                  <a:pt x="1320" y="2351"/>
                </a:lnTo>
                <a:lnTo>
                  <a:pt x="1335" y="2356"/>
                </a:lnTo>
                <a:lnTo>
                  <a:pt x="1349" y="2362"/>
                </a:lnTo>
                <a:lnTo>
                  <a:pt x="1362" y="2366"/>
                </a:lnTo>
                <a:lnTo>
                  <a:pt x="1377" y="2371"/>
                </a:lnTo>
                <a:lnTo>
                  <a:pt x="1377" y="2371"/>
                </a:lnTo>
                <a:lnTo>
                  <a:pt x="1401" y="2378"/>
                </a:lnTo>
                <a:lnTo>
                  <a:pt x="1425" y="2384"/>
                </a:lnTo>
                <a:lnTo>
                  <a:pt x="1450" y="2389"/>
                </a:lnTo>
                <a:lnTo>
                  <a:pt x="1474" y="2393"/>
                </a:lnTo>
                <a:lnTo>
                  <a:pt x="1500" y="2397"/>
                </a:lnTo>
                <a:lnTo>
                  <a:pt x="1524" y="2400"/>
                </a:lnTo>
                <a:lnTo>
                  <a:pt x="1550" y="2402"/>
                </a:lnTo>
                <a:lnTo>
                  <a:pt x="1575" y="2403"/>
                </a:lnTo>
                <a:lnTo>
                  <a:pt x="1600" y="2404"/>
                </a:lnTo>
                <a:lnTo>
                  <a:pt x="1625" y="2403"/>
                </a:lnTo>
                <a:lnTo>
                  <a:pt x="1650" y="2403"/>
                </a:lnTo>
                <a:lnTo>
                  <a:pt x="1675" y="2401"/>
                </a:lnTo>
                <a:lnTo>
                  <a:pt x="1700" y="2398"/>
                </a:lnTo>
                <a:lnTo>
                  <a:pt x="1726" y="2395"/>
                </a:lnTo>
                <a:lnTo>
                  <a:pt x="1750" y="2391"/>
                </a:lnTo>
                <a:lnTo>
                  <a:pt x="1775" y="2386"/>
                </a:lnTo>
                <a:lnTo>
                  <a:pt x="1776" y="2386"/>
                </a:lnTo>
                <a:lnTo>
                  <a:pt x="1802" y="2380"/>
                </a:lnTo>
                <a:lnTo>
                  <a:pt x="1830" y="2372"/>
                </a:lnTo>
                <a:lnTo>
                  <a:pt x="1856" y="2364"/>
                </a:lnTo>
                <a:lnTo>
                  <a:pt x="1883" y="2354"/>
                </a:lnTo>
                <a:lnTo>
                  <a:pt x="1909" y="2344"/>
                </a:lnTo>
                <a:lnTo>
                  <a:pt x="1935" y="2333"/>
                </a:lnTo>
                <a:lnTo>
                  <a:pt x="1960" y="2321"/>
                </a:lnTo>
                <a:lnTo>
                  <a:pt x="1986" y="2307"/>
                </a:lnTo>
                <a:lnTo>
                  <a:pt x="1986" y="2307"/>
                </a:lnTo>
                <a:lnTo>
                  <a:pt x="1998" y="2300"/>
                </a:lnTo>
                <a:lnTo>
                  <a:pt x="2010" y="2293"/>
                </a:lnTo>
                <a:lnTo>
                  <a:pt x="2023" y="2286"/>
                </a:lnTo>
                <a:lnTo>
                  <a:pt x="2035" y="2279"/>
                </a:lnTo>
                <a:lnTo>
                  <a:pt x="2046" y="2271"/>
                </a:lnTo>
                <a:lnTo>
                  <a:pt x="2058" y="2262"/>
                </a:lnTo>
                <a:lnTo>
                  <a:pt x="2069" y="2254"/>
                </a:lnTo>
                <a:lnTo>
                  <a:pt x="2081" y="2246"/>
                </a:lnTo>
                <a:lnTo>
                  <a:pt x="2081" y="2246"/>
                </a:lnTo>
                <a:lnTo>
                  <a:pt x="2092" y="2237"/>
                </a:lnTo>
                <a:lnTo>
                  <a:pt x="2103" y="2229"/>
                </a:lnTo>
                <a:lnTo>
                  <a:pt x="2114" y="2219"/>
                </a:lnTo>
                <a:lnTo>
                  <a:pt x="2126" y="2210"/>
                </a:lnTo>
                <a:lnTo>
                  <a:pt x="2136" y="2201"/>
                </a:lnTo>
                <a:lnTo>
                  <a:pt x="2146" y="2191"/>
                </a:lnTo>
                <a:lnTo>
                  <a:pt x="2156" y="2182"/>
                </a:lnTo>
                <a:lnTo>
                  <a:pt x="2166" y="2171"/>
                </a:lnTo>
                <a:lnTo>
                  <a:pt x="2167" y="2171"/>
                </a:lnTo>
                <a:lnTo>
                  <a:pt x="2176" y="2161"/>
                </a:lnTo>
                <a:lnTo>
                  <a:pt x="2187" y="2151"/>
                </a:lnTo>
                <a:lnTo>
                  <a:pt x="2196" y="2141"/>
                </a:lnTo>
                <a:lnTo>
                  <a:pt x="2205" y="2130"/>
                </a:lnTo>
                <a:lnTo>
                  <a:pt x="2214" y="2119"/>
                </a:lnTo>
                <a:lnTo>
                  <a:pt x="2223" y="2108"/>
                </a:lnTo>
                <a:lnTo>
                  <a:pt x="2233" y="2097"/>
                </a:lnTo>
                <a:lnTo>
                  <a:pt x="2241" y="2086"/>
                </a:lnTo>
                <a:lnTo>
                  <a:pt x="2241" y="2086"/>
                </a:lnTo>
                <a:lnTo>
                  <a:pt x="2249" y="2074"/>
                </a:lnTo>
                <a:lnTo>
                  <a:pt x="2257" y="2062"/>
                </a:lnTo>
                <a:lnTo>
                  <a:pt x="2265" y="2051"/>
                </a:lnTo>
                <a:lnTo>
                  <a:pt x="2273" y="2039"/>
                </a:lnTo>
                <a:lnTo>
                  <a:pt x="2280" y="2027"/>
                </a:lnTo>
                <a:lnTo>
                  <a:pt x="2289" y="2015"/>
                </a:lnTo>
                <a:lnTo>
                  <a:pt x="2296" y="2003"/>
                </a:lnTo>
                <a:lnTo>
                  <a:pt x="2302" y="1991"/>
                </a:lnTo>
                <a:lnTo>
                  <a:pt x="2303" y="1991"/>
                </a:lnTo>
                <a:lnTo>
                  <a:pt x="2315" y="1965"/>
                </a:lnTo>
                <a:lnTo>
                  <a:pt x="2327" y="1940"/>
                </a:lnTo>
                <a:lnTo>
                  <a:pt x="2339" y="1913"/>
                </a:lnTo>
                <a:lnTo>
                  <a:pt x="2349" y="1886"/>
                </a:lnTo>
                <a:lnTo>
                  <a:pt x="2358" y="1860"/>
                </a:lnTo>
                <a:lnTo>
                  <a:pt x="2367" y="1833"/>
                </a:lnTo>
                <a:lnTo>
                  <a:pt x="2374" y="1807"/>
                </a:lnTo>
                <a:lnTo>
                  <a:pt x="2381" y="1779"/>
                </a:lnTo>
                <a:lnTo>
                  <a:pt x="2381" y="1779"/>
                </a:lnTo>
                <a:lnTo>
                  <a:pt x="2385" y="1754"/>
                </a:lnTo>
                <a:lnTo>
                  <a:pt x="2390" y="1729"/>
                </a:lnTo>
                <a:lnTo>
                  <a:pt x="2394" y="1704"/>
                </a:lnTo>
                <a:lnTo>
                  <a:pt x="2396" y="1678"/>
                </a:lnTo>
                <a:lnTo>
                  <a:pt x="2398" y="1653"/>
                </a:lnTo>
                <a:lnTo>
                  <a:pt x="2399" y="1628"/>
                </a:lnTo>
                <a:lnTo>
                  <a:pt x="2399" y="1602"/>
                </a:lnTo>
                <a:lnTo>
                  <a:pt x="2399" y="1578"/>
                </a:lnTo>
                <a:lnTo>
                  <a:pt x="2397" y="1552"/>
                </a:lnTo>
                <a:lnTo>
                  <a:pt x="2395" y="1527"/>
                </a:lnTo>
                <a:lnTo>
                  <a:pt x="2392" y="1501"/>
                </a:lnTo>
                <a:lnTo>
                  <a:pt x="2387" y="1477"/>
                </a:lnTo>
                <a:lnTo>
                  <a:pt x="2383" y="1452"/>
                </a:lnTo>
                <a:lnTo>
                  <a:pt x="2378" y="1428"/>
                </a:lnTo>
                <a:lnTo>
                  <a:pt x="2372" y="1403"/>
                </a:lnTo>
                <a:lnTo>
                  <a:pt x="2365" y="1379"/>
                </a:lnTo>
                <a:lnTo>
                  <a:pt x="2365" y="1379"/>
                </a:lnTo>
                <a:lnTo>
                  <a:pt x="2361" y="1365"/>
                </a:lnTo>
                <a:lnTo>
                  <a:pt x="2356" y="1351"/>
                </a:lnTo>
                <a:lnTo>
                  <a:pt x="2351" y="1337"/>
                </a:lnTo>
                <a:lnTo>
                  <a:pt x="2347" y="1323"/>
                </a:lnTo>
                <a:lnTo>
                  <a:pt x="2347" y="1323"/>
                </a:lnTo>
                <a:lnTo>
                  <a:pt x="2342" y="1312"/>
                </a:lnTo>
                <a:lnTo>
                  <a:pt x="2338" y="1301"/>
                </a:lnTo>
                <a:lnTo>
                  <a:pt x="2332" y="1291"/>
                </a:lnTo>
                <a:lnTo>
                  <a:pt x="2328" y="1281"/>
                </a:lnTo>
                <a:lnTo>
                  <a:pt x="2324" y="1271"/>
                </a:lnTo>
                <a:lnTo>
                  <a:pt x="2324" y="1271"/>
                </a:lnTo>
                <a:lnTo>
                  <a:pt x="2321" y="1264"/>
                </a:lnTo>
                <a:lnTo>
                  <a:pt x="2315" y="1254"/>
                </a:lnTo>
                <a:lnTo>
                  <a:pt x="2310" y="1243"/>
                </a:lnTo>
                <a:lnTo>
                  <a:pt x="2304" y="1231"/>
                </a:lnTo>
                <a:lnTo>
                  <a:pt x="2298" y="1221"/>
                </a:lnTo>
                <a:lnTo>
                  <a:pt x="2298" y="1221"/>
                </a:lnTo>
                <a:lnTo>
                  <a:pt x="2292" y="1209"/>
                </a:lnTo>
                <a:lnTo>
                  <a:pt x="2285" y="1198"/>
                </a:lnTo>
                <a:lnTo>
                  <a:pt x="2277" y="1185"/>
                </a:lnTo>
                <a:lnTo>
                  <a:pt x="2269" y="1174"/>
                </a:lnTo>
                <a:lnTo>
                  <a:pt x="2262" y="1162"/>
                </a:lnTo>
                <a:lnTo>
                  <a:pt x="2254" y="1151"/>
                </a:lnTo>
                <a:lnTo>
                  <a:pt x="2246" y="1141"/>
                </a:lnTo>
                <a:lnTo>
                  <a:pt x="2239" y="1129"/>
                </a:lnTo>
                <a:lnTo>
                  <a:pt x="2238" y="1129"/>
                </a:lnTo>
                <a:lnTo>
                  <a:pt x="2236" y="1125"/>
                </a:lnTo>
                <a:lnTo>
                  <a:pt x="2228" y="1116"/>
                </a:lnTo>
                <a:lnTo>
                  <a:pt x="2220" y="1107"/>
                </a:lnTo>
                <a:lnTo>
                  <a:pt x="2212" y="1098"/>
                </a:lnTo>
                <a:lnTo>
                  <a:pt x="2204" y="1087"/>
                </a:lnTo>
                <a:lnTo>
                  <a:pt x="2204" y="1087"/>
                </a:lnTo>
                <a:lnTo>
                  <a:pt x="2196" y="1078"/>
                </a:lnTo>
                <a:lnTo>
                  <a:pt x="2187" y="1068"/>
                </a:lnTo>
                <a:lnTo>
                  <a:pt x="2177" y="1059"/>
                </a:lnTo>
                <a:lnTo>
                  <a:pt x="2168" y="1050"/>
                </a:lnTo>
                <a:lnTo>
                  <a:pt x="2156" y="1036"/>
                </a:lnTo>
                <a:lnTo>
                  <a:pt x="2143" y="1025"/>
                </a:lnTo>
                <a:lnTo>
                  <a:pt x="2138" y="1020"/>
                </a:lnTo>
                <a:lnTo>
                  <a:pt x="2134" y="1015"/>
                </a:lnTo>
                <a:lnTo>
                  <a:pt x="2133" y="1015"/>
                </a:lnTo>
                <a:lnTo>
                  <a:pt x="2126" y="1009"/>
                </a:lnTo>
                <a:lnTo>
                  <a:pt x="2117" y="1002"/>
                </a:lnTo>
                <a:lnTo>
                  <a:pt x="2110" y="995"/>
                </a:lnTo>
                <a:lnTo>
                  <a:pt x="2102" y="989"/>
                </a:lnTo>
                <a:lnTo>
                  <a:pt x="2094" y="983"/>
                </a:lnTo>
                <a:lnTo>
                  <a:pt x="2094" y="983"/>
                </a:lnTo>
                <a:lnTo>
                  <a:pt x="2076" y="968"/>
                </a:lnTo>
                <a:lnTo>
                  <a:pt x="2055" y="955"/>
                </a:lnTo>
                <a:lnTo>
                  <a:pt x="2036" y="941"/>
                </a:lnTo>
                <a:lnTo>
                  <a:pt x="2015" y="928"/>
                </a:lnTo>
                <a:lnTo>
                  <a:pt x="1995" y="917"/>
                </a:lnTo>
                <a:lnTo>
                  <a:pt x="1975" y="905"/>
                </a:lnTo>
                <a:lnTo>
                  <a:pt x="1954" y="894"/>
                </a:lnTo>
                <a:lnTo>
                  <a:pt x="1933" y="885"/>
                </a:lnTo>
                <a:lnTo>
                  <a:pt x="1919" y="878"/>
                </a:lnTo>
                <a:lnTo>
                  <a:pt x="1903" y="872"/>
                </a:lnTo>
                <a:lnTo>
                  <a:pt x="1889" y="866"/>
                </a:lnTo>
                <a:lnTo>
                  <a:pt x="1874" y="861"/>
                </a:lnTo>
                <a:lnTo>
                  <a:pt x="1865" y="858"/>
                </a:lnTo>
                <a:lnTo>
                  <a:pt x="1856" y="854"/>
                </a:lnTo>
                <a:lnTo>
                  <a:pt x="1848" y="851"/>
                </a:lnTo>
                <a:lnTo>
                  <a:pt x="1839" y="849"/>
                </a:lnTo>
                <a:lnTo>
                  <a:pt x="1853" y="852"/>
                </a:lnTo>
                <a:lnTo>
                  <a:pt x="1869" y="856"/>
                </a:lnTo>
                <a:lnTo>
                  <a:pt x="1890" y="864"/>
                </a:lnTo>
                <a:lnTo>
                  <a:pt x="1912" y="871"/>
                </a:lnTo>
                <a:lnTo>
                  <a:pt x="1934" y="880"/>
                </a:lnTo>
                <a:lnTo>
                  <a:pt x="1956" y="888"/>
                </a:lnTo>
                <a:lnTo>
                  <a:pt x="1956" y="888"/>
                </a:lnTo>
                <a:lnTo>
                  <a:pt x="1978" y="897"/>
                </a:lnTo>
                <a:lnTo>
                  <a:pt x="1999" y="909"/>
                </a:lnTo>
                <a:lnTo>
                  <a:pt x="2021" y="919"/>
                </a:lnTo>
                <a:lnTo>
                  <a:pt x="2042" y="931"/>
                </a:lnTo>
                <a:lnTo>
                  <a:pt x="2062" y="943"/>
                </a:lnTo>
                <a:lnTo>
                  <a:pt x="2084" y="957"/>
                </a:lnTo>
                <a:lnTo>
                  <a:pt x="2104" y="971"/>
                </a:lnTo>
                <a:lnTo>
                  <a:pt x="2124" y="985"/>
                </a:lnTo>
                <a:lnTo>
                  <a:pt x="2124" y="985"/>
                </a:lnTo>
                <a:lnTo>
                  <a:pt x="2128" y="988"/>
                </a:lnTo>
                <a:lnTo>
                  <a:pt x="2128" y="988"/>
                </a:lnTo>
                <a:lnTo>
                  <a:pt x="2143" y="1000"/>
                </a:lnTo>
                <a:lnTo>
                  <a:pt x="2158" y="1012"/>
                </a:lnTo>
                <a:lnTo>
                  <a:pt x="2168" y="1020"/>
                </a:lnTo>
                <a:lnTo>
                  <a:pt x="2174" y="1026"/>
                </a:lnTo>
                <a:lnTo>
                  <a:pt x="2181" y="1032"/>
                </a:lnTo>
                <a:lnTo>
                  <a:pt x="2181" y="1032"/>
                </a:lnTo>
                <a:lnTo>
                  <a:pt x="2195" y="1044"/>
                </a:lnTo>
                <a:lnTo>
                  <a:pt x="2207" y="1056"/>
                </a:lnTo>
                <a:lnTo>
                  <a:pt x="2207" y="1056"/>
                </a:lnTo>
                <a:lnTo>
                  <a:pt x="2216" y="1065"/>
                </a:lnTo>
                <a:lnTo>
                  <a:pt x="2225" y="1075"/>
                </a:lnTo>
                <a:lnTo>
                  <a:pt x="2235" y="1084"/>
                </a:lnTo>
                <a:lnTo>
                  <a:pt x="2244" y="1095"/>
                </a:lnTo>
                <a:lnTo>
                  <a:pt x="2244" y="1095"/>
                </a:lnTo>
                <a:lnTo>
                  <a:pt x="2253" y="1105"/>
                </a:lnTo>
                <a:lnTo>
                  <a:pt x="2261" y="1115"/>
                </a:lnTo>
                <a:lnTo>
                  <a:pt x="2269" y="1125"/>
                </a:lnTo>
                <a:lnTo>
                  <a:pt x="2278" y="1135"/>
                </a:lnTo>
                <a:lnTo>
                  <a:pt x="2278" y="1135"/>
                </a:lnTo>
                <a:lnTo>
                  <a:pt x="2287" y="1147"/>
                </a:lnTo>
                <a:lnTo>
                  <a:pt x="2296" y="1158"/>
                </a:lnTo>
                <a:lnTo>
                  <a:pt x="2303" y="1169"/>
                </a:lnTo>
                <a:lnTo>
                  <a:pt x="2311" y="1180"/>
                </a:lnTo>
                <a:lnTo>
                  <a:pt x="2318" y="1192"/>
                </a:lnTo>
                <a:lnTo>
                  <a:pt x="2326" y="1203"/>
                </a:lnTo>
                <a:lnTo>
                  <a:pt x="2333" y="1215"/>
                </a:lnTo>
                <a:lnTo>
                  <a:pt x="2341" y="1226"/>
                </a:lnTo>
                <a:lnTo>
                  <a:pt x="2341" y="1227"/>
                </a:lnTo>
                <a:lnTo>
                  <a:pt x="2346" y="1237"/>
                </a:lnTo>
                <a:lnTo>
                  <a:pt x="2351" y="1246"/>
                </a:lnTo>
                <a:lnTo>
                  <a:pt x="2357" y="1255"/>
                </a:lnTo>
                <a:lnTo>
                  <a:pt x="2362" y="1265"/>
                </a:lnTo>
                <a:lnTo>
                  <a:pt x="2362" y="1265"/>
                </a:lnTo>
                <a:lnTo>
                  <a:pt x="2367" y="1276"/>
                </a:lnTo>
                <a:lnTo>
                  <a:pt x="2371" y="1284"/>
                </a:lnTo>
                <a:lnTo>
                  <a:pt x="2373" y="1289"/>
                </a:lnTo>
                <a:lnTo>
                  <a:pt x="2378" y="1299"/>
                </a:lnTo>
                <a:lnTo>
                  <a:pt x="2382" y="1308"/>
                </a:lnTo>
                <a:lnTo>
                  <a:pt x="2386" y="1318"/>
                </a:lnTo>
                <a:lnTo>
                  <a:pt x="2391" y="1328"/>
                </a:lnTo>
                <a:lnTo>
                  <a:pt x="2391" y="1328"/>
                </a:lnTo>
                <a:lnTo>
                  <a:pt x="2401" y="1354"/>
                </a:lnTo>
                <a:lnTo>
                  <a:pt x="2411" y="1381"/>
                </a:lnTo>
                <a:lnTo>
                  <a:pt x="2419" y="1408"/>
                </a:lnTo>
                <a:lnTo>
                  <a:pt x="2427" y="1436"/>
                </a:lnTo>
                <a:lnTo>
                  <a:pt x="2433" y="1464"/>
                </a:lnTo>
                <a:lnTo>
                  <a:pt x="2439" y="1494"/>
                </a:lnTo>
                <a:lnTo>
                  <a:pt x="2445" y="1523"/>
                </a:lnTo>
                <a:lnTo>
                  <a:pt x="2449" y="1552"/>
                </a:lnTo>
                <a:lnTo>
                  <a:pt x="2449" y="1552"/>
                </a:lnTo>
                <a:lnTo>
                  <a:pt x="2451" y="1582"/>
                </a:lnTo>
                <a:lnTo>
                  <a:pt x="2453" y="1611"/>
                </a:lnTo>
                <a:lnTo>
                  <a:pt x="2453" y="1640"/>
                </a:lnTo>
                <a:lnTo>
                  <a:pt x="2452" y="1670"/>
                </a:lnTo>
                <a:lnTo>
                  <a:pt x="2451" y="1700"/>
                </a:lnTo>
                <a:lnTo>
                  <a:pt x="2448" y="1730"/>
                </a:lnTo>
                <a:lnTo>
                  <a:pt x="2444" y="1761"/>
                </a:lnTo>
                <a:lnTo>
                  <a:pt x="2438" y="1791"/>
                </a:lnTo>
                <a:lnTo>
                  <a:pt x="2438" y="1791"/>
                </a:lnTo>
                <a:lnTo>
                  <a:pt x="2433" y="1820"/>
                </a:lnTo>
                <a:lnTo>
                  <a:pt x="2426" y="1850"/>
                </a:lnTo>
                <a:lnTo>
                  <a:pt x="2418" y="1878"/>
                </a:lnTo>
                <a:lnTo>
                  <a:pt x="2408" y="1907"/>
                </a:lnTo>
                <a:lnTo>
                  <a:pt x="2398" y="1936"/>
                </a:lnTo>
                <a:lnTo>
                  <a:pt x="2385" y="1964"/>
                </a:lnTo>
                <a:lnTo>
                  <a:pt x="2373" y="1993"/>
                </a:lnTo>
                <a:lnTo>
                  <a:pt x="2359" y="2020"/>
                </a:lnTo>
                <a:lnTo>
                  <a:pt x="2359" y="2020"/>
                </a:lnTo>
                <a:lnTo>
                  <a:pt x="2345" y="2047"/>
                </a:lnTo>
                <a:lnTo>
                  <a:pt x="2329" y="2073"/>
                </a:lnTo>
                <a:lnTo>
                  <a:pt x="2312" y="2099"/>
                </a:lnTo>
                <a:lnTo>
                  <a:pt x="2295" y="2123"/>
                </a:lnTo>
                <a:lnTo>
                  <a:pt x="2275" y="2148"/>
                </a:lnTo>
                <a:lnTo>
                  <a:pt x="2256" y="2172"/>
                </a:lnTo>
                <a:lnTo>
                  <a:pt x="2236" y="2196"/>
                </a:lnTo>
                <a:lnTo>
                  <a:pt x="2214" y="2218"/>
                </a:lnTo>
                <a:lnTo>
                  <a:pt x="2191" y="2240"/>
                </a:lnTo>
                <a:lnTo>
                  <a:pt x="2167" y="2261"/>
                </a:lnTo>
                <a:lnTo>
                  <a:pt x="2144" y="2281"/>
                </a:lnTo>
                <a:lnTo>
                  <a:pt x="2118" y="2300"/>
                </a:lnTo>
                <a:lnTo>
                  <a:pt x="2094" y="2318"/>
                </a:lnTo>
                <a:lnTo>
                  <a:pt x="2068" y="2334"/>
                </a:lnTo>
                <a:lnTo>
                  <a:pt x="2042" y="2350"/>
                </a:lnTo>
                <a:lnTo>
                  <a:pt x="2015" y="2365"/>
                </a:lnTo>
                <a:lnTo>
                  <a:pt x="1988" y="2379"/>
                </a:lnTo>
                <a:lnTo>
                  <a:pt x="1960" y="2391"/>
                </a:lnTo>
                <a:lnTo>
                  <a:pt x="1932" y="2403"/>
                </a:lnTo>
                <a:lnTo>
                  <a:pt x="1903" y="2414"/>
                </a:lnTo>
                <a:lnTo>
                  <a:pt x="1874" y="2423"/>
                </a:lnTo>
                <a:lnTo>
                  <a:pt x="1845" y="2431"/>
                </a:lnTo>
                <a:lnTo>
                  <a:pt x="1817" y="2438"/>
                </a:lnTo>
                <a:lnTo>
                  <a:pt x="1787" y="2444"/>
                </a:lnTo>
                <a:lnTo>
                  <a:pt x="1787" y="2444"/>
                </a:lnTo>
                <a:lnTo>
                  <a:pt x="1756" y="2449"/>
                </a:lnTo>
                <a:lnTo>
                  <a:pt x="1727" y="2453"/>
                </a:lnTo>
                <a:lnTo>
                  <a:pt x="1696" y="2456"/>
                </a:lnTo>
                <a:lnTo>
                  <a:pt x="1667" y="2458"/>
                </a:lnTo>
                <a:lnTo>
                  <a:pt x="1637" y="2459"/>
                </a:lnTo>
                <a:lnTo>
                  <a:pt x="1608" y="2458"/>
                </a:lnTo>
                <a:lnTo>
                  <a:pt x="1578" y="2457"/>
                </a:lnTo>
                <a:lnTo>
                  <a:pt x="1550" y="2453"/>
                </a:lnTo>
                <a:lnTo>
                  <a:pt x="1550" y="2453"/>
                </a:lnTo>
                <a:lnTo>
                  <a:pt x="1520" y="2449"/>
                </a:lnTo>
                <a:lnTo>
                  <a:pt x="1490" y="2445"/>
                </a:lnTo>
                <a:lnTo>
                  <a:pt x="1462" y="2439"/>
                </a:lnTo>
                <a:lnTo>
                  <a:pt x="1433" y="2432"/>
                </a:lnTo>
                <a:lnTo>
                  <a:pt x="1405" y="2425"/>
                </a:lnTo>
                <a:lnTo>
                  <a:pt x="1378" y="2416"/>
                </a:lnTo>
                <a:lnTo>
                  <a:pt x="1352" y="2406"/>
                </a:lnTo>
                <a:lnTo>
                  <a:pt x="1325" y="2396"/>
                </a:lnTo>
                <a:lnTo>
                  <a:pt x="1325" y="2396"/>
                </a:lnTo>
                <a:lnTo>
                  <a:pt x="1315" y="2392"/>
                </a:lnTo>
                <a:lnTo>
                  <a:pt x="1306" y="2388"/>
                </a:lnTo>
                <a:lnTo>
                  <a:pt x="1296" y="2383"/>
                </a:lnTo>
                <a:lnTo>
                  <a:pt x="1286" y="2379"/>
                </a:lnTo>
                <a:lnTo>
                  <a:pt x="1280" y="2376"/>
                </a:lnTo>
                <a:lnTo>
                  <a:pt x="1273" y="2373"/>
                </a:lnTo>
                <a:lnTo>
                  <a:pt x="1263" y="2367"/>
                </a:lnTo>
                <a:lnTo>
                  <a:pt x="1253" y="2362"/>
                </a:lnTo>
                <a:lnTo>
                  <a:pt x="1243" y="2356"/>
                </a:lnTo>
                <a:lnTo>
                  <a:pt x="1234" y="2351"/>
                </a:lnTo>
                <a:lnTo>
                  <a:pt x="1224" y="2345"/>
                </a:lnTo>
                <a:lnTo>
                  <a:pt x="1224" y="2345"/>
                </a:lnTo>
                <a:lnTo>
                  <a:pt x="1212" y="2338"/>
                </a:lnTo>
                <a:lnTo>
                  <a:pt x="1201" y="2332"/>
                </a:lnTo>
                <a:lnTo>
                  <a:pt x="1190" y="2324"/>
                </a:lnTo>
                <a:lnTo>
                  <a:pt x="1179" y="2317"/>
                </a:lnTo>
                <a:lnTo>
                  <a:pt x="1168" y="2309"/>
                </a:lnTo>
                <a:lnTo>
                  <a:pt x="1157" y="2301"/>
                </a:lnTo>
                <a:lnTo>
                  <a:pt x="1147" y="2294"/>
                </a:lnTo>
                <a:lnTo>
                  <a:pt x="1137" y="2286"/>
                </a:lnTo>
                <a:lnTo>
                  <a:pt x="1136" y="2285"/>
                </a:lnTo>
                <a:lnTo>
                  <a:pt x="1133" y="2283"/>
                </a:lnTo>
                <a:lnTo>
                  <a:pt x="1133" y="2283"/>
                </a:lnTo>
                <a:lnTo>
                  <a:pt x="1133" y="2283"/>
                </a:lnTo>
                <a:lnTo>
                  <a:pt x="1122" y="2275"/>
                </a:lnTo>
                <a:lnTo>
                  <a:pt x="1112" y="2266"/>
                </a:lnTo>
                <a:lnTo>
                  <a:pt x="1102" y="2257"/>
                </a:lnTo>
                <a:lnTo>
                  <a:pt x="1093" y="2249"/>
                </a:lnTo>
                <a:lnTo>
                  <a:pt x="1093" y="2249"/>
                </a:lnTo>
                <a:lnTo>
                  <a:pt x="1089" y="2245"/>
                </a:lnTo>
                <a:lnTo>
                  <a:pt x="1086" y="2243"/>
                </a:lnTo>
                <a:lnTo>
                  <a:pt x="1079" y="2237"/>
                </a:lnTo>
                <a:lnTo>
                  <a:pt x="1072" y="2231"/>
                </a:lnTo>
                <a:lnTo>
                  <a:pt x="1063" y="2221"/>
                </a:lnTo>
                <a:lnTo>
                  <a:pt x="1053" y="2211"/>
                </a:lnTo>
                <a:lnTo>
                  <a:pt x="1041" y="2199"/>
                </a:lnTo>
                <a:lnTo>
                  <a:pt x="1030" y="2185"/>
                </a:lnTo>
                <a:lnTo>
                  <a:pt x="1025" y="2180"/>
                </a:lnTo>
                <a:lnTo>
                  <a:pt x="1018" y="2172"/>
                </a:lnTo>
                <a:lnTo>
                  <a:pt x="1009" y="2162"/>
                </a:lnTo>
                <a:lnTo>
                  <a:pt x="998" y="2148"/>
                </a:lnTo>
                <a:lnTo>
                  <a:pt x="986" y="2133"/>
                </a:lnTo>
                <a:lnTo>
                  <a:pt x="971" y="2111"/>
                </a:lnTo>
                <a:lnTo>
                  <a:pt x="956" y="2091"/>
                </a:lnTo>
                <a:lnTo>
                  <a:pt x="943" y="2069"/>
                </a:lnTo>
                <a:lnTo>
                  <a:pt x="930" y="2048"/>
                </a:lnTo>
                <a:lnTo>
                  <a:pt x="918" y="2025"/>
                </a:lnTo>
                <a:lnTo>
                  <a:pt x="906" y="2004"/>
                </a:lnTo>
                <a:lnTo>
                  <a:pt x="896" y="1982"/>
                </a:lnTo>
                <a:lnTo>
                  <a:pt x="887" y="1960"/>
                </a:lnTo>
                <a:lnTo>
                  <a:pt x="887" y="1960"/>
                </a:lnTo>
                <a:lnTo>
                  <a:pt x="878" y="1939"/>
                </a:lnTo>
                <a:lnTo>
                  <a:pt x="870" y="1916"/>
                </a:lnTo>
                <a:lnTo>
                  <a:pt x="862" y="1895"/>
                </a:lnTo>
                <a:lnTo>
                  <a:pt x="855" y="1872"/>
                </a:lnTo>
                <a:lnTo>
                  <a:pt x="851" y="1858"/>
                </a:lnTo>
                <a:lnTo>
                  <a:pt x="847" y="1843"/>
                </a:lnTo>
                <a:close/>
                <a:moveTo>
                  <a:pt x="749" y="1870"/>
                </a:moveTo>
                <a:lnTo>
                  <a:pt x="752" y="1881"/>
                </a:lnTo>
                <a:lnTo>
                  <a:pt x="756" y="1892"/>
                </a:lnTo>
                <a:lnTo>
                  <a:pt x="761" y="1903"/>
                </a:lnTo>
                <a:lnTo>
                  <a:pt x="764" y="1914"/>
                </a:lnTo>
                <a:lnTo>
                  <a:pt x="771" y="1931"/>
                </a:lnTo>
                <a:lnTo>
                  <a:pt x="777" y="1948"/>
                </a:lnTo>
                <a:lnTo>
                  <a:pt x="784" y="1965"/>
                </a:lnTo>
                <a:lnTo>
                  <a:pt x="792" y="1982"/>
                </a:lnTo>
                <a:lnTo>
                  <a:pt x="792" y="1982"/>
                </a:lnTo>
                <a:lnTo>
                  <a:pt x="803" y="2006"/>
                </a:lnTo>
                <a:lnTo>
                  <a:pt x="815" y="2029"/>
                </a:lnTo>
                <a:lnTo>
                  <a:pt x="828" y="2052"/>
                </a:lnTo>
                <a:lnTo>
                  <a:pt x="841" y="2075"/>
                </a:lnTo>
                <a:lnTo>
                  <a:pt x="855" y="2098"/>
                </a:lnTo>
                <a:lnTo>
                  <a:pt x="871" y="2120"/>
                </a:lnTo>
                <a:lnTo>
                  <a:pt x="887" y="2143"/>
                </a:lnTo>
                <a:lnTo>
                  <a:pt x="903" y="2164"/>
                </a:lnTo>
                <a:lnTo>
                  <a:pt x="903" y="2164"/>
                </a:lnTo>
                <a:lnTo>
                  <a:pt x="910" y="2174"/>
                </a:lnTo>
                <a:lnTo>
                  <a:pt x="918" y="2182"/>
                </a:lnTo>
                <a:lnTo>
                  <a:pt x="925" y="2190"/>
                </a:lnTo>
                <a:lnTo>
                  <a:pt x="932" y="2198"/>
                </a:lnTo>
                <a:lnTo>
                  <a:pt x="939" y="2207"/>
                </a:lnTo>
                <a:lnTo>
                  <a:pt x="940" y="2208"/>
                </a:lnTo>
                <a:lnTo>
                  <a:pt x="945" y="2213"/>
                </a:lnTo>
                <a:lnTo>
                  <a:pt x="951" y="2219"/>
                </a:lnTo>
                <a:lnTo>
                  <a:pt x="964" y="2235"/>
                </a:lnTo>
                <a:lnTo>
                  <a:pt x="979" y="2249"/>
                </a:lnTo>
                <a:lnTo>
                  <a:pt x="989" y="2258"/>
                </a:lnTo>
                <a:lnTo>
                  <a:pt x="989" y="2258"/>
                </a:lnTo>
                <a:lnTo>
                  <a:pt x="1000" y="2269"/>
                </a:lnTo>
                <a:lnTo>
                  <a:pt x="1000" y="2269"/>
                </a:lnTo>
                <a:lnTo>
                  <a:pt x="1008" y="2276"/>
                </a:lnTo>
                <a:lnTo>
                  <a:pt x="1015" y="2283"/>
                </a:lnTo>
                <a:lnTo>
                  <a:pt x="1023" y="2289"/>
                </a:lnTo>
                <a:lnTo>
                  <a:pt x="1023" y="2289"/>
                </a:lnTo>
                <a:lnTo>
                  <a:pt x="1032" y="2297"/>
                </a:lnTo>
                <a:lnTo>
                  <a:pt x="1041" y="2305"/>
                </a:lnTo>
                <a:lnTo>
                  <a:pt x="1052" y="2313"/>
                </a:lnTo>
                <a:lnTo>
                  <a:pt x="1061" y="2321"/>
                </a:lnTo>
                <a:lnTo>
                  <a:pt x="1061" y="2321"/>
                </a:lnTo>
                <a:lnTo>
                  <a:pt x="1064" y="2323"/>
                </a:lnTo>
                <a:lnTo>
                  <a:pt x="1069" y="2327"/>
                </a:lnTo>
                <a:lnTo>
                  <a:pt x="1069" y="2327"/>
                </a:lnTo>
                <a:lnTo>
                  <a:pt x="1079" y="2334"/>
                </a:lnTo>
                <a:lnTo>
                  <a:pt x="1089" y="2341"/>
                </a:lnTo>
                <a:lnTo>
                  <a:pt x="1098" y="2347"/>
                </a:lnTo>
                <a:lnTo>
                  <a:pt x="1107" y="2354"/>
                </a:lnTo>
                <a:lnTo>
                  <a:pt x="1117" y="2360"/>
                </a:lnTo>
                <a:lnTo>
                  <a:pt x="1127" y="2367"/>
                </a:lnTo>
                <a:lnTo>
                  <a:pt x="1137" y="2374"/>
                </a:lnTo>
                <a:lnTo>
                  <a:pt x="1148" y="2380"/>
                </a:lnTo>
                <a:lnTo>
                  <a:pt x="1154" y="2384"/>
                </a:lnTo>
                <a:lnTo>
                  <a:pt x="1160" y="2387"/>
                </a:lnTo>
                <a:lnTo>
                  <a:pt x="1160" y="2387"/>
                </a:lnTo>
                <a:lnTo>
                  <a:pt x="1166" y="2391"/>
                </a:lnTo>
                <a:lnTo>
                  <a:pt x="1172" y="2394"/>
                </a:lnTo>
                <a:lnTo>
                  <a:pt x="1184" y="2400"/>
                </a:lnTo>
                <a:lnTo>
                  <a:pt x="1196" y="2406"/>
                </a:lnTo>
                <a:lnTo>
                  <a:pt x="1207" y="2413"/>
                </a:lnTo>
                <a:lnTo>
                  <a:pt x="1219" y="2419"/>
                </a:lnTo>
                <a:lnTo>
                  <a:pt x="1228" y="2423"/>
                </a:lnTo>
                <a:lnTo>
                  <a:pt x="1228" y="2423"/>
                </a:lnTo>
                <a:lnTo>
                  <a:pt x="1241" y="2428"/>
                </a:lnTo>
                <a:lnTo>
                  <a:pt x="1241" y="2428"/>
                </a:lnTo>
                <a:lnTo>
                  <a:pt x="1252" y="2433"/>
                </a:lnTo>
                <a:lnTo>
                  <a:pt x="1263" y="2438"/>
                </a:lnTo>
                <a:lnTo>
                  <a:pt x="1275" y="2443"/>
                </a:lnTo>
                <a:lnTo>
                  <a:pt x="1287" y="2447"/>
                </a:lnTo>
                <a:lnTo>
                  <a:pt x="1287" y="2447"/>
                </a:lnTo>
                <a:lnTo>
                  <a:pt x="1295" y="2450"/>
                </a:lnTo>
                <a:lnTo>
                  <a:pt x="1302" y="2452"/>
                </a:lnTo>
                <a:lnTo>
                  <a:pt x="1310" y="2456"/>
                </a:lnTo>
                <a:lnTo>
                  <a:pt x="1318" y="2459"/>
                </a:lnTo>
                <a:lnTo>
                  <a:pt x="1325" y="2461"/>
                </a:lnTo>
                <a:lnTo>
                  <a:pt x="1333" y="2464"/>
                </a:lnTo>
                <a:lnTo>
                  <a:pt x="1342" y="2467"/>
                </a:lnTo>
                <a:lnTo>
                  <a:pt x="1350" y="2469"/>
                </a:lnTo>
                <a:lnTo>
                  <a:pt x="1350" y="2469"/>
                </a:lnTo>
                <a:lnTo>
                  <a:pt x="1376" y="2476"/>
                </a:lnTo>
                <a:lnTo>
                  <a:pt x="1404" y="2483"/>
                </a:lnTo>
                <a:lnTo>
                  <a:pt x="1431" y="2489"/>
                </a:lnTo>
                <a:lnTo>
                  <a:pt x="1459" y="2494"/>
                </a:lnTo>
                <a:lnTo>
                  <a:pt x="1486" y="2498"/>
                </a:lnTo>
                <a:lnTo>
                  <a:pt x="1515" y="2501"/>
                </a:lnTo>
                <a:lnTo>
                  <a:pt x="1542" y="2504"/>
                </a:lnTo>
                <a:lnTo>
                  <a:pt x="1571" y="2506"/>
                </a:lnTo>
                <a:lnTo>
                  <a:pt x="1600" y="2506"/>
                </a:lnTo>
                <a:lnTo>
                  <a:pt x="1627" y="2506"/>
                </a:lnTo>
                <a:lnTo>
                  <a:pt x="1656" y="2505"/>
                </a:lnTo>
                <a:lnTo>
                  <a:pt x="1683" y="2503"/>
                </a:lnTo>
                <a:lnTo>
                  <a:pt x="1712" y="2499"/>
                </a:lnTo>
                <a:lnTo>
                  <a:pt x="1739" y="2496"/>
                </a:lnTo>
                <a:lnTo>
                  <a:pt x="1768" y="2491"/>
                </a:lnTo>
                <a:lnTo>
                  <a:pt x="1795" y="2486"/>
                </a:lnTo>
                <a:lnTo>
                  <a:pt x="1795" y="2486"/>
                </a:lnTo>
                <a:lnTo>
                  <a:pt x="1826" y="2479"/>
                </a:lnTo>
                <a:lnTo>
                  <a:pt x="1856" y="2470"/>
                </a:lnTo>
                <a:lnTo>
                  <a:pt x="1887" y="2461"/>
                </a:lnTo>
                <a:lnTo>
                  <a:pt x="1918" y="2450"/>
                </a:lnTo>
                <a:lnTo>
                  <a:pt x="1947" y="2438"/>
                </a:lnTo>
                <a:lnTo>
                  <a:pt x="1977" y="2426"/>
                </a:lnTo>
                <a:lnTo>
                  <a:pt x="2005" y="2412"/>
                </a:lnTo>
                <a:lnTo>
                  <a:pt x="2034" y="2397"/>
                </a:lnTo>
                <a:lnTo>
                  <a:pt x="2034" y="2397"/>
                </a:lnTo>
                <a:lnTo>
                  <a:pt x="2048" y="2389"/>
                </a:lnTo>
                <a:lnTo>
                  <a:pt x="2061" y="2381"/>
                </a:lnTo>
                <a:lnTo>
                  <a:pt x="2076" y="2373"/>
                </a:lnTo>
                <a:lnTo>
                  <a:pt x="2089" y="2365"/>
                </a:lnTo>
                <a:lnTo>
                  <a:pt x="2102" y="2355"/>
                </a:lnTo>
                <a:lnTo>
                  <a:pt x="2115" y="2346"/>
                </a:lnTo>
                <a:lnTo>
                  <a:pt x="2129" y="2337"/>
                </a:lnTo>
                <a:lnTo>
                  <a:pt x="2142" y="2328"/>
                </a:lnTo>
                <a:lnTo>
                  <a:pt x="2142" y="2328"/>
                </a:lnTo>
                <a:lnTo>
                  <a:pt x="2154" y="2318"/>
                </a:lnTo>
                <a:lnTo>
                  <a:pt x="2167" y="2308"/>
                </a:lnTo>
                <a:lnTo>
                  <a:pt x="2180" y="2298"/>
                </a:lnTo>
                <a:lnTo>
                  <a:pt x="2192" y="2287"/>
                </a:lnTo>
                <a:lnTo>
                  <a:pt x="2203" y="2277"/>
                </a:lnTo>
                <a:lnTo>
                  <a:pt x="2215" y="2265"/>
                </a:lnTo>
                <a:lnTo>
                  <a:pt x="2226" y="2255"/>
                </a:lnTo>
                <a:lnTo>
                  <a:pt x="2239" y="2244"/>
                </a:lnTo>
                <a:lnTo>
                  <a:pt x="2239" y="2243"/>
                </a:lnTo>
                <a:lnTo>
                  <a:pt x="2250" y="2232"/>
                </a:lnTo>
                <a:lnTo>
                  <a:pt x="2261" y="2221"/>
                </a:lnTo>
                <a:lnTo>
                  <a:pt x="2271" y="2208"/>
                </a:lnTo>
                <a:lnTo>
                  <a:pt x="2282" y="2196"/>
                </a:lnTo>
                <a:lnTo>
                  <a:pt x="2293" y="2184"/>
                </a:lnTo>
                <a:lnTo>
                  <a:pt x="2303" y="2171"/>
                </a:lnTo>
                <a:lnTo>
                  <a:pt x="2313" y="2159"/>
                </a:lnTo>
                <a:lnTo>
                  <a:pt x="2322" y="2146"/>
                </a:lnTo>
                <a:lnTo>
                  <a:pt x="2322" y="2146"/>
                </a:lnTo>
                <a:lnTo>
                  <a:pt x="2332" y="2134"/>
                </a:lnTo>
                <a:lnTo>
                  <a:pt x="2342" y="2120"/>
                </a:lnTo>
                <a:lnTo>
                  <a:pt x="2350" y="2107"/>
                </a:lnTo>
                <a:lnTo>
                  <a:pt x="2359" y="2094"/>
                </a:lnTo>
                <a:lnTo>
                  <a:pt x="2368" y="2080"/>
                </a:lnTo>
                <a:lnTo>
                  <a:pt x="2376" y="2066"/>
                </a:lnTo>
                <a:lnTo>
                  <a:pt x="2384" y="2052"/>
                </a:lnTo>
                <a:lnTo>
                  <a:pt x="2392" y="2039"/>
                </a:lnTo>
                <a:lnTo>
                  <a:pt x="2392" y="2039"/>
                </a:lnTo>
                <a:lnTo>
                  <a:pt x="2407" y="2010"/>
                </a:lnTo>
                <a:lnTo>
                  <a:pt x="2420" y="1980"/>
                </a:lnTo>
                <a:lnTo>
                  <a:pt x="2432" y="1952"/>
                </a:lnTo>
                <a:lnTo>
                  <a:pt x="2445" y="1921"/>
                </a:lnTo>
                <a:lnTo>
                  <a:pt x="2455" y="1892"/>
                </a:lnTo>
                <a:lnTo>
                  <a:pt x="2465" y="1861"/>
                </a:lnTo>
                <a:lnTo>
                  <a:pt x="2473" y="1830"/>
                </a:lnTo>
                <a:lnTo>
                  <a:pt x="2480" y="1800"/>
                </a:lnTo>
                <a:lnTo>
                  <a:pt x="2480" y="1800"/>
                </a:lnTo>
                <a:lnTo>
                  <a:pt x="2486" y="1771"/>
                </a:lnTo>
                <a:lnTo>
                  <a:pt x="2490" y="1743"/>
                </a:lnTo>
                <a:lnTo>
                  <a:pt x="2495" y="1715"/>
                </a:lnTo>
                <a:lnTo>
                  <a:pt x="2497" y="1686"/>
                </a:lnTo>
                <a:lnTo>
                  <a:pt x="2499" y="1659"/>
                </a:lnTo>
                <a:lnTo>
                  <a:pt x="2500" y="1630"/>
                </a:lnTo>
                <a:lnTo>
                  <a:pt x="2501" y="1601"/>
                </a:lnTo>
                <a:lnTo>
                  <a:pt x="2500" y="1574"/>
                </a:lnTo>
                <a:lnTo>
                  <a:pt x="2500" y="1574"/>
                </a:lnTo>
                <a:lnTo>
                  <a:pt x="2498" y="1545"/>
                </a:lnTo>
                <a:lnTo>
                  <a:pt x="2496" y="1517"/>
                </a:lnTo>
                <a:lnTo>
                  <a:pt x="2492" y="1489"/>
                </a:lnTo>
                <a:lnTo>
                  <a:pt x="2488" y="1460"/>
                </a:lnTo>
                <a:lnTo>
                  <a:pt x="2483" y="1433"/>
                </a:lnTo>
                <a:lnTo>
                  <a:pt x="2477" y="1405"/>
                </a:lnTo>
                <a:lnTo>
                  <a:pt x="2470" y="1378"/>
                </a:lnTo>
                <a:lnTo>
                  <a:pt x="2463" y="1351"/>
                </a:lnTo>
                <a:lnTo>
                  <a:pt x="2461" y="1343"/>
                </a:lnTo>
                <a:lnTo>
                  <a:pt x="2458" y="1336"/>
                </a:lnTo>
                <a:lnTo>
                  <a:pt x="2456" y="1328"/>
                </a:lnTo>
                <a:lnTo>
                  <a:pt x="2453" y="1320"/>
                </a:lnTo>
                <a:lnTo>
                  <a:pt x="2448" y="1305"/>
                </a:lnTo>
                <a:lnTo>
                  <a:pt x="2442" y="1290"/>
                </a:lnTo>
                <a:lnTo>
                  <a:pt x="2442" y="1290"/>
                </a:lnTo>
                <a:lnTo>
                  <a:pt x="2437" y="1277"/>
                </a:lnTo>
                <a:lnTo>
                  <a:pt x="2433" y="1266"/>
                </a:lnTo>
                <a:lnTo>
                  <a:pt x="2428" y="1255"/>
                </a:lnTo>
                <a:lnTo>
                  <a:pt x="2423" y="1244"/>
                </a:lnTo>
                <a:lnTo>
                  <a:pt x="2423" y="1244"/>
                </a:lnTo>
                <a:lnTo>
                  <a:pt x="2417" y="1231"/>
                </a:lnTo>
                <a:lnTo>
                  <a:pt x="2417" y="1230"/>
                </a:lnTo>
                <a:lnTo>
                  <a:pt x="2412" y="1220"/>
                </a:lnTo>
                <a:lnTo>
                  <a:pt x="2412" y="1220"/>
                </a:lnTo>
                <a:lnTo>
                  <a:pt x="2407" y="1209"/>
                </a:lnTo>
                <a:lnTo>
                  <a:pt x="2401" y="1198"/>
                </a:lnTo>
                <a:lnTo>
                  <a:pt x="2395" y="1187"/>
                </a:lnTo>
                <a:lnTo>
                  <a:pt x="2389" y="1175"/>
                </a:lnTo>
                <a:lnTo>
                  <a:pt x="2381" y="1161"/>
                </a:lnTo>
                <a:lnTo>
                  <a:pt x="2373" y="1148"/>
                </a:lnTo>
                <a:lnTo>
                  <a:pt x="2365" y="1134"/>
                </a:lnTo>
                <a:lnTo>
                  <a:pt x="2357" y="1122"/>
                </a:lnTo>
                <a:lnTo>
                  <a:pt x="2349" y="1109"/>
                </a:lnTo>
                <a:lnTo>
                  <a:pt x="2340" y="1097"/>
                </a:lnTo>
                <a:lnTo>
                  <a:pt x="2330" y="1083"/>
                </a:lnTo>
                <a:lnTo>
                  <a:pt x="2322" y="1071"/>
                </a:lnTo>
                <a:lnTo>
                  <a:pt x="2322" y="1071"/>
                </a:lnTo>
                <a:lnTo>
                  <a:pt x="2317" y="1065"/>
                </a:lnTo>
                <a:lnTo>
                  <a:pt x="2309" y="1055"/>
                </a:lnTo>
                <a:lnTo>
                  <a:pt x="2301" y="1044"/>
                </a:lnTo>
                <a:lnTo>
                  <a:pt x="2293" y="1034"/>
                </a:lnTo>
                <a:lnTo>
                  <a:pt x="2285" y="1025"/>
                </a:lnTo>
                <a:lnTo>
                  <a:pt x="2285" y="1025"/>
                </a:lnTo>
                <a:lnTo>
                  <a:pt x="2274" y="1014"/>
                </a:lnTo>
                <a:lnTo>
                  <a:pt x="2264" y="1003"/>
                </a:lnTo>
                <a:lnTo>
                  <a:pt x="2255" y="991"/>
                </a:lnTo>
                <a:lnTo>
                  <a:pt x="2244" y="981"/>
                </a:lnTo>
                <a:lnTo>
                  <a:pt x="2244" y="981"/>
                </a:lnTo>
                <a:lnTo>
                  <a:pt x="2230" y="967"/>
                </a:lnTo>
                <a:lnTo>
                  <a:pt x="2216" y="954"/>
                </a:lnTo>
                <a:lnTo>
                  <a:pt x="2210" y="948"/>
                </a:lnTo>
                <a:lnTo>
                  <a:pt x="2204" y="942"/>
                </a:lnTo>
                <a:lnTo>
                  <a:pt x="2204" y="942"/>
                </a:lnTo>
                <a:lnTo>
                  <a:pt x="2195" y="934"/>
                </a:lnTo>
                <a:lnTo>
                  <a:pt x="2186" y="927"/>
                </a:lnTo>
                <a:lnTo>
                  <a:pt x="2177" y="920"/>
                </a:lnTo>
                <a:lnTo>
                  <a:pt x="2169" y="913"/>
                </a:lnTo>
                <a:lnTo>
                  <a:pt x="2160" y="906"/>
                </a:lnTo>
                <a:lnTo>
                  <a:pt x="2160" y="906"/>
                </a:lnTo>
                <a:lnTo>
                  <a:pt x="2139" y="889"/>
                </a:lnTo>
                <a:lnTo>
                  <a:pt x="2116" y="873"/>
                </a:lnTo>
                <a:lnTo>
                  <a:pt x="2094" y="858"/>
                </a:lnTo>
                <a:lnTo>
                  <a:pt x="2070" y="843"/>
                </a:lnTo>
                <a:lnTo>
                  <a:pt x="2048" y="829"/>
                </a:lnTo>
                <a:lnTo>
                  <a:pt x="2025" y="817"/>
                </a:lnTo>
                <a:lnTo>
                  <a:pt x="2001" y="804"/>
                </a:lnTo>
                <a:lnTo>
                  <a:pt x="1978" y="793"/>
                </a:lnTo>
                <a:lnTo>
                  <a:pt x="1978" y="793"/>
                </a:lnTo>
                <a:lnTo>
                  <a:pt x="1960" y="786"/>
                </a:lnTo>
                <a:lnTo>
                  <a:pt x="1944" y="779"/>
                </a:lnTo>
                <a:lnTo>
                  <a:pt x="1927" y="772"/>
                </a:lnTo>
                <a:lnTo>
                  <a:pt x="1910" y="766"/>
                </a:lnTo>
                <a:lnTo>
                  <a:pt x="1898" y="761"/>
                </a:lnTo>
                <a:lnTo>
                  <a:pt x="1887" y="757"/>
                </a:lnTo>
                <a:lnTo>
                  <a:pt x="1876" y="754"/>
                </a:lnTo>
                <a:lnTo>
                  <a:pt x="1865" y="750"/>
                </a:lnTo>
                <a:lnTo>
                  <a:pt x="1874" y="752"/>
                </a:lnTo>
                <a:lnTo>
                  <a:pt x="1882" y="755"/>
                </a:lnTo>
                <a:lnTo>
                  <a:pt x="1891" y="757"/>
                </a:lnTo>
                <a:lnTo>
                  <a:pt x="1899" y="760"/>
                </a:lnTo>
                <a:lnTo>
                  <a:pt x="1924" y="768"/>
                </a:lnTo>
                <a:lnTo>
                  <a:pt x="1949" y="777"/>
                </a:lnTo>
                <a:lnTo>
                  <a:pt x="1974" y="786"/>
                </a:lnTo>
                <a:lnTo>
                  <a:pt x="1998" y="795"/>
                </a:lnTo>
                <a:lnTo>
                  <a:pt x="1998" y="795"/>
                </a:lnTo>
                <a:lnTo>
                  <a:pt x="2023" y="806"/>
                </a:lnTo>
                <a:lnTo>
                  <a:pt x="2046" y="818"/>
                </a:lnTo>
                <a:lnTo>
                  <a:pt x="2070" y="831"/>
                </a:lnTo>
                <a:lnTo>
                  <a:pt x="2094" y="843"/>
                </a:lnTo>
                <a:lnTo>
                  <a:pt x="2117" y="858"/>
                </a:lnTo>
                <a:lnTo>
                  <a:pt x="2141" y="873"/>
                </a:lnTo>
                <a:lnTo>
                  <a:pt x="2164" y="888"/>
                </a:lnTo>
                <a:lnTo>
                  <a:pt x="2187" y="905"/>
                </a:lnTo>
                <a:lnTo>
                  <a:pt x="2187" y="905"/>
                </a:lnTo>
                <a:lnTo>
                  <a:pt x="2191" y="908"/>
                </a:lnTo>
                <a:lnTo>
                  <a:pt x="2191" y="909"/>
                </a:lnTo>
                <a:lnTo>
                  <a:pt x="2200" y="915"/>
                </a:lnTo>
                <a:lnTo>
                  <a:pt x="2208" y="921"/>
                </a:lnTo>
                <a:lnTo>
                  <a:pt x="2216" y="928"/>
                </a:lnTo>
                <a:lnTo>
                  <a:pt x="2223" y="934"/>
                </a:lnTo>
                <a:lnTo>
                  <a:pt x="2230" y="940"/>
                </a:lnTo>
                <a:lnTo>
                  <a:pt x="2237" y="944"/>
                </a:lnTo>
                <a:lnTo>
                  <a:pt x="2244" y="952"/>
                </a:lnTo>
                <a:lnTo>
                  <a:pt x="2251" y="958"/>
                </a:lnTo>
                <a:lnTo>
                  <a:pt x="2266" y="972"/>
                </a:lnTo>
                <a:lnTo>
                  <a:pt x="2279" y="985"/>
                </a:lnTo>
                <a:lnTo>
                  <a:pt x="2279" y="985"/>
                </a:lnTo>
                <a:lnTo>
                  <a:pt x="2290" y="995"/>
                </a:lnTo>
                <a:lnTo>
                  <a:pt x="2301" y="1007"/>
                </a:lnTo>
                <a:lnTo>
                  <a:pt x="2301" y="1007"/>
                </a:lnTo>
                <a:lnTo>
                  <a:pt x="2311" y="1017"/>
                </a:lnTo>
                <a:lnTo>
                  <a:pt x="2321" y="1028"/>
                </a:lnTo>
                <a:lnTo>
                  <a:pt x="2321" y="1029"/>
                </a:lnTo>
                <a:lnTo>
                  <a:pt x="2330" y="1039"/>
                </a:lnTo>
                <a:lnTo>
                  <a:pt x="2340" y="1050"/>
                </a:lnTo>
                <a:lnTo>
                  <a:pt x="2348" y="1061"/>
                </a:lnTo>
                <a:lnTo>
                  <a:pt x="2357" y="1071"/>
                </a:lnTo>
                <a:lnTo>
                  <a:pt x="2360" y="1075"/>
                </a:lnTo>
                <a:lnTo>
                  <a:pt x="2360" y="1075"/>
                </a:lnTo>
                <a:lnTo>
                  <a:pt x="2369" y="1087"/>
                </a:lnTo>
                <a:lnTo>
                  <a:pt x="2378" y="1100"/>
                </a:lnTo>
                <a:lnTo>
                  <a:pt x="2387" y="1112"/>
                </a:lnTo>
                <a:lnTo>
                  <a:pt x="2397" y="1125"/>
                </a:lnTo>
                <a:lnTo>
                  <a:pt x="2397" y="1125"/>
                </a:lnTo>
                <a:lnTo>
                  <a:pt x="2405" y="1137"/>
                </a:lnTo>
                <a:lnTo>
                  <a:pt x="2413" y="1151"/>
                </a:lnTo>
                <a:lnTo>
                  <a:pt x="2421" y="1164"/>
                </a:lnTo>
                <a:lnTo>
                  <a:pt x="2429" y="1177"/>
                </a:lnTo>
                <a:lnTo>
                  <a:pt x="2429" y="1178"/>
                </a:lnTo>
                <a:lnTo>
                  <a:pt x="2435" y="1189"/>
                </a:lnTo>
                <a:lnTo>
                  <a:pt x="2442" y="1199"/>
                </a:lnTo>
                <a:lnTo>
                  <a:pt x="2447" y="1209"/>
                </a:lnTo>
                <a:lnTo>
                  <a:pt x="2453" y="1219"/>
                </a:lnTo>
                <a:lnTo>
                  <a:pt x="2459" y="1232"/>
                </a:lnTo>
                <a:lnTo>
                  <a:pt x="2463" y="1242"/>
                </a:lnTo>
                <a:lnTo>
                  <a:pt x="2467" y="1249"/>
                </a:lnTo>
                <a:lnTo>
                  <a:pt x="2471" y="1259"/>
                </a:lnTo>
                <a:lnTo>
                  <a:pt x="2476" y="1269"/>
                </a:lnTo>
                <a:lnTo>
                  <a:pt x="2481" y="1281"/>
                </a:lnTo>
                <a:lnTo>
                  <a:pt x="2485" y="1291"/>
                </a:lnTo>
                <a:lnTo>
                  <a:pt x="2485" y="1292"/>
                </a:lnTo>
                <a:lnTo>
                  <a:pt x="2498" y="1321"/>
                </a:lnTo>
                <a:lnTo>
                  <a:pt x="2508" y="1351"/>
                </a:lnTo>
                <a:lnTo>
                  <a:pt x="2517" y="1382"/>
                </a:lnTo>
                <a:lnTo>
                  <a:pt x="2526" y="1413"/>
                </a:lnTo>
                <a:lnTo>
                  <a:pt x="2533" y="1445"/>
                </a:lnTo>
                <a:lnTo>
                  <a:pt x="2539" y="1478"/>
                </a:lnTo>
                <a:lnTo>
                  <a:pt x="2545" y="1510"/>
                </a:lnTo>
                <a:lnTo>
                  <a:pt x="2550" y="1543"/>
                </a:lnTo>
                <a:lnTo>
                  <a:pt x="2550" y="1543"/>
                </a:lnTo>
                <a:lnTo>
                  <a:pt x="2553" y="1577"/>
                </a:lnTo>
                <a:lnTo>
                  <a:pt x="2554" y="1610"/>
                </a:lnTo>
                <a:lnTo>
                  <a:pt x="2555" y="1642"/>
                </a:lnTo>
                <a:lnTo>
                  <a:pt x="2554" y="1676"/>
                </a:lnTo>
                <a:lnTo>
                  <a:pt x="2552" y="1710"/>
                </a:lnTo>
                <a:lnTo>
                  <a:pt x="2549" y="1743"/>
                </a:lnTo>
                <a:lnTo>
                  <a:pt x="2543" y="1777"/>
                </a:lnTo>
                <a:lnTo>
                  <a:pt x="2538" y="1811"/>
                </a:lnTo>
                <a:lnTo>
                  <a:pt x="2531" y="1845"/>
                </a:lnTo>
                <a:lnTo>
                  <a:pt x="2524" y="1877"/>
                </a:lnTo>
                <a:lnTo>
                  <a:pt x="2514" y="1909"/>
                </a:lnTo>
                <a:lnTo>
                  <a:pt x="2504" y="1942"/>
                </a:lnTo>
                <a:lnTo>
                  <a:pt x="2491" y="1974"/>
                </a:lnTo>
                <a:lnTo>
                  <a:pt x="2478" y="2006"/>
                </a:lnTo>
                <a:lnTo>
                  <a:pt x="2464" y="2038"/>
                </a:lnTo>
                <a:lnTo>
                  <a:pt x="2449" y="2068"/>
                </a:lnTo>
                <a:lnTo>
                  <a:pt x="2449" y="2068"/>
                </a:lnTo>
                <a:lnTo>
                  <a:pt x="2432" y="2098"/>
                </a:lnTo>
                <a:lnTo>
                  <a:pt x="2415" y="2128"/>
                </a:lnTo>
                <a:lnTo>
                  <a:pt x="2396" y="2156"/>
                </a:lnTo>
                <a:lnTo>
                  <a:pt x="2376" y="2185"/>
                </a:lnTo>
                <a:lnTo>
                  <a:pt x="2355" y="2212"/>
                </a:lnTo>
                <a:lnTo>
                  <a:pt x="2332" y="2239"/>
                </a:lnTo>
                <a:lnTo>
                  <a:pt x="2310" y="2265"/>
                </a:lnTo>
                <a:lnTo>
                  <a:pt x="2286" y="2291"/>
                </a:lnTo>
                <a:lnTo>
                  <a:pt x="2260" y="2315"/>
                </a:lnTo>
                <a:lnTo>
                  <a:pt x="2235" y="2338"/>
                </a:lnTo>
                <a:lnTo>
                  <a:pt x="2207" y="2360"/>
                </a:lnTo>
                <a:lnTo>
                  <a:pt x="2180" y="2382"/>
                </a:lnTo>
                <a:lnTo>
                  <a:pt x="2151" y="2401"/>
                </a:lnTo>
                <a:lnTo>
                  <a:pt x="2122" y="2421"/>
                </a:lnTo>
                <a:lnTo>
                  <a:pt x="2093" y="2438"/>
                </a:lnTo>
                <a:lnTo>
                  <a:pt x="2063" y="2454"/>
                </a:lnTo>
                <a:lnTo>
                  <a:pt x="2063" y="2454"/>
                </a:lnTo>
                <a:lnTo>
                  <a:pt x="2033" y="2470"/>
                </a:lnTo>
                <a:lnTo>
                  <a:pt x="2001" y="2484"/>
                </a:lnTo>
                <a:lnTo>
                  <a:pt x="1970" y="2497"/>
                </a:lnTo>
                <a:lnTo>
                  <a:pt x="1937" y="2510"/>
                </a:lnTo>
                <a:lnTo>
                  <a:pt x="1905" y="2520"/>
                </a:lnTo>
                <a:lnTo>
                  <a:pt x="1873" y="2529"/>
                </a:lnTo>
                <a:lnTo>
                  <a:pt x="1840" y="2537"/>
                </a:lnTo>
                <a:lnTo>
                  <a:pt x="1807" y="2544"/>
                </a:lnTo>
                <a:lnTo>
                  <a:pt x="1774" y="2550"/>
                </a:lnTo>
                <a:lnTo>
                  <a:pt x="1740" y="2554"/>
                </a:lnTo>
                <a:lnTo>
                  <a:pt x="1707" y="2557"/>
                </a:lnTo>
                <a:lnTo>
                  <a:pt x="1672" y="2559"/>
                </a:lnTo>
                <a:lnTo>
                  <a:pt x="1639" y="2560"/>
                </a:lnTo>
                <a:lnTo>
                  <a:pt x="1606" y="2560"/>
                </a:lnTo>
                <a:lnTo>
                  <a:pt x="1573" y="2558"/>
                </a:lnTo>
                <a:lnTo>
                  <a:pt x="1540" y="2555"/>
                </a:lnTo>
                <a:lnTo>
                  <a:pt x="1540" y="2555"/>
                </a:lnTo>
                <a:lnTo>
                  <a:pt x="1507" y="2551"/>
                </a:lnTo>
                <a:lnTo>
                  <a:pt x="1474" y="2545"/>
                </a:lnTo>
                <a:lnTo>
                  <a:pt x="1443" y="2539"/>
                </a:lnTo>
                <a:lnTo>
                  <a:pt x="1410" y="2531"/>
                </a:lnTo>
                <a:lnTo>
                  <a:pt x="1379" y="2523"/>
                </a:lnTo>
                <a:lnTo>
                  <a:pt x="1349" y="2513"/>
                </a:lnTo>
                <a:lnTo>
                  <a:pt x="1318" y="2503"/>
                </a:lnTo>
                <a:lnTo>
                  <a:pt x="1289" y="2491"/>
                </a:lnTo>
                <a:lnTo>
                  <a:pt x="1289" y="2491"/>
                </a:lnTo>
                <a:lnTo>
                  <a:pt x="1277" y="2486"/>
                </a:lnTo>
                <a:lnTo>
                  <a:pt x="1267" y="2482"/>
                </a:lnTo>
                <a:lnTo>
                  <a:pt x="1256" y="2477"/>
                </a:lnTo>
                <a:lnTo>
                  <a:pt x="1246" y="2472"/>
                </a:lnTo>
                <a:lnTo>
                  <a:pt x="1239" y="2469"/>
                </a:lnTo>
                <a:lnTo>
                  <a:pt x="1230" y="2465"/>
                </a:lnTo>
                <a:lnTo>
                  <a:pt x="1217" y="2458"/>
                </a:lnTo>
                <a:lnTo>
                  <a:pt x="1217" y="2458"/>
                </a:lnTo>
                <a:lnTo>
                  <a:pt x="1206" y="2452"/>
                </a:lnTo>
                <a:lnTo>
                  <a:pt x="1196" y="2446"/>
                </a:lnTo>
                <a:lnTo>
                  <a:pt x="1185" y="2440"/>
                </a:lnTo>
                <a:lnTo>
                  <a:pt x="1175" y="2435"/>
                </a:lnTo>
                <a:lnTo>
                  <a:pt x="1174" y="2434"/>
                </a:lnTo>
                <a:lnTo>
                  <a:pt x="1162" y="2427"/>
                </a:lnTo>
                <a:lnTo>
                  <a:pt x="1149" y="2419"/>
                </a:lnTo>
                <a:lnTo>
                  <a:pt x="1137" y="2411"/>
                </a:lnTo>
                <a:lnTo>
                  <a:pt x="1124" y="2402"/>
                </a:lnTo>
                <a:lnTo>
                  <a:pt x="1111" y="2394"/>
                </a:lnTo>
                <a:lnTo>
                  <a:pt x="1100" y="2385"/>
                </a:lnTo>
                <a:lnTo>
                  <a:pt x="1088" y="2377"/>
                </a:lnTo>
                <a:lnTo>
                  <a:pt x="1076" y="2368"/>
                </a:lnTo>
                <a:lnTo>
                  <a:pt x="1076" y="2368"/>
                </a:lnTo>
                <a:lnTo>
                  <a:pt x="1072" y="2365"/>
                </a:lnTo>
                <a:lnTo>
                  <a:pt x="1068" y="2362"/>
                </a:lnTo>
                <a:lnTo>
                  <a:pt x="1058" y="2353"/>
                </a:lnTo>
                <a:lnTo>
                  <a:pt x="1047" y="2344"/>
                </a:lnTo>
                <a:lnTo>
                  <a:pt x="1037" y="2336"/>
                </a:lnTo>
                <a:lnTo>
                  <a:pt x="1027" y="2327"/>
                </a:lnTo>
                <a:lnTo>
                  <a:pt x="1027" y="2327"/>
                </a:lnTo>
                <a:lnTo>
                  <a:pt x="1023" y="2323"/>
                </a:lnTo>
                <a:lnTo>
                  <a:pt x="1019" y="2320"/>
                </a:lnTo>
                <a:lnTo>
                  <a:pt x="1011" y="2312"/>
                </a:lnTo>
                <a:lnTo>
                  <a:pt x="1004" y="2306"/>
                </a:lnTo>
                <a:lnTo>
                  <a:pt x="983" y="2284"/>
                </a:lnTo>
                <a:lnTo>
                  <a:pt x="983" y="2284"/>
                </a:lnTo>
                <a:lnTo>
                  <a:pt x="970" y="2271"/>
                </a:lnTo>
                <a:lnTo>
                  <a:pt x="956" y="2255"/>
                </a:lnTo>
                <a:lnTo>
                  <a:pt x="950" y="2248"/>
                </a:lnTo>
                <a:lnTo>
                  <a:pt x="943" y="2241"/>
                </a:lnTo>
                <a:lnTo>
                  <a:pt x="933" y="2229"/>
                </a:lnTo>
                <a:lnTo>
                  <a:pt x="926" y="2221"/>
                </a:lnTo>
                <a:lnTo>
                  <a:pt x="920" y="2212"/>
                </a:lnTo>
                <a:lnTo>
                  <a:pt x="912" y="2204"/>
                </a:lnTo>
                <a:lnTo>
                  <a:pt x="906" y="2196"/>
                </a:lnTo>
                <a:lnTo>
                  <a:pt x="906" y="2196"/>
                </a:lnTo>
                <a:lnTo>
                  <a:pt x="889" y="2172"/>
                </a:lnTo>
                <a:lnTo>
                  <a:pt x="873" y="2149"/>
                </a:lnTo>
                <a:lnTo>
                  <a:pt x="857" y="2124"/>
                </a:lnTo>
                <a:lnTo>
                  <a:pt x="843" y="2101"/>
                </a:lnTo>
                <a:lnTo>
                  <a:pt x="830" y="2076"/>
                </a:lnTo>
                <a:lnTo>
                  <a:pt x="817" y="2052"/>
                </a:lnTo>
                <a:lnTo>
                  <a:pt x="805" y="2027"/>
                </a:lnTo>
                <a:lnTo>
                  <a:pt x="794" y="2002"/>
                </a:lnTo>
                <a:lnTo>
                  <a:pt x="794" y="2002"/>
                </a:lnTo>
                <a:lnTo>
                  <a:pt x="784" y="1977"/>
                </a:lnTo>
                <a:lnTo>
                  <a:pt x="775" y="1953"/>
                </a:lnTo>
                <a:lnTo>
                  <a:pt x="767" y="1928"/>
                </a:lnTo>
                <a:lnTo>
                  <a:pt x="759" y="1904"/>
                </a:lnTo>
                <a:lnTo>
                  <a:pt x="756" y="1896"/>
                </a:lnTo>
                <a:lnTo>
                  <a:pt x="754" y="1887"/>
                </a:lnTo>
                <a:lnTo>
                  <a:pt x="751" y="1878"/>
                </a:lnTo>
                <a:lnTo>
                  <a:pt x="749" y="1870"/>
                </a:lnTo>
                <a:close/>
                <a:moveTo>
                  <a:pt x="1148" y="2380"/>
                </a:moveTo>
                <a:lnTo>
                  <a:pt x="1148" y="2380"/>
                </a:lnTo>
                <a:lnTo>
                  <a:pt x="1148" y="2380"/>
                </a:lnTo>
                <a:close/>
                <a:moveTo>
                  <a:pt x="651" y="1896"/>
                </a:moveTo>
                <a:lnTo>
                  <a:pt x="656" y="1909"/>
                </a:lnTo>
                <a:lnTo>
                  <a:pt x="660" y="1922"/>
                </a:lnTo>
                <a:lnTo>
                  <a:pt x="665" y="1936"/>
                </a:lnTo>
                <a:lnTo>
                  <a:pt x="669" y="1950"/>
                </a:lnTo>
                <a:lnTo>
                  <a:pt x="676" y="1969"/>
                </a:lnTo>
                <a:lnTo>
                  <a:pt x="684" y="1989"/>
                </a:lnTo>
                <a:lnTo>
                  <a:pt x="692" y="2008"/>
                </a:lnTo>
                <a:lnTo>
                  <a:pt x="700" y="2026"/>
                </a:lnTo>
                <a:lnTo>
                  <a:pt x="713" y="2053"/>
                </a:lnTo>
                <a:lnTo>
                  <a:pt x="727" y="2080"/>
                </a:lnTo>
                <a:lnTo>
                  <a:pt x="741" y="2105"/>
                </a:lnTo>
                <a:lnTo>
                  <a:pt x="756" y="2131"/>
                </a:lnTo>
                <a:lnTo>
                  <a:pt x="773" y="2156"/>
                </a:lnTo>
                <a:lnTo>
                  <a:pt x="789" y="2182"/>
                </a:lnTo>
                <a:lnTo>
                  <a:pt x="807" y="2206"/>
                </a:lnTo>
                <a:lnTo>
                  <a:pt x="826" y="2231"/>
                </a:lnTo>
                <a:lnTo>
                  <a:pt x="826" y="2231"/>
                </a:lnTo>
                <a:lnTo>
                  <a:pt x="834" y="2240"/>
                </a:lnTo>
                <a:lnTo>
                  <a:pt x="841" y="2249"/>
                </a:lnTo>
                <a:lnTo>
                  <a:pt x="849" y="2258"/>
                </a:lnTo>
                <a:lnTo>
                  <a:pt x="857" y="2268"/>
                </a:lnTo>
                <a:lnTo>
                  <a:pt x="867" y="2279"/>
                </a:lnTo>
                <a:lnTo>
                  <a:pt x="867" y="2279"/>
                </a:lnTo>
                <a:lnTo>
                  <a:pt x="874" y="2286"/>
                </a:lnTo>
                <a:lnTo>
                  <a:pt x="881" y="2293"/>
                </a:lnTo>
                <a:lnTo>
                  <a:pt x="888" y="2301"/>
                </a:lnTo>
                <a:lnTo>
                  <a:pt x="895" y="2309"/>
                </a:lnTo>
                <a:lnTo>
                  <a:pt x="903" y="2317"/>
                </a:lnTo>
                <a:lnTo>
                  <a:pt x="911" y="2325"/>
                </a:lnTo>
                <a:lnTo>
                  <a:pt x="911" y="2325"/>
                </a:lnTo>
                <a:lnTo>
                  <a:pt x="934" y="2346"/>
                </a:lnTo>
                <a:lnTo>
                  <a:pt x="934" y="2346"/>
                </a:lnTo>
                <a:lnTo>
                  <a:pt x="943" y="2354"/>
                </a:lnTo>
                <a:lnTo>
                  <a:pt x="951" y="2362"/>
                </a:lnTo>
                <a:lnTo>
                  <a:pt x="951" y="2362"/>
                </a:lnTo>
                <a:lnTo>
                  <a:pt x="955" y="2366"/>
                </a:lnTo>
                <a:lnTo>
                  <a:pt x="959" y="2369"/>
                </a:lnTo>
                <a:lnTo>
                  <a:pt x="970" y="2378"/>
                </a:lnTo>
                <a:lnTo>
                  <a:pt x="980" y="2386"/>
                </a:lnTo>
                <a:lnTo>
                  <a:pt x="991" y="2395"/>
                </a:lnTo>
                <a:lnTo>
                  <a:pt x="1002" y="2403"/>
                </a:lnTo>
                <a:lnTo>
                  <a:pt x="1002" y="2403"/>
                </a:lnTo>
                <a:lnTo>
                  <a:pt x="1002" y="2403"/>
                </a:lnTo>
                <a:lnTo>
                  <a:pt x="1002" y="2403"/>
                </a:lnTo>
                <a:lnTo>
                  <a:pt x="1011" y="2411"/>
                </a:lnTo>
                <a:lnTo>
                  <a:pt x="1012" y="2411"/>
                </a:lnTo>
                <a:lnTo>
                  <a:pt x="1023" y="2419"/>
                </a:lnTo>
                <a:lnTo>
                  <a:pt x="1033" y="2426"/>
                </a:lnTo>
                <a:lnTo>
                  <a:pt x="1043" y="2433"/>
                </a:lnTo>
                <a:lnTo>
                  <a:pt x="1054" y="2440"/>
                </a:lnTo>
                <a:lnTo>
                  <a:pt x="1064" y="2447"/>
                </a:lnTo>
                <a:lnTo>
                  <a:pt x="1076" y="2454"/>
                </a:lnTo>
                <a:lnTo>
                  <a:pt x="1087" y="2462"/>
                </a:lnTo>
                <a:lnTo>
                  <a:pt x="1098" y="2469"/>
                </a:lnTo>
                <a:lnTo>
                  <a:pt x="1098" y="2469"/>
                </a:lnTo>
                <a:lnTo>
                  <a:pt x="1104" y="2473"/>
                </a:lnTo>
                <a:lnTo>
                  <a:pt x="1112" y="2477"/>
                </a:lnTo>
                <a:lnTo>
                  <a:pt x="1119" y="2481"/>
                </a:lnTo>
                <a:lnTo>
                  <a:pt x="1127" y="2485"/>
                </a:lnTo>
                <a:lnTo>
                  <a:pt x="1139" y="2491"/>
                </a:lnTo>
                <a:lnTo>
                  <a:pt x="1151" y="2498"/>
                </a:lnTo>
                <a:lnTo>
                  <a:pt x="1163" y="2505"/>
                </a:lnTo>
                <a:lnTo>
                  <a:pt x="1175" y="2511"/>
                </a:lnTo>
                <a:lnTo>
                  <a:pt x="1175" y="2511"/>
                </a:lnTo>
                <a:lnTo>
                  <a:pt x="1188" y="2516"/>
                </a:lnTo>
                <a:lnTo>
                  <a:pt x="1189" y="2517"/>
                </a:lnTo>
                <a:lnTo>
                  <a:pt x="1203" y="2523"/>
                </a:lnTo>
                <a:lnTo>
                  <a:pt x="1215" y="2528"/>
                </a:lnTo>
                <a:lnTo>
                  <a:pt x="1227" y="2533"/>
                </a:lnTo>
                <a:lnTo>
                  <a:pt x="1240" y="2538"/>
                </a:lnTo>
                <a:lnTo>
                  <a:pt x="1252" y="2543"/>
                </a:lnTo>
                <a:lnTo>
                  <a:pt x="1252" y="2543"/>
                </a:lnTo>
                <a:lnTo>
                  <a:pt x="1261" y="2546"/>
                </a:lnTo>
                <a:lnTo>
                  <a:pt x="1269" y="2550"/>
                </a:lnTo>
                <a:lnTo>
                  <a:pt x="1278" y="2553"/>
                </a:lnTo>
                <a:lnTo>
                  <a:pt x="1287" y="2556"/>
                </a:lnTo>
                <a:lnTo>
                  <a:pt x="1296" y="2559"/>
                </a:lnTo>
                <a:lnTo>
                  <a:pt x="1304" y="2561"/>
                </a:lnTo>
                <a:lnTo>
                  <a:pt x="1313" y="2564"/>
                </a:lnTo>
                <a:lnTo>
                  <a:pt x="1322" y="2567"/>
                </a:lnTo>
                <a:lnTo>
                  <a:pt x="1322" y="2567"/>
                </a:lnTo>
                <a:lnTo>
                  <a:pt x="1352" y="2575"/>
                </a:lnTo>
                <a:lnTo>
                  <a:pt x="1382" y="2582"/>
                </a:lnTo>
                <a:lnTo>
                  <a:pt x="1413" y="2589"/>
                </a:lnTo>
                <a:lnTo>
                  <a:pt x="1444" y="2594"/>
                </a:lnTo>
                <a:lnTo>
                  <a:pt x="1474" y="2599"/>
                </a:lnTo>
                <a:lnTo>
                  <a:pt x="1505" y="2603"/>
                </a:lnTo>
                <a:lnTo>
                  <a:pt x="1536" y="2606"/>
                </a:lnTo>
                <a:lnTo>
                  <a:pt x="1568" y="2607"/>
                </a:lnTo>
                <a:lnTo>
                  <a:pt x="1598" y="2608"/>
                </a:lnTo>
                <a:lnTo>
                  <a:pt x="1629" y="2608"/>
                </a:lnTo>
                <a:lnTo>
                  <a:pt x="1661" y="2606"/>
                </a:lnTo>
                <a:lnTo>
                  <a:pt x="1691" y="2604"/>
                </a:lnTo>
                <a:lnTo>
                  <a:pt x="1723" y="2601"/>
                </a:lnTo>
                <a:lnTo>
                  <a:pt x="1753" y="2597"/>
                </a:lnTo>
                <a:lnTo>
                  <a:pt x="1785" y="2591"/>
                </a:lnTo>
                <a:lnTo>
                  <a:pt x="1816" y="2585"/>
                </a:lnTo>
                <a:lnTo>
                  <a:pt x="1816" y="2585"/>
                </a:lnTo>
                <a:lnTo>
                  <a:pt x="1850" y="2577"/>
                </a:lnTo>
                <a:lnTo>
                  <a:pt x="1884" y="2568"/>
                </a:lnTo>
                <a:lnTo>
                  <a:pt x="1919" y="2558"/>
                </a:lnTo>
                <a:lnTo>
                  <a:pt x="1951" y="2545"/>
                </a:lnTo>
                <a:lnTo>
                  <a:pt x="1985" y="2533"/>
                </a:lnTo>
                <a:lnTo>
                  <a:pt x="2017" y="2519"/>
                </a:lnTo>
                <a:lnTo>
                  <a:pt x="2050" y="2504"/>
                </a:lnTo>
                <a:lnTo>
                  <a:pt x="2082" y="2487"/>
                </a:lnTo>
                <a:lnTo>
                  <a:pt x="2082" y="2487"/>
                </a:lnTo>
                <a:lnTo>
                  <a:pt x="2097" y="2478"/>
                </a:lnTo>
                <a:lnTo>
                  <a:pt x="2113" y="2470"/>
                </a:lnTo>
                <a:lnTo>
                  <a:pt x="2129" y="2460"/>
                </a:lnTo>
                <a:lnTo>
                  <a:pt x="2143" y="2450"/>
                </a:lnTo>
                <a:lnTo>
                  <a:pt x="2158" y="2440"/>
                </a:lnTo>
                <a:lnTo>
                  <a:pt x="2173" y="2430"/>
                </a:lnTo>
                <a:lnTo>
                  <a:pt x="2188" y="2420"/>
                </a:lnTo>
                <a:lnTo>
                  <a:pt x="2202" y="2410"/>
                </a:lnTo>
                <a:lnTo>
                  <a:pt x="2202" y="2410"/>
                </a:lnTo>
                <a:lnTo>
                  <a:pt x="2216" y="2398"/>
                </a:lnTo>
                <a:lnTo>
                  <a:pt x="2230" y="2387"/>
                </a:lnTo>
                <a:lnTo>
                  <a:pt x="2244" y="2376"/>
                </a:lnTo>
                <a:lnTo>
                  <a:pt x="2258" y="2365"/>
                </a:lnTo>
                <a:lnTo>
                  <a:pt x="2271" y="2352"/>
                </a:lnTo>
                <a:lnTo>
                  <a:pt x="2285" y="2340"/>
                </a:lnTo>
                <a:lnTo>
                  <a:pt x="2298" y="2328"/>
                </a:lnTo>
                <a:lnTo>
                  <a:pt x="2310" y="2316"/>
                </a:lnTo>
                <a:lnTo>
                  <a:pt x="2310" y="2316"/>
                </a:lnTo>
                <a:lnTo>
                  <a:pt x="2323" y="2302"/>
                </a:lnTo>
                <a:lnTo>
                  <a:pt x="2335" y="2289"/>
                </a:lnTo>
                <a:lnTo>
                  <a:pt x="2348" y="2276"/>
                </a:lnTo>
                <a:lnTo>
                  <a:pt x="2359" y="2262"/>
                </a:lnTo>
                <a:lnTo>
                  <a:pt x="2371" y="2249"/>
                </a:lnTo>
                <a:lnTo>
                  <a:pt x="2382" y="2235"/>
                </a:lnTo>
                <a:lnTo>
                  <a:pt x="2394" y="2222"/>
                </a:lnTo>
                <a:lnTo>
                  <a:pt x="2404" y="2207"/>
                </a:lnTo>
                <a:lnTo>
                  <a:pt x="2404" y="2207"/>
                </a:lnTo>
                <a:lnTo>
                  <a:pt x="2415" y="2193"/>
                </a:lnTo>
                <a:lnTo>
                  <a:pt x="2425" y="2178"/>
                </a:lnTo>
                <a:lnTo>
                  <a:pt x="2435" y="2163"/>
                </a:lnTo>
                <a:lnTo>
                  <a:pt x="2445" y="2148"/>
                </a:lnTo>
                <a:lnTo>
                  <a:pt x="2455" y="2133"/>
                </a:lnTo>
                <a:lnTo>
                  <a:pt x="2464" y="2117"/>
                </a:lnTo>
                <a:lnTo>
                  <a:pt x="2473" y="2102"/>
                </a:lnTo>
                <a:lnTo>
                  <a:pt x="2481" y="2087"/>
                </a:lnTo>
                <a:lnTo>
                  <a:pt x="2481" y="2087"/>
                </a:lnTo>
                <a:lnTo>
                  <a:pt x="2498" y="2054"/>
                </a:lnTo>
                <a:lnTo>
                  <a:pt x="2513" y="2022"/>
                </a:lnTo>
                <a:lnTo>
                  <a:pt x="2527" y="1990"/>
                </a:lnTo>
                <a:lnTo>
                  <a:pt x="2540" y="1956"/>
                </a:lnTo>
                <a:lnTo>
                  <a:pt x="2552" y="1922"/>
                </a:lnTo>
                <a:lnTo>
                  <a:pt x="2563" y="1888"/>
                </a:lnTo>
                <a:lnTo>
                  <a:pt x="2572" y="1854"/>
                </a:lnTo>
                <a:lnTo>
                  <a:pt x="2580" y="1819"/>
                </a:lnTo>
                <a:lnTo>
                  <a:pt x="2580" y="1819"/>
                </a:lnTo>
                <a:lnTo>
                  <a:pt x="2586" y="1788"/>
                </a:lnTo>
                <a:lnTo>
                  <a:pt x="2591" y="1758"/>
                </a:lnTo>
                <a:lnTo>
                  <a:pt x="2595" y="1726"/>
                </a:lnTo>
                <a:lnTo>
                  <a:pt x="2598" y="1695"/>
                </a:lnTo>
                <a:lnTo>
                  <a:pt x="2601" y="1664"/>
                </a:lnTo>
                <a:lnTo>
                  <a:pt x="2602" y="1632"/>
                </a:lnTo>
                <a:lnTo>
                  <a:pt x="2602" y="1601"/>
                </a:lnTo>
                <a:lnTo>
                  <a:pt x="2601" y="1570"/>
                </a:lnTo>
                <a:lnTo>
                  <a:pt x="2600" y="1538"/>
                </a:lnTo>
                <a:lnTo>
                  <a:pt x="2596" y="1506"/>
                </a:lnTo>
                <a:lnTo>
                  <a:pt x="2593" y="1476"/>
                </a:lnTo>
                <a:lnTo>
                  <a:pt x="2588" y="1444"/>
                </a:lnTo>
                <a:lnTo>
                  <a:pt x="2583" y="1413"/>
                </a:lnTo>
                <a:lnTo>
                  <a:pt x="2576" y="1383"/>
                </a:lnTo>
                <a:lnTo>
                  <a:pt x="2569" y="1353"/>
                </a:lnTo>
                <a:lnTo>
                  <a:pt x="2561" y="1323"/>
                </a:lnTo>
                <a:lnTo>
                  <a:pt x="2558" y="1314"/>
                </a:lnTo>
                <a:lnTo>
                  <a:pt x="2556" y="1306"/>
                </a:lnTo>
                <a:lnTo>
                  <a:pt x="2553" y="1297"/>
                </a:lnTo>
                <a:lnTo>
                  <a:pt x="2550" y="1289"/>
                </a:lnTo>
                <a:lnTo>
                  <a:pt x="2547" y="1281"/>
                </a:lnTo>
                <a:lnTo>
                  <a:pt x="2543" y="1272"/>
                </a:lnTo>
                <a:lnTo>
                  <a:pt x="2540" y="1264"/>
                </a:lnTo>
                <a:lnTo>
                  <a:pt x="2537" y="1255"/>
                </a:lnTo>
                <a:lnTo>
                  <a:pt x="2537" y="1255"/>
                </a:lnTo>
                <a:lnTo>
                  <a:pt x="2533" y="1243"/>
                </a:lnTo>
                <a:lnTo>
                  <a:pt x="2528" y="1230"/>
                </a:lnTo>
                <a:lnTo>
                  <a:pt x="2523" y="1218"/>
                </a:lnTo>
                <a:lnTo>
                  <a:pt x="2517" y="1206"/>
                </a:lnTo>
                <a:lnTo>
                  <a:pt x="2514" y="1198"/>
                </a:lnTo>
                <a:lnTo>
                  <a:pt x="2511" y="1191"/>
                </a:lnTo>
                <a:lnTo>
                  <a:pt x="2511" y="1190"/>
                </a:lnTo>
                <a:lnTo>
                  <a:pt x="2506" y="1180"/>
                </a:lnTo>
                <a:lnTo>
                  <a:pt x="2505" y="1177"/>
                </a:lnTo>
                <a:lnTo>
                  <a:pt x="2499" y="1165"/>
                </a:lnTo>
                <a:lnTo>
                  <a:pt x="2492" y="1153"/>
                </a:lnTo>
                <a:lnTo>
                  <a:pt x="2485" y="1141"/>
                </a:lnTo>
                <a:lnTo>
                  <a:pt x="2479" y="1128"/>
                </a:lnTo>
                <a:lnTo>
                  <a:pt x="2471" y="1113"/>
                </a:lnTo>
                <a:lnTo>
                  <a:pt x="2462" y="1099"/>
                </a:lnTo>
                <a:lnTo>
                  <a:pt x="2454" y="1084"/>
                </a:lnTo>
                <a:lnTo>
                  <a:pt x="2445" y="1069"/>
                </a:lnTo>
                <a:lnTo>
                  <a:pt x="2434" y="1056"/>
                </a:lnTo>
                <a:lnTo>
                  <a:pt x="2425" y="1041"/>
                </a:lnTo>
                <a:lnTo>
                  <a:pt x="2416" y="1027"/>
                </a:lnTo>
                <a:lnTo>
                  <a:pt x="2406" y="1014"/>
                </a:lnTo>
                <a:lnTo>
                  <a:pt x="2406" y="1014"/>
                </a:lnTo>
                <a:lnTo>
                  <a:pt x="2399" y="1005"/>
                </a:lnTo>
                <a:lnTo>
                  <a:pt x="2399" y="1005"/>
                </a:lnTo>
                <a:lnTo>
                  <a:pt x="2391" y="993"/>
                </a:lnTo>
                <a:lnTo>
                  <a:pt x="2381" y="983"/>
                </a:lnTo>
                <a:lnTo>
                  <a:pt x="2373" y="972"/>
                </a:lnTo>
                <a:lnTo>
                  <a:pt x="2364" y="962"/>
                </a:lnTo>
                <a:lnTo>
                  <a:pt x="2364" y="962"/>
                </a:lnTo>
                <a:lnTo>
                  <a:pt x="2353" y="948"/>
                </a:lnTo>
                <a:lnTo>
                  <a:pt x="2342" y="936"/>
                </a:lnTo>
                <a:lnTo>
                  <a:pt x="2342" y="936"/>
                </a:lnTo>
                <a:lnTo>
                  <a:pt x="2331" y="925"/>
                </a:lnTo>
                <a:lnTo>
                  <a:pt x="2320" y="913"/>
                </a:lnTo>
                <a:lnTo>
                  <a:pt x="2320" y="913"/>
                </a:lnTo>
                <a:lnTo>
                  <a:pt x="2312" y="906"/>
                </a:lnTo>
                <a:lnTo>
                  <a:pt x="2305" y="897"/>
                </a:lnTo>
                <a:lnTo>
                  <a:pt x="2297" y="890"/>
                </a:lnTo>
                <a:lnTo>
                  <a:pt x="2289" y="883"/>
                </a:lnTo>
                <a:lnTo>
                  <a:pt x="2281" y="876"/>
                </a:lnTo>
                <a:lnTo>
                  <a:pt x="2275" y="870"/>
                </a:lnTo>
                <a:lnTo>
                  <a:pt x="2274" y="869"/>
                </a:lnTo>
                <a:lnTo>
                  <a:pt x="2263" y="859"/>
                </a:lnTo>
                <a:lnTo>
                  <a:pt x="2254" y="851"/>
                </a:lnTo>
                <a:lnTo>
                  <a:pt x="2245" y="843"/>
                </a:lnTo>
                <a:lnTo>
                  <a:pt x="2236" y="835"/>
                </a:lnTo>
                <a:lnTo>
                  <a:pt x="2226" y="828"/>
                </a:lnTo>
                <a:lnTo>
                  <a:pt x="2226" y="828"/>
                </a:lnTo>
                <a:lnTo>
                  <a:pt x="2202" y="809"/>
                </a:lnTo>
                <a:lnTo>
                  <a:pt x="2177" y="791"/>
                </a:lnTo>
                <a:lnTo>
                  <a:pt x="2152" y="774"/>
                </a:lnTo>
                <a:lnTo>
                  <a:pt x="2127" y="757"/>
                </a:lnTo>
                <a:lnTo>
                  <a:pt x="2101" y="742"/>
                </a:lnTo>
                <a:lnTo>
                  <a:pt x="2075" y="728"/>
                </a:lnTo>
                <a:lnTo>
                  <a:pt x="2049" y="714"/>
                </a:lnTo>
                <a:lnTo>
                  <a:pt x="2023" y="701"/>
                </a:lnTo>
                <a:lnTo>
                  <a:pt x="2003" y="693"/>
                </a:lnTo>
                <a:lnTo>
                  <a:pt x="1984" y="685"/>
                </a:lnTo>
                <a:lnTo>
                  <a:pt x="1964" y="678"/>
                </a:lnTo>
                <a:lnTo>
                  <a:pt x="1946" y="671"/>
                </a:lnTo>
                <a:lnTo>
                  <a:pt x="1933" y="665"/>
                </a:lnTo>
                <a:lnTo>
                  <a:pt x="1919" y="661"/>
                </a:lnTo>
                <a:lnTo>
                  <a:pt x="1905" y="656"/>
                </a:lnTo>
                <a:lnTo>
                  <a:pt x="1891" y="652"/>
                </a:lnTo>
                <a:lnTo>
                  <a:pt x="1901" y="655"/>
                </a:lnTo>
                <a:lnTo>
                  <a:pt x="1910" y="657"/>
                </a:lnTo>
                <a:lnTo>
                  <a:pt x="1921" y="660"/>
                </a:lnTo>
                <a:lnTo>
                  <a:pt x="1931" y="663"/>
                </a:lnTo>
                <a:lnTo>
                  <a:pt x="1957" y="672"/>
                </a:lnTo>
                <a:lnTo>
                  <a:pt x="1985" y="682"/>
                </a:lnTo>
                <a:lnTo>
                  <a:pt x="2012" y="692"/>
                </a:lnTo>
                <a:lnTo>
                  <a:pt x="2040" y="703"/>
                </a:lnTo>
                <a:lnTo>
                  <a:pt x="2066" y="714"/>
                </a:lnTo>
                <a:lnTo>
                  <a:pt x="2094" y="728"/>
                </a:lnTo>
                <a:lnTo>
                  <a:pt x="2120" y="742"/>
                </a:lnTo>
                <a:lnTo>
                  <a:pt x="2146" y="756"/>
                </a:lnTo>
                <a:lnTo>
                  <a:pt x="2172" y="772"/>
                </a:lnTo>
                <a:lnTo>
                  <a:pt x="2199" y="789"/>
                </a:lnTo>
                <a:lnTo>
                  <a:pt x="2224" y="806"/>
                </a:lnTo>
                <a:lnTo>
                  <a:pt x="2250" y="825"/>
                </a:lnTo>
                <a:lnTo>
                  <a:pt x="2250" y="825"/>
                </a:lnTo>
                <a:lnTo>
                  <a:pt x="2254" y="828"/>
                </a:lnTo>
                <a:lnTo>
                  <a:pt x="2254" y="829"/>
                </a:lnTo>
                <a:lnTo>
                  <a:pt x="2263" y="835"/>
                </a:lnTo>
                <a:lnTo>
                  <a:pt x="2272" y="842"/>
                </a:lnTo>
                <a:lnTo>
                  <a:pt x="2281" y="849"/>
                </a:lnTo>
                <a:lnTo>
                  <a:pt x="2290" y="858"/>
                </a:lnTo>
                <a:lnTo>
                  <a:pt x="2298" y="864"/>
                </a:lnTo>
                <a:lnTo>
                  <a:pt x="2304" y="869"/>
                </a:lnTo>
                <a:lnTo>
                  <a:pt x="2313" y="877"/>
                </a:lnTo>
                <a:lnTo>
                  <a:pt x="2321" y="884"/>
                </a:lnTo>
                <a:lnTo>
                  <a:pt x="2329" y="892"/>
                </a:lnTo>
                <a:lnTo>
                  <a:pt x="2338" y="899"/>
                </a:lnTo>
                <a:lnTo>
                  <a:pt x="2345" y="907"/>
                </a:lnTo>
                <a:lnTo>
                  <a:pt x="2352" y="914"/>
                </a:lnTo>
                <a:lnTo>
                  <a:pt x="2353" y="914"/>
                </a:lnTo>
                <a:lnTo>
                  <a:pt x="2364" y="926"/>
                </a:lnTo>
                <a:lnTo>
                  <a:pt x="2375" y="938"/>
                </a:lnTo>
                <a:lnTo>
                  <a:pt x="2386" y="949"/>
                </a:lnTo>
                <a:lnTo>
                  <a:pt x="2399" y="963"/>
                </a:lnTo>
                <a:lnTo>
                  <a:pt x="2399" y="963"/>
                </a:lnTo>
                <a:lnTo>
                  <a:pt x="2408" y="974"/>
                </a:lnTo>
                <a:lnTo>
                  <a:pt x="2417" y="984"/>
                </a:lnTo>
                <a:lnTo>
                  <a:pt x="2427" y="996"/>
                </a:lnTo>
                <a:lnTo>
                  <a:pt x="2436" y="1008"/>
                </a:lnTo>
                <a:lnTo>
                  <a:pt x="2442" y="1015"/>
                </a:lnTo>
                <a:lnTo>
                  <a:pt x="2442" y="1015"/>
                </a:lnTo>
                <a:lnTo>
                  <a:pt x="2452" y="1028"/>
                </a:lnTo>
                <a:lnTo>
                  <a:pt x="2462" y="1041"/>
                </a:lnTo>
                <a:lnTo>
                  <a:pt x="2472" y="1056"/>
                </a:lnTo>
                <a:lnTo>
                  <a:pt x="2481" y="1070"/>
                </a:lnTo>
                <a:lnTo>
                  <a:pt x="2491" y="1084"/>
                </a:lnTo>
                <a:lnTo>
                  <a:pt x="2501" y="1099"/>
                </a:lnTo>
                <a:lnTo>
                  <a:pt x="2510" y="1113"/>
                </a:lnTo>
                <a:lnTo>
                  <a:pt x="2518" y="1128"/>
                </a:lnTo>
                <a:lnTo>
                  <a:pt x="2518" y="1128"/>
                </a:lnTo>
                <a:lnTo>
                  <a:pt x="2525" y="1140"/>
                </a:lnTo>
                <a:lnTo>
                  <a:pt x="2531" y="1152"/>
                </a:lnTo>
                <a:lnTo>
                  <a:pt x="2537" y="1163"/>
                </a:lnTo>
                <a:lnTo>
                  <a:pt x="2543" y="1174"/>
                </a:lnTo>
                <a:lnTo>
                  <a:pt x="2549" y="1183"/>
                </a:lnTo>
                <a:lnTo>
                  <a:pt x="2552" y="1191"/>
                </a:lnTo>
                <a:lnTo>
                  <a:pt x="2556" y="1199"/>
                </a:lnTo>
                <a:lnTo>
                  <a:pt x="2560" y="1208"/>
                </a:lnTo>
                <a:lnTo>
                  <a:pt x="2565" y="1219"/>
                </a:lnTo>
                <a:lnTo>
                  <a:pt x="2570" y="1230"/>
                </a:lnTo>
                <a:lnTo>
                  <a:pt x="2575" y="1243"/>
                </a:lnTo>
                <a:lnTo>
                  <a:pt x="2580" y="1254"/>
                </a:lnTo>
                <a:lnTo>
                  <a:pt x="2580" y="1255"/>
                </a:lnTo>
                <a:lnTo>
                  <a:pt x="2593" y="1288"/>
                </a:lnTo>
                <a:lnTo>
                  <a:pt x="2605" y="1321"/>
                </a:lnTo>
                <a:lnTo>
                  <a:pt x="2615" y="1355"/>
                </a:lnTo>
                <a:lnTo>
                  <a:pt x="2625" y="1390"/>
                </a:lnTo>
                <a:lnTo>
                  <a:pt x="2633" y="1426"/>
                </a:lnTo>
                <a:lnTo>
                  <a:pt x="2640" y="1461"/>
                </a:lnTo>
                <a:lnTo>
                  <a:pt x="2645" y="1498"/>
                </a:lnTo>
                <a:lnTo>
                  <a:pt x="2650" y="1535"/>
                </a:lnTo>
                <a:lnTo>
                  <a:pt x="2650" y="1535"/>
                </a:lnTo>
                <a:lnTo>
                  <a:pt x="2654" y="1571"/>
                </a:lnTo>
                <a:lnTo>
                  <a:pt x="2656" y="1607"/>
                </a:lnTo>
                <a:lnTo>
                  <a:pt x="2656" y="1644"/>
                </a:lnTo>
                <a:lnTo>
                  <a:pt x="2655" y="1682"/>
                </a:lnTo>
                <a:lnTo>
                  <a:pt x="2653" y="1719"/>
                </a:lnTo>
                <a:lnTo>
                  <a:pt x="2648" y="1757"/>
                </a:lnTo>
                <a:lnTo>
                  <a:pt x="2644" y="1793"/>
                </a:lnTo>
                <a:lnTo>
                  <a:pt x="2638" y="1831"/>
                </a:lnTo>
                <a:lnTo>
                  <a:pt x="2630" y="1868"/>
                </a:lnTo>
                <a:lnTo>
                  <a:pt x="2622" y="1904"/>
                </a:lnTo>
                <a:lnTo>
                  <a:pt x="2611" y="1941"/>
                </a:lnTo>
                <a:lnTo>
                  <a:pt x="2600" y="1976"/>
                </a:lnTo>
                <a:lnTo>
                  <a:pt x="2586" y="2012"/>
                </a:lnTo>
                <a:lnTo>
                  <a:pt x="2572" y="2047"/>
                </a:lnTo>
                <a:lnTo>
                  <a:pt x="2556" y="2082"/>
                </a:lnTo>
                <a:lnTo>
                  <a:pt x="2538" y="2116"/>
                </a:lnTo>
                <a:lnTo>
                  <a:pt x="2520" y="2149"/>
                </a:lnTo>
                <a:lnTo>
                  <a:pt x="2501" y="2182"/>
                </a:lnTo>
                <a:lnTo>
                  <a:pt x="2479" y="2214"/>
                </a:lnTo>
                <a:lnTo>
                  <a:pt x="2458" y="2245"/>
                </a:lnTo>
                <a:lnTo>
                  <a:pt x="2434" y="2276"/>
                </a:lnTo>
                <a:lnTo>
                  <a:pt x="2410" y="2305"/>
                </a:lnTo>
                <a:lnTo>
                  <a:pt x="2383" y="2335"/>
                </a:lnTo>
                <a:lnTo>
                  <a:pt x="2357" y="2363"/>
                </a:lnTo>
                <a:lnTo>
                  <a:pt x="2329" y="2389"/>
                </a:lnTo>
                <a:lnTo>
                  <a:pt x="2301" y="2415"/>
                </a:lnTo>
                <a:lnTo>
                  <a:pt x="2270" y="2439"/>
                </a:lnTo>
                <a:lnTo>
                  <a:pt x="2240" y="2464"/>
                </a:lnTo>
                <a:lnTo>
                  <a:pt x="2209" y="2485"/>
                </a:lnTo>
                <a:lnTo>
                  <a:pt x="2176" y="2507"/>
                </a:lnTo>
                <a:lnTo>
                  <a:pt x="2144" y="2526"/>
                </a:lnTo>
                <a:lnTo>
                  <a:pt x="2111" y="2544"/>
                </a:lnTo>
                <a:lnTo>
                  <a:pt x="2077" y="2562"/>
                </a:lnTo>
                <a:lnTo>
                  <a:pt x="2042" y="2577"/>
                </a:lnTo>
                <a:lnTo>
                  <a:pt x="2007" y="2592"/>
                </a:lnTo>
                <a:lnTo>
                  <a:pt x="1972" y="2606"/>
                </a:lnTo>
                <a:lnTo>
                  <a:pt x="1936" y="2617"/>
                </a:lnTo>
                <a:lnTo>
                  <a:pt x="1900" y="2627"/>
                </a:lnTo>
                <a:lnTo>
                  <a:pt x="1864" y="2636"/>
                </a:lnTo>
                <a:lnTo>
                  <a:pt x="1827" y="2644"/>
                </a:lnTo>
                <a:lnTo>
                  <a:pt x="1790" y="2650"/>
                </a:lnTo>
                <a:lnTo>
                  <a:pt x="1752" y="2655"/>
                </a:lnTo>
                <a:lnTo>
                  <a:pt x="1716" y="2659"/>
                </a:lnTo>
                <a:lnTo>
                  <a:pt x="1678" y="2661"/>
                </a:lnTo>
                <a:lnTo>
                  <a:pt x="1641" y="2662"/>
                </a:lnTo>
                <a:lnTo>
                  <a:pt x="1605" y="2661"/>
                </a:lnTo>
                <a:lnTo>
                  <a:pt x="1568" y="2660"/>
                </a:lnTo>
                <a:lnTo>
                  <a:pt x="1531" y="2657"/>
                </a:lnTo>
                <a:lnTo>
                  <a:pt x="1531" y="2657"/>
                </a:lnTo>
                <a:lnTo>
                  <a:pt x="1495" y="2652"/>
                </a:lnTo>
                <a:lnTo>
                  <a:pt x="1459" y="2646"/>
                </a:lnTo>
                <a:lnTo>
                  <a:pt x="1422" y="2638"/>
                </a:lnTo>
                <a:lnTo>
                  <a:pt x="1387" y="2630"/>
                </a:lnTo>
                <a:lnTo>
                  <a:pt x="1353" y="2621"/>
                </a:lnTo>
                <a:lnTo>
                  <a:pt x="1318" y="2611"/>
                </a:lnTo>
                <a:lnTo>
                  <a:pt x="1286" y="2599"/>
                </a:lnTo>
                <a:lnTo>
                  <a:pt x="1252" y="2586"/>
                </a:lnTo>
                <a:lnTo>
                  <a:pt x="1252" y="2586"/>
                </a:lnTo>
                <a:lnTo>
                  <a:pt x="1240" y="2581"/>
                </a:lnTo>
                <a:lnTo>
                  <a:pt x="1228" y="2576"/>
                </a:lnTo>
                <a:lnTo>
                  <a:pt x="1216" y="2571"/>
                </a:lnTo>
                <a:lnTo>
                  <a:pt x="1205" y="2565"/>
                </a:lnTo>
                <a:lnTo>
                  <a:pt x="1196" y="2561"/>
                </a:lnTo>
                <a:lnTo>
                  <a:pt x="1188" y="2557"/>
                </a:lnTo>
                <a:lnTo>
                  <a:pt x="1188" y="2557"/>
                </a:lnTo>
                <a:lnTo>
                  <a:pt x="1182" y="2554"/>
                </a:lnTo>
                <a:lnTo>
                  <a:pt x="1172" y="2550"/>
                </a:lnTo>
                <a:lnTo>
                  <a:pt x="1172" y="2550"/>
                </a:lnTo>
                <a:lnTo>
                  <a:pt x="1160" y="2543"/>
                </a:lnTo>
                <a:lnTo>
                  <a:pt x="1149" y="2537"/>
                </a:lnTo>
                <a:lnTo>
                  <a:pt x="1138" y="2530"/>
                </a:lnTo>
                <a:lnTo>
                  <a:pt x="1127" y="2524"/>
                </a:lnTo>
                <a:lnTo>
                  <a:pt x="1125" y="2524"/>
                </a:lnTo>
                <a:lnTo>
                  <a:pt x="1111" y="2515"/>
                </a:lnTo>
                <a:lnTo>
                  <a:pt x="1097" y="2507"/>
                </a:lnTo>
                <a:lnTo>
                  <a:pt x="1083" y="2497"/>
                </a:lnTo>
                <a:lnTo>
                  <a:pt x="1069" y="2488"/>
                </a:lnTo>
                <a:lnTo>
                  <a:pt x="1055" y="2479"/>
                </a:lnTo>
                <a:lnTo>
                  <a:pt x="1042" y="2469"/>
                </a:lnTo>
                <a:lnTo>
                  <a:pt x="1029" y="2460"/>
                </a:lnTo>
                <a:lnTo>
                  <a:pt x="1015" y="2449"/>
                </a:lnTo>
                <a:lnTo>
                  <a:pt x="1015" y="2449"/>
                </a:lnTo>
                <a:lnTo>
                  <a:pt x="1012" y="2446"/>
                </a:lnTo>
                <a:lnTo>
                  <a:pt x="1005" y="2441"/>
                </a:lnTo>
                <a:lnTo>
                  <a:pt x="994" y="2432"/>
                </a:lnTo>
                <a:lnTo>
                  <a:pt x="983" y="2423"/>
                </a:lnTo>
                <a:lnTo>
                  <a:pt x="972" y="2414"/>
                </a:lnTo>
                <a:lnTo>
                  <a:pt x="961" y="2403"/>
                </a:lnTo>
                <a:lnTo>
                  <a:pt x="961" y="2403"/>
                </a:lnTo>
                <a:lnTo>
                  <a:pt x="956" y="2399"/>
                </a:lnTo>
                <a:lnTo>
                  <a:pt x="952" y="2395"/>
                </a:lnTo>
                <a:lnTo>
                  <a:pt x="944" y="2388"/>
                </a:lnTo>
                <a:lnTo>
                  <a:pt x="936" y="2381"/>
                </a:lnTo>
                <a:lnTo>
                  <a:pt x="911" y="2357"/>
                </a:lnTo>
                <a:lnTo>
                  <a:pt x="911" y="2357"/>
                </a:lnTo>
                <a:lnTo>
                  <a:pt x="904" y="2349"/>
                </a:lnTo>
                <a:lnTo>
                  <a:pt x="897" y="2342"/>
                </a:lnTo>
                <a:lnTo>
                  <a:pt x="890" y="2334"/>
                </a:lnTo>
                <a:lnTo>
                  <a:pt x="883" y="2326"/>
                </a:lnTo>
                <a:lnTo>
                  <a:pt x="875" y="2318"/>
                </a:lnTo>
                <a:lnTo>
                  <a:pt x="868" y="2309"/>
                </a:lnTo>
                <a:lnTo>
                  <a:pt x="862" y="2302"/>
                </a:lnTo>
                <a:lnTo>
                  <a:pt x="856" y="2295"/>
                </a:lnTo>
                <a:lnTo>
                  <a:pt x="848" y="2287"/>
                </a:lnTo>
                <a:lnTo>
                  <a:pt x="841" y="2278"/>
                </a:lnTo>
                <a:lnTo>
                  <a:pt x="834" y="2269"/>
                </a:lnTo>
                <a:lnTo>
                  <a:pt x="827" y="2259"/>
                </a:lnTo>
                <a:lnTo>
                  <a:pt x="827" y="2259"/>
                </a:lnTo>
                <a:lnTo>
                  <a:pt x="807" y="2233"/>
                </a:lnTo>
                <a:lnTo>
                  <a:pt x="790" y="2207"/>
                </a:lnTo>
                <a:lnTo>
                  <a:pt x="773" y="2181"/>
                </a:lnTo>
                <a:lnTo>
                  <a:pt x="756" y="2153"/>
                </a:lnTo>
                <a:lnTo>
                  <a:pt x="741" y="2127"/>
                </a:lnTo>
                <a:lnTo>
                  <a:pt x="727" y="2099"/>
                </a:lnTo>
                <a:lnTo>
                  <a:pt x="714" y="2071"/>
                </a:lnTo>
                <a:lnTo>
                  <a:pt x="701" y="2044"/>
                </a:lnTo>
                <a:lnTo>
                  <a:pt x="690" y="2017"/>
                </a:lnTo>
                <a:lnTo>
                  <a:pt x="680" y="1990"/>
                </a:lnTo>
                <a:lnTo>
                  <a:pt x="671" y="1962"/>
                </a:lnTo>
                <a:lnTo>
                  <a:pt x="662" y="1934"/>
                </a:lnTo>
                <a:lnTo>
                  <a:pt x="659" y="1925"/>
                </a:lnTo>
                <a:lnTo>
                  <a:pt x="657" y="1915"/>
                </a:lnTo>
                <a:lnTo>
                  <a:pt x="654" y="1905"/>
                </a:lnTo>
                <a:lnTo>
                  <a:pt x="651" y="1896"/>
                </a:lnTo>
                <a:close/>
                <a:moveTo>
                  <a:pt x="553" y="1920"/>
                </a:moveTo>
                <a:lnTo>
                  <a:pt x="558" y="1936"/>
                </a:lnTo>
                <a:lnTo>
                  <a:pt x="563" y="1953"/>
                </a:lnTo>
                <a:lnTo>
                  <a:pt x="569" y="1970"/>
                </a:lnTo>
                <a:lnTo>
                  <a:pt x="574" y="1987"/>
                </a:lnTo>
                <a:lnTo>
                  <a:pt x="582" y="2008"/>
                </a:lnTo>
                <a:lnTo>
                  <a:pt x="591" y="2029"/>
                </a:lnTo>
                <a:lnTo>
                  <a:pt x="599" y="2050"/>
                </a:lnTo>
                <a:lnTo>
                  <a:pt x="610" y="2071"/>
                </a:lnTo>
                <a:lnTo>
                  <a:pt x="610" y="2071"/>
                </a:lnTo>
                <a:lnTo>
                  <a:pt x="623" y="2100"/>
                </a:lnTo>
                <a:lnTo>
                  <a:pt x="638" y="2130"/>
                </a:lnTo>
                <a:lnTo>
                  <a:pt x="655" y="2158"/>
                </a:lnTo>
                <a:lnTo>
                  <a:pt x="671" y="2187"/>
                </a:lnTo>
                <a:lnTo>
                  <a:pt x="689" y="2214"/>
                </a:lnTo>
                <a:lnTo>
                  <a:pt x="709" y="2243"/>
                </a:lnTo>
                <a:lnTo>
                  <a:pt x="728" y="2270"/>
                </a:lnTo>
                <a:lnTo>
                  <a:pt x="749" y="2297"/>
                </a:lnTo>
                <a:lnTo>
                  <a:pt x="749" y="2297"/>
                </a:lnTo>
                <a:lnTo>
                  <a:pt x="758" y="2307"/>
                </a:lnTo>
                <a:lnTo>
                  <a:pt x="766" y="2317"/>
                </a:lnTo>
                <a:lnTo>
                  <a:pt x="774" y="2327"/>
                </a:lnTo>
                <a:lnTo>
                  <a:pt x="782" y="2337"/>
                </a:lnTo>
                <a:lnTo>
                  <a:pt x="788" y="2342"/>
                </a:lnTo>
                <a:lnTo>
                  <a:pt x="794" y="2349"/>
                </a:lnTo>
                <a:lnTo>
                  <a:pt x="794" y="2350"/>
                </a:lnTo>
                <a:lnTo>
                  <a:pt x="802" y="2358"/>
                </a:lnTo>
                <a:lnTo>
                  <a:pt x="809" y="2367"/>
                </a:lnTo>
                <a:lnTo>
                  <a:pt x="818" y="2375"/>
                </a:lnTo>
                <a:lnTo>
                  <a:pt x="826" y="2384"/>
                </a:lnTo>
                <a:lnTo>
                  <a:pt x="835" y="2392"/>
                </a:lnTo>
                <a:lnTo>
                  <a:pt x="843" y="2400"/>
                </a:lnTo>
                <a:lnTo>
                  <a:pt x="869" y="2425"/>
                </a:lnTo>
                <a:lnTo>
                  <a:pt x="869" y="2425"/>
                </a:lnTo>
                <a:lnTo>
                  <a:pt x="879" y="2433"/>
                </a:lnTo>
                <a:lnTo>
                  <a:pt x="887" y="2441"/>
                </a:lnTo>
                <a:lnTo>
                  <a:pt x="896" y="2448"/>
                </a:lnTo>
                <a:lnTo>
                  <a:pt x="896" y="2448"/>
                </a:lnTo>
                <a:lnTo>
                  <a:pt x="907" y="2458"/>
                </a:lnTo>
                <a:lnTo>
                  <a:pt x="919" y="2467"/>
                </a:lnTo>
                <a:lnTo>
                  <a:pt x="930" y="2476"/>
                </a:lnTo>
                <a:lnTo>
                  <a:pt x="942" y="2485"/>
                </a:lnTo>
                <a:lnTo>
                  <a:pt x="944" y="2487"/>
                </a:lnTo>
                <a:lnTo>
                  <a:pt x="944" y="2487"/>
                </a:lnTo>
                <a:lnTo>
                  <a:pt x="949" y="2491"/>
                </a:lnTo>
                <a:lnTo>
                  <a:pt x="954" y="2494"/>
                </a:lnTo>
                <a:lnTo>
                  <a:pt x="954" y="2495"/>
                </a:lnTo>
                <a:lnTo>
                  <a:pt x="965" y="2504"/>
                </a:lnTo>
                <a:lnTo>
                  <a:pt x="978" y="2512"/>
                </a:lnTo>
                <a:lnTo>
                  <a:pt x="989" y="2520"/>
                </a:lnTo>
                <a:lnTo>
                  <a:pt x="1000" y="2527"/>
                </a:lnTo>
                <a:lnTo>
                  <a:pt x="1012" y="2535"/>
                </a:lnTo>
                <a:lnTo>
                  <a:pt x="1025" y="2542"/>
                </a:lnTo>
                <a:lnTo>
                  <a:pt x="1037" y="2551"/>
                </a:lnTo>
                <a:lnTo>
                  <a:pt x="1049" y="2558"/>
                </a:lnTo>
                <a:lnTo>
                  <a:pt x="1049" y="2558"/>
                </a:lnTo>
                <a:lnTo>
                  <a:pt x="1056" y="2562"/>
                </a:lnTo>
                <a:lnTo>
                  <a:pt x="1064" y="2567"/>
                </a:lnTo>
                <a:lnTo>
                  <a:pt x="1072" y="2572"/>
                </a:lnTo>
                <a:lnTo>
                  <a:pt x="1080" y="2575"/>
                </a:lnTo>
                <a:lnTo>
                  <a:pt x="1093" y="2582"/>
                </a:lnTo>
                <a:lnTo>
                  <a:pt x="1106" y="2589"/>
                </a:lnTo>
                <a:lnTo>
                  <a:pt x="1119" y="2597"/>
                </a:lnTo>
                <a:lnTo>
                  <a:pt x="1133" y="2603"/>
                </a:lnTo>
                <a:lnTo>
                  <a:pt x="1138" y="2605"/>
                </a:lnTo>
                <a:lnTo>
                  <a:pt x="1147" y="2610"/>
                </a:lnTo>
                <a:lnTo>
                  <a:pt x="1148" y="2610"/>
                </a:lnTo>
                <a:lnTo>
                  <a:pt x="1156" y="2614"/>
                </a:lnTo>
                <a:lnTo>
                  <a:pt x="1165" y="2618"/>
                </a:lnTo>
                <a:lnTo>
                  <a:pt x="1179" y="2623"/>
                </a:lnTo>
                <a:lnTo>
                  <a:pt x="1192" y="2628"/>
                </a:lnTo>
                <a:lnTo>
                  <a:pt x="1205" y="2634"/>
                </a:lnTo>
                <a:lnTo>
                  <a:pt x="1218" y="2638"/>
                </a:lnTo>
                <a:lnTo>
                  <a:pt x="1227" y="2642"/>
                </a:lnTo>
                <a:lnTo>
                  <a:pt x="1237" y="2646"/>
                </a:lnTo>
                <a:lnTo>
                  <a:pt x="1247" y="2650"/>
                </a:lnTo>
                <a:lnTo>
                  <a:pt x="1256" y="2653"/>
                </a:lnTo>
                <a:lnTo>
                  <a:pt x="1266" y="2656"/>
                </a:lnTo>
                <a:lnTo>
                  <a:pt x="1275" y="2659"/>
                </a:lnTo>
                <a:lnTo>
                  <a:pt x="1286" y="2662"/>
                </a:lnTo>
                <a:lnTo>
                  <a:pt x="1295" y="2665"/>
                </a:lnTo>
                <a:lnTo>
                  <a:pt x="1295" y="2665"/>
                </a:lnTo>
                <a:lnTo>
                  <a:pt x="1327" y="2674"/>
                </a:lnTo>
                <a:lnTo>
                  <a:pt x="1361" y="2682"/>
                </a:lnTo>
                <a:lnTo>
                  <a:pt x="1394" y="2688"/>
                </a:lnTo>
                <a:lnTo>
                  <a:pt x="1427" y="2695"/>
                </a:lnTo>
                <a:lnTo>
                  <a:pt x="1461" y="2700"/>
                </a:lnTo>
                <a:lnTo>
                  <a:pt x="1496" y="2704"/>
                </a:lnTo>
                <a:lnTo>
                  <a:pt x="1529" y="2707"/>
                </a:lnTo>
                <a:lnTo>
                  <a:pt x="1564" y="2709"/>
                </a:lnTo>
                <a:lnTo>
                  <a:pt x="1597" y="2709"/>
                </a:lnTo>
                <a:lnTo>
                  <a:pt x="1632" y="2709"/>
                </a:lnTo>
                <a:lnTo>
                  <a:pt x="1666" y="2708"/>
                </a:lnTo>
                <a:lnTo>
                  <a:pt x="1699" y="2706"/>
                </a:lnTo>
                <a:lnTo>
                  <a:pt x="1734" y="2702"/>
                </a:lnTo>
                <a:lnTo>
                  <a:pt x="1768" y="2698"/>
                </a:lnTo>
                <a:lnTo>
                  <a:pt x="1801" y="2693"/>
                </a:lnTo>
                <a:lnTo>
                  <a:pt x="1836" y="2685"/>
                </a:lnTo>
                <a:lnTo>
                  <a:pt x="1836" y="2685"/>
                </a:lnTo>
                <a:lnTo>
                  <a:pt x="1874" y="2676"/>
                </a:lnTo>
                <a:lnTo>
                  <a:pt x="1911" y="2666"/>
                </a:lnTo>
                <a:lnTo>
                  <a:pt x="1949" y="2655"/>
                </a:lnTo>
                <a:lnTo>
                  <a:pt x="1986" y="2641"/>
                </a:lnTo>
                <a:lnTo>
                  <a:pt x="2023" y="2627"/>
                </a:lnTo>
                <a:lnTo>
                  <a:pt x="2059" y="2612"/>
                </a:lnTo>
                <a:lnTo>
                  <a:pt x="2095" y="2594"/>
                </a:lnTo>
                <a:lnTo>
                  <a:pt x="2130" y="2577"/>
                </a:lnTo>
                <a:lnTo>
                  <a:pt x="2130" y="2577"/>
                </a:lnTo>
                <a:lnTo>
                  <a:pt x="2147" y="2567"/>
                </a:lnTo>
                <a:lnTo>
                  <a:pt x="2164" y="2558"/>
                </a:lnTo>
                <a:lnTo>
                  <a:pt x="2181" y="2547"/>
                </a:lnTo>
                <a:lnTo>
                  <a:pt x="2198" y="2536"/>
                </a:lnTo>
                <a:lnTo>
                  <a:pt x="2214" y="2525"/>
                </a:lnTo>
                <a:lnTo>
                  <a:pt x="2230" y="2515"/>
                </a:lnTo>
                <a:lnTo>
                  <a:pt x="2247" y="2503"/>
                </a:lnTo>
                <a:lnTo>
                  <a:pt x="2262" y="2491"/>
                </a:lnTo>
                <a:lnTo>
                  <a:pt x="2263" y="2491"/>
                </a:lnTo>
                <a:lnTo>
                  <a:pt x="2278" y="2479"/>
                </a:lnTo>
                <a:lnTo>
                  <a:pt x="2294" y="2467"/>
                </a:lnTo>
                <a:lnTo>
                  <a:pt x="2309" y="2454"/>
                </a:lnTo>
                <a:lnTo>
                  <a:pt x="2324" y="2441"/>
                </a:lnTo>
                <a:lnTo>
                  <a:pt x="2339" y="2428"/>
                </a:lnTo>
                <a:lnTo>
                  <a:pt x="2353" y="2415"/>
                </a:lnTo>
                <a:lnTo>
                  <a:pt x="2368" y="2401"/>
                </a:lnTo>
                <a:lnTo>
                  <a:pt x="2382" y="2387"/>
                </a:lnTo>
                <a:lnTo>
                  <a:pt x="2382" y="2387"/>
                </a:lnTo>
                <a:lnTo>
                  <a:pt x="2396" y="2373"/>
                </a:lnTo>
                <a:lnTo>
                  <a:pt x="2410" y="2358"/>
                </a:lnTo>
                <a:lnTo>
                  <a:pt x="2423" y="2344"/>
                </a:lnTo>
                <a:lnTo>
                  <a:pt x="2435" y="2329"/>
                </a:lnTo>
                <a:lnTo>
                  <a:pt x="2449" y="2315"/>
                </a:lnTo>
                <a:lnTo>
                  <a:pt x="2462" y="2299"/>
                </a:lnTo>
                <a:lnTo>
                  <a:pt x="2474" y="2284"/>
                </a:lnTo>
                <a:lnTo>
                  <a:pt x="2485" y="2268"/>
                </a:lnTo>
                <a:lnTo>
                  <a:pt x="2485" y="2268"/>
                </a:lnTo>
                <a:lnTo>
                  <a:pt x="2498" y="2251"/>
                </a:lnTo>
                <a:lnTo>
                  <a:pt x="2509" y="2236"/>
                </a:lnTo>
                <a:lnTo>
                  <a:pt x="2520" y="2219"/>
                </a:lnTo>
                <a:lnTo>
                  <a:pt x="2531" y="2202"/>
                </a:lnTo>
                <a:lnTo>
                  <a:pt x="2541" y="2186"/>
                </a:lnTo>
                <a:lnTo>
                  <a:pt x="2552" y="2168"/>
                </a:lnTo>
                <a:lnTo>
                  <a:pt x="2562" y="2152"/>
                </a:lnTo>
                <a:lnTo>
                  <a:pt x="2571" y="2135"/>
                </a:lnTo>
                <a:lnTo>
                  <a:pt x="2571" y="2135"/>
                </a:lnTo>
                <a:lnTo>
                  <a:pt x="2589" y="2099"/>
                </a:lnTo>
                <a:lnTo>
                  <a:pt x="2606" y="2063"/>
                </a:lnTo>
                <a:lnTo>
                  <a:pt x="2621" y="2027"/>
                </a:lnTo>
                <a:lnTo>
                  <a:pt x="2635" y="1991"/>
                </a:lnTo>
                <a:lnTo>
                  <a:pt x="2648" y="1953"/>
                </a:lnTo>
                <a:lnTo>
                  <a:pt x="2660" y="1916"/>
                </a:lnTo>
                <a:lnTo>
                  <a:pt x="2671" y="1878"/>
                </a:lnTo>
                <a:lnTo>
                  <a:pt x="2679" y="1839"/>
                </a:lnTo>
                <a:lnTo>
                  <a:pt x="2679" y="1839"/>
                </a:lnTo>
                <a:lnTo>
                  <a:pt x="2686" y="1806"/>
                </a:lnTo>
                <a:lnTo>
                  <a:pt x="2691" y="1771"/>
                </a:lnTo>
                <a:lnTo>
                  <a:pt x="2696" y="1737"/>
                </a:lnTo>
                <a:lnTo>
                  <a:pt x="2699" y="1702"/>
                </a:lnTo>
                <a:lnTo>
                  <a:pt x="2701" y="1669"/>
                </a:lnTo>
                <a:lnTo>
                  <a:pt x="2703" y="1634"/>
                </a:lnTo>
                <a:lnTo>
                  <a:pt x="2703" y="1600"/>
                </a:lnTo>
                <a:lnTo>
                  <a:pt x="2702" y="1566"/>
                </a:lnTo>
                <a:lnTo>
                  <a:pt x="2700" y="1531"/>
                </a:lnTo>
                <a:lnTo>
                  <a:pt x="2697" y="1497"/>
                </a:lnTo>
                <a:lnTo>
                  <a:pt x="2693" y="1462"/>
                </a:lnTo>
                <a:lnTo>
                  <a:pt x="2688" y="1429"/>
                </a:lnTo>
                <a:lnTo>
                  <a:pt x="2682" y="1395"/>
                </a:lnTo>
                <a:lnTo>
                  <a:pt x="2675" y="1361"/>
                </a:lnTo>
                <a:lnTo>
                  <a:pt x="2668" y="1329"/>
                </a:lnTo>
                <a:lnTo>
                  <a:pt x="2659" y="1295"/>
                </a:lnTo>
                <a:lnTo>
                  <a:pt x="2656" y="1286"/>
                </a:lnTo>
                <a:lnTo>
                  <a:pt x="2653" y="1276"/>
                </a:lnTo>
                <a:lnTo>
                  <a:pt x="2649" y="1267"/>
                </a:lnTo>
                <a:lnTo>
                  <a:pt x="2646" y="1258"/>
                </a:lnTo>
                <a:lnTo>
                  <a:pt x="2643" y="1249"/>
                </a:lnTo>
                <a:lnTo>
                  <a:pt x="2640" y="1239"/>
                </a:lnTo>
                <a:lnTo>
                  <a:pt x="2636" y="1229"/>
                </a:lnTo>
                <a:lnTo>
                  <a:pt x="2633" y="1220"/>
                </a:lnTo>
                <a:lnTo>
                  <a:pt x="2633" y="1220"/>
                </a:lnTo>
                <a:lnTo>
                  <a:pt x="2628" y="1207"/>
                </a:lnTo>
                <a:lnTo>
                  <a:pt x="2623" y="1194"/>
                </a:lnTo>
                <a:lnTo>
                  <a:pt x="2617" y="1180"/>
                </a:lnTo>
                <a:lnTo>
                  <a:pt x="2612" y="1167"/>
                </a:lnTo>
                <a:lnTo>
                  <a:pt x="2608" y="1158"/>
                </a:lnTo>
                <a:lnTo>
                  <a:pt x="2604" y="1150"/>
                </a:lnTo>
                <a:lnTo>
                  <a:pt x="2604" y="1150"/>
                </a:lnTo>
                <a:lnTo>
                  <a:pt x="2600" y="1141"/>
                </a:lnTo>
                <a:lnTo>
                  <a:pt x="2596" y="1134"/>
                </a:lnTo>
                <a:lnTo>
                  <a:pt x="2590" y="1121"/>
                </a:lnTo>
                <a:lnTo>
                  <a:pt x="2583" y="1108"/>
                </a:lnTo>
                <a:lnTo>
                  <a:pt x="2576" y="1095"/>
                </a:lnTo>
                <a:lnTo>
                  <a:pt x="2569" y="1081"/>
                </a:lnTo>
                <a:lnTo>
                  <a:pt x="2569" y="1081"/>
                </a:lnTo>
                <a:lnTo>
                  <a:pt x="2560" y="1065"/>
                </a:lnTo>
                <a:lnTo>
                  <a:pt x="2551" y="1049"/>
                </a:lnTo>
                <a:lnTo>
                  <a:pt x="2541" y="1033"/>
                </a:lnTo>
                <a:lnTo>
                  <a:pt x="2531" y="1017"/>
                </a:lnTo>
                <a:lnTo>
                  <a:pt x="2521" y="1002"/>
                </a:lnTo>
                <a:lnTo>
                  <a:pt x="2511" y="986"/>
                </a:lnTo>
                <a:lnTo>
                  <a:pt x="2501" y="971"/>
                </a:lnTo>
                <a:lnTo>
                  <a:pt x="2489" y="956"/>
                </a:lnTo>
                <a:lnTo>
                  <a:pt x="2489" y="956"/>
                </a:lnTo>
                <a:lnTo>
                  <a:pt x="2481" y="945"/>
                </a:lnTo>
                <a:lnTo>
                  <a:pt x="2472" y="933"/>
                </a:lnTo>
                <a:lnTo>
                  <a:pt x="2463" y="921"/>
                </a:lnTo>
                <a:lnTo>
                  <a:pt x="2453" y="910"/>
                </a:lnTo>
                <a:lnTo>
                  <a:pt x="2444" y="898"/>
                </a:lnTo>
                <a:lnTo>
                  <a:pt x="2444" y="898"/>
                </a:lnTo>
                <a:lnTo>
                  <a:pt x="2431" y="884"/>
                </a:lnTo>
                <a:lnTo>
                  <a:pt x="2420" y="871"/>
                </a:lnTo>
                <a:lnTo>
                  <a:pt x="2408" y="859"/>
                </a:lnTo>
                <a:lnTo>
                  <a:pt x="2396" y="845"/>
                </a:lnTo>
                <a:lnTo>
                  <a:pt x="2396" y="845"/>
                </a:lnTo>
                <a:lnTo>
                  <a:pt x="2387" y="836"/>
                </a:lnTo>
                <a:lnTo>
                  <a:pt x="2378" y="828"/>
                </a:lnTo>
                <a:lnTo>
                  <a:pt x="2370" y="820"/>
                </a:lnTo>
                <a:lnTo>
                  <a:pt x="2362" y="812"/>
                </a:lnTo>
                <a:lnTo>
                  <a:pt x="2354" y="804"/>
                </a:lnTo>
                <a:lnTo>
                  <a:pt x="2346" y="796"/>
                </a:lnTo>
                <a:lnTo>
                  <a:pt x="2346" y="796"/>
                </a:lnTo>
                <a:lnTo>
                  <a:pt x="2339" y="790"/>
                </a:lnTo>
                <a:lnTo>
                  <a:pt x="2332" y="785"/>
                </a:lnTo>
                <a:lnTo>
                  <a:pt x="2322" y="776"/>
                </a:lnTo>
                <a:lnTo>
                  <a:pt x="2312" y="768"/>
                </a:lnTo>
                <a:lnTo>
                  <a:pt x="2303" y="758"/>
                </a:lnTo>
                <a:lnTo>
                  <a:pt x="2293" y="750"/>
                </a:lnTo>
                <a:lnTo>
                  <a:pt x="2293" y="750"/>
                </a:lnTo>
                <a:lnTo>
                  <a:pt x="2265" y="730"/>
                </a:lnTo>
                <a:lnTo>
                  <a:pt x="2238" y="709"/>
                </a:lnTo>
                <a:lnTo>
                  <a:pt x="2210" y="690"/>
                </a:lnTo>
                <a:lnTo>
                  <a:pt x="2182" y="673"/>
                </a:lnTo>
                <a:lnTo>
                  <a:pt x="2153" y="655"/>
                </a:lnTo>
                <a:lnTo>
                  <a:pt x="2124" y="639"/>
                </a:lnTo>
                <a:lnTo>
                  <a:pt x="2096" y="625"/>
                </a:lnTo>
                <a:lnTo>
                  <a:pt x="2066" y="610"/>
                </a:lnTo>
                <a:lnTo>
                  <a:pt x="2066" y="610"/>
                </a:lnTo>
                <a:lnTo>
                  <a:pt x="2046" y="601"/>
                </a:lnTo>
                <a:lnTo>
                  <a:pt x="2025" y="592"/>
                </a:lnTo>
                <a:lnTo>
                  <a:pt x="2003" y="584"/>
                </a:lnTo>
                <a:lnTo>
                  <a:pt x="1983" y="576"/>
                </a:lnTo>
                <a:lnTo>
                  <a:pt x="1965" y="569"/>
                </a:lnTo>
                <a:lnTo>
                  <a:pt x="1949" y="564"/>
                </a:lnTo>
                <a:lnTo>
                  <a:pt x="1932" y="558"/>
                </a:lnTo>
                <a:lnTo>
                  <a:pt x="1916" y="553"/>
                </a:lnTo>
                <a:lnTo>
                  <a:pt x="1927" y="556"/>
                </a:lnTo>
                <a:lnTo>
                  <a:pt x="1938" y="559"/>
                </a:lnTo>
                <a:lnTo>
                  <a:pt x="1950" y="562"/>
                </a:lnTo>
                <a:lnTo>
                  <a:pt x="1961" y="566"/>
                </a:lnTo>
                <a:lnTo>
                  <a:pt x="1992" y="576"/>
                </a:lnTo>
                <a:lnTo>
                  <a:pt x="2022" y="586"/>
                </a:lnTo>
                <a:lnTo>
                  <a:pt x="2052" y="598"/>
                </a:lnTo>
                <a:lnTo>
                  <a:pt x="2082" y="610"/>
                </a:lnTo>
                <a:lnTo>
                  <a:pt x="2111" y="624"/>
                </a:lnTo>
                <a:lnTo>
                  <a:pt x="2141" y="638"/>
                </a:lnTo>
                <a:lnTo>
                  <a:pt x="2169" y="653"/>
                </a:lnTo>
                <a:lnTo>
                  <a:pt x="2199" y="670"/>
                </a:lnTo>
                <a:lnTo>
                  <a:pt x="2227" y="687"/>
                </a:lnTo>
                <a:lnTo>
                  <a:pt x="2256" y="705"/>
                </a:lnTo>
                <a:lnTo>
                  <a:pt x="2285" y="725"/>
                </a:lnTo>
                <a:lnTo>
                  <a:pt x="2312" y="745"/>
                </a:lnTo>
                <a:lnTo>
                  <a:pt x="2312" y="745"/>
                </a:lnTo>
                <a:lnTo>
                  <a:pt x="2317" y="748"/>
                </a:lnTo>
                <a:lnTo>
                  <a:pt x="2317" y="749"/>
                </a:lnTo>
                <a:lnTo>
                  <a:pt x="2327" y="756"/>
                </a:lnTo>
                <a:lnTo>
                  <a:pt x="2337" y="764"/>
                </a:lnTo>
                <a:lnTo>
                  <a:pt x="2347" y="772"/>
                </a:lnTo>
                <a:lnTo>
                  <a:pt x="2356" y="780"/>
                </a:lnTo>
                <a:lnTo>
                  <a:pt x="2362" y="785"/>
                </a:lnTo>
                <a:lnTo>
                  <a:pt x="2372" y="793"/>
                </a:lnTo>
                <a:lnTo>
                  <a:pt x="2381" y="802"/>
                </a:lnTo>
                <a:lnTo>
                  <a:pt x="2391" y="811"/>
                </a:lnTo>
                <a:lnTo>
                  <a:pt x="2400" y="819"/>
                </a:lnTo>
                <a:lnTo>
                  <a:pt x="2409" y="827"/>
                </a:lnTo>
                <a:lnTo>
                  <a:pt x="2417" y="835"/>
                </a:lnTo>
                <a:lnTo>
                  <a:pt x="2425" y="843"/>
                </a:lnTo>
                <a:lnTo>
                  <a:pt x="2425" y="843"/>
                </a:lnTo>
                <a:lnTo>
                  <a:pt x="2438" y="856"/>
                </a:lnTo>
                <a:lnTo>
                  <a:pt x="2451" y="870"/>
                </a:lnTo>
                <a:lnTo>
                  <a:pt x="2463" y="883"/>
                </a:lnTo>
                <a:lnTo>
                  <a:pt x="2475" y="896"/>
                </a:lnTo>
                <a:lnTo>
                  <a:pt x="2476" y="897"/>
                </a:lnTo>
                <a:lnTo>
                  <a:pt x="2485" y="908"/>
                </a:lnTo>
                <a:lnTo>
                  <a:pt x="2496" y="920"/>
                </a:lnTo>
                <a:lnTo>
                  <a:pt x="2506" y="932"/>
                </a:lnTo>
                <a:lnTo>
                  <a:pt x="2515" y="943"/>
                </a:lnTo>
                <a:lnTo>
                  <a:pt x="2523" y="954"/>
                </a:lnTo>
                <a:lnTo>
                  <a:pt x="2523" y="954"/>
                </a:lnTo>
                <a:lnTo>
                  <a:pt x="2534" y="969"/>
                </a:lnTo>
                <a:lnTo>
                  <a:pt x="2545" y="984"/>
                </a:lnTo>
                <a:lnTo>
                  <a:pt x="2557" y="1000"/>
                </a:lnTo>
                <a:lnTo>
                  <a:pt x="2567" y="1015"/>
                </a:lnTo>
                <a:lnTo>
                  <a:pt x="2577" y="1030"/>
                </a:lnTo>
                <a:lnTo>
                  <a:pt x="2587" y="1047"/>
                </a:lnTo>
                <a:lnTo>
                  <a:pt x="2597" y="1063"/>
                </a:lnTo>
                <a:lnTo>
                  <a:pt x="2607" y="1079"/>
                </a:lnTo>
                <a:lnTo>
                  <a:pt x="2608" y="1079"/>
                </a:lnTo>
                <a:lnTo>
                  <a:pt x="2614" y="1091"/>
                </a:lnTo>
                <a:lnTo>
                  <a:pt x="2621" y="1104"/>
                </a:lnTo>
                <a:lnTo>
                  <a:pt x="2628" y="1116"/>
                </a:lnTo>
                <a:lnTo>
                  <a:pt x="2634" y="1129"/>
                </a:lnTo>
                <a:lnTo>
                  <a:pt x="2639" y="1140"/>
                </a:lnTo>
                <a:lnTo>
                  <a:pt x="2643" y="1147"/>
                </a:lnTo>
                <a:lnTo>
                  <a:pt x="2648" y="1157"/>
                </a:lnTo>
                <a:lnTo>
                  <a:pt x="2653" y="1167"/>
                </a:lnTo>
                <a:lnTo>
                  <a:pt x="2659" y="1179"/>
                </a:lnTo>
                <a:lnTo>
                  <a:pt x="2664" y="1193"/>
                </a:lnTo>
                <a:lnTo>
                  <a:pt x="2670" y="1205"/>
                </a:lnTo>
                <a:lnTo>
                  <a:pt x="2675" y="1218"/>
                </a:lnTo>
                <a:lnTo>
                  <a:pt x="2675" y="1218"/>
                </a:lnTo>
                <a:lnTo>
                  <a:pt x="2689" y="1254"/>
                </a:lnTo>
                <a:lnTo>
                  <a:pt x="2701" y="1292"/>
                </a:lnTo>
                <a:lnTo>
                  <a:pt x="2714" y="1329"/>
                </a:lnTo>
                <a:lnTo>
                  <a:pt x="2724" y="1367"/>
                </a:lnTo>
                <a:lnTo>
                  <a:pt x="2728" y="1387"/>
                </a:lnTo>
                <a:lnTo>
                  <a:pt x="2732" y="1406"/>
                </a:lnTo>
                <a:lnTo>
                  <a:pt x="2736" y="1426"/>
                </a:lnTo>
                <a:lnTo>
                  <a:pt x="2740" y="1445"/>
                </a:lnTo>
                <a:lnTo>
                  <a:pt x="2743" y="1465"/>
                </a:lnTo>
                <a:lnTo>
                  <a:pt x="2746" y="1485"/>
                </a:lnTo>
                <a:lnTo>
                  <a:pt x="2749" y="1505"/>
                </a:lnTo>
                <a:lnTo>
                  <a:pt x="2751" y="1526"/>
                </a:lnTo>
                <a:lnTo>
                  <a:pt x="2751" y="1526"/>
                </a:lnTo>
                <a:lnTo>
                  <a:pt x="2753" y="1545"/>
                </a:lnTo>
                <a:lnTo>
                  <a:pt x="2754" y="1566"/>
                </a:lnTo>
                <a:lnTo>
                  <a:pt x="2756" y="1586"/>
                </a:lnTo>
                <a:lnTo>
                  <a:pt x="2756" y="1606"/>
                </a:lnTo>
                <a:lnTo>
                  <a:pt x="2758" y="1627"/>
                </a:lnTo>
                <a:lnTo>
                  <a:pt x="2758" y="1646"/>
                </a:lnTo>
                <a:lnTo>
                  <a:pt x="2756" y="1667"/>
                </a:lnTo>
                <a:lnTo>
                  <a:pt x="2756" y="1687"/>
                </a:lnTo>
                <a:lnTo>
                  <a:pt x="2755" y="1708"/>
                </a:lnTo>
                <a:lnTo>
                  <a:pt x="2753" y="1728"/>
                </a:lnTo>
                <a:lnTo>
                  <a:pt x="2751" y="1748"/>
                </a:lnTo>
                <a:lnTo>
                  <a:pt x="2749" y="1769"/>
                </a:lnTo>
                <a:lnTo>
                  <a:pt x="2747" y="1789"/>
                </a:lnTo>
                <a:lnTo>
                  <a:pt x="2744" y="1811"/>
                </a:lnTo>
                <a:lnTo>
                  <a:pt x="2741" y="1831"/>
                </a:lnTo>
                <a:lnTo>
                  <a:pt x="2737" y="1852"/>
                </a:lnTo>
                <a:lnTo>
                  <a:pt x="2737" y="1852"/>
                </a:lnTo>
                <a:lnTo>
                  <a:pt x="2733" y="1871"/>
                </a:lnTo>
                <a:lnTo>
                  <a:pt x="2729" y="1892"/>
                </a:lnTo>
                <a:lnTo>
                  <a:pt x="2724" y="1912"/>
                </a:lnTo>
                <a:lnTo>
                  <a:pt x="2719" y="1931"/>
                </a:lnTo>
                <a:lnTo>
                  <a:pt x="2714" y="1952"/>
                </a:lnTo>
                <a:lnTo>
                  <a:pt x="2708" y="1971"/>
                </a:lnTo>
                <a:lnTo>
                  <a:pt x="2701" y="1991"/>
                </a:lnTo>
                <a:lnTo>
                  <a:pt x="2695" y="2010"/>
                </a:lnTo>
                <a:lnTo>
                  <a:pt x="2688" y="2029"/>
                </a:lnTo>
                <a:lnTo>
                  <a:pt x="2680" y="2050"/>
                </a:lnTo>
                <a:lnTo>
                  <a:pt x="2673" y="2069"/>
                </a:lnTo>
                <a:lnTo>
                  <a:pt x="2665" y="2089"/>
                </a:lnTo>
                <a:lnTo>
                  <a:pt x="2656" y="2107"/>
                </a:lnTo>
                <a:lnTo>
                  <a:pt x="2646" y="2127"/>
                </a:lnTo>
                <a:lnTo>
                  <a:pt x="2637" y="2145"/>
                </a:lnTo>
                <a:lnTo>
                  <a:pt x="2628" y="2164"/>
                </a:lnTo>
                <a:lnTo>
                  <a:pt x="2608" y="2201"/>
                </a:lnTo>
                <a:lnTo>
                  <a:pt x="2586" y="2237"/>
                </a:lnTo>
                <a:lnTo>
                  <a:pt x="2563" y="2272"/>
                </a:lnTo>
                <a:lnTo>
                  <a:pt x="2539" y="2306"/>
                </a:lnTo>
                <a:lnTo>
                  <a:pt x="2513" y="2340"/>
                </a:lnTo>
                <a:lnTo>
                  <a:pt x="2486" y="2373"/>
                </a:lnTo>
                <a:lnTo>
                  <a:pt x="2458" y="2404"/>
                </a:lnTo>
                <a:lnTo>
                  <a:pt x="2429" y="2435"/>
                </a:lnTo>
                <a:lnTo>
                  <a:pt x="2399" y="2464"/>
                </a:lnTo>
                <a:lnTo>
                  <a:pt x="2367" y="2492"/>
                </a:lnTo>
                <a:lnTo>
                  <a:pt x="2334" y="2519"/>
                </a:lnTo>
                <a:lnTo>
                  <a:pt x="2301" y="2544"/>
                </a:lnTo>
                <a:lnTo>
                  <a:pt x="2266" y="2569"/>
                </a:lnTo>
                <a:lnTo>
                  <a:pt x="2232" y="2592"/>
                </a:lnTo>
                <a:lnTo>
                  <a:pt x="2195" y="2614"/>
                </a:lnTo>
                <a:lnTo>
                  <a:pt x="2158" y="2634"/>
                </a:lnTo>
                <a:lnTo>
                  <a:pt x="2121" y="2653"/>
                </a:lnTo>
                <a:lnTo>
                  <a:pt x="2083" y="2671"/>
                </a:lnTo>
                <a:lnTo>
                  <a:pt x="2045" y="2686"/>
                </a:lnTo>
                <a:lnTo>
                  <a:pt x="2005" y="2701"/>
                </a:lnTo>
                <a:lnTo>
                  <a:pt x="1986" y="2708"/>
                </a:lnTo>
                <a:lnTo>
                  <a:pt x="1966" y="2714"/>
                </a:lnTo>
                <a:lnTo>
                  <a:pt x="1947" y="2720"/>
                </a:lnTo>
                <a:lnTo>
                  <a:pt x="1927" y="2725"/>
                </a:lnTo>
                <a:lnTo>
                  <a:pt x="1907" y="2730"/>
                </a:lnTo>
                <a:lnTo>
                  <a:pt x="1887" y="2735"/>
                </a:lnTo>
                <a:lnTo>
                  <a:pt x="1868" y="2740"/>
                </a:lnTo>
                <a:lnTo>
                  <a:pt x="1847" y="2744"/>
                </a:lnTo>
                <a:lnTo>
                  <a:pt x="1847" y="2744"/>
                </a:lnTo>
                <a:lnTo>
                  <a:pt x="1827" y="2747"/>
                </a:lnTo>
                <a:lnTo>
                  <a:pt x="1806" y="2751"/>
                </a:lnTo>
                <a:lnTo>
                  <a:pt x="1786" y="2753"/>
                </a:lnTo>
                <a:lnTo>
                  <a:pt x="1766" y="2756"/>
                </a:lnTo>
                <a:lnTo>
                  <a:pt x="1745" y="2758"/>
                </a:lnTo>
                <a:lnTo>
                  <a:pt x="1725" y="2760"/>
                </a:lnTo>
                <a:lnTo>
                  <a:pt x="1705" y="2761"/>
                </a:lnTo>
                <a:lnTo>
                  <a:pt x="1684" y="2762"/>
                </a:lnTo>
                <a:lnTo>
                  <a:pt x="1664" y="2763"/>
                </a:lnTo>
                <a:lnTo>
                  <a:pt x="1643" y="2763"/>
                </a:lnTo>
                <a:lnTo>
                  <a:pt x="1623" y="2763"/>
                </a:lnTo>
                <a:lnTo>
                  <a:pt x="1603" y="2763"/>
                </a:lnTo>
                <a:lnTo>
                  <a:pt x="1582" y="2762"/>
                </a:lnTo>
                <a:lnTo>
                  <a:pt x="1563" y="2761"/>
                </a:lnTo>
                <a:lnTo>
                  <a:pt x="1542" y="2760"/>
                </a:lnTo>
                <a:lnTo>
                  <a:pt x="1522" y="2758"/>
                </a:lnTo>
                <a:lnTo>
                  <a:pt x="1522" y="2758"/>
                </a:lnTo>
                <a:lnTo>
                  <a:pt x="1503" y="2756"/>
                </a:lnTo>
                <a:lnTo>
                  <a:pt x="1482" y="2753"/>
                </a:lnTo>
                <a:lnTo>
                  <a:pt x="1462" y="2750"/>
                </a:lnTo>
                <a:lnTo>
                  <a:pt x="1443" y="2747"/>
                </a:lnTo>
                <a:lnTo>
                  <a:pt x="1423" y="2743"/>
                </a:lnTo>
                <a:lnTo>
                  <a:pt x="1403" y="2739"/>
                </a:lnTo>
                <a:lnTo>
                  <a:pt x="1383" y="2734"/>
                </a:lnTo>
                <a:lnTo>
                  <a:pt x="1364" y="2729"/>
                </a:lnTo>
                <a:lnTo>
                  <a:pt x="1326" y="2719"/>
                </a:lnTo>
                <a:lnTo>
                  <a:pt x="1289" y="2708"/>
                </a:lnTo>
                <a:lnTo>
                  <a:pt x="1252" y="2695"/>
                </a:lnTo>
                <a:lnTo>
                  <a:pt x="1215" y="2681"/>
                </a:lnTo>
                <a:lnTo>
                  <a:pt x="1215" y="2680"/>
                </a:lnTo>
                <a:lnTo>
                  <a:pt x="1202" y="2675"/>
                </a:lnTo>
                <a:lnTo>
                  <a:pt x="1190" y="2670"/>
                </a:lnTo>
                <a:lnTo>
                  <a:pt x="1177" y="2664"/>
                </a:lnTo>
                <a:lnTo>
                  <a:pt x="1164" y="2659"/>
                </a:lnTo>
                <a:lnTo>
                  <a:pt x="1154" y="2654"/>
                </a:lnTo>
                <a:lnTo>
                  <a:pt x="1145" y="2650"/>
                </a:lnTo>
                <a:lnTo>
                  <a:pt x="1137" y="2646"/>
                </a:lnTo>
                <a:lnTo>
                  <a:pt x="1128" y="2640"/>
                </a:lnTo>
                <a:lnTo>
                  <a:pt x="1114" y="2633"/>
                </a:lnTo>
                <a:lnTo>
                  <a:pt x="1102" y="2627"/>
                </a:lnTo>
                <a:lnTo>
                  <a:pt x="1089" y="2620"/>
                </a:lnTo>
                <a:lnTo>
                  <a:pt x="1078" y="2613"/>
                </a:lnTo>
                <a:lnTo>
                  <a:pt x="1077" y="2613"/>
                </a:lnTo>
                <a:lnTo>
                  <a:pt x="1061" y="2604"/>
                </a:lnTo>
                <a:lnTo>
                  <a:pt x="1045" y="2593"/>
                </a:lnTo>
                <a:lnTo>
                  <a:pt x="1030" y="2584"/>
                </a:lnTo>
                <a:lnTo>
                  <a:pt x="1014" y="2574"/>
                </a:lnTo>
                <a:lnTo>
                  <a:pt x="999" y="2564"/>
                </a:lnTo>
                <a:lnTo>
                  <a:pt x="985" y="2553"/>
                </a:lnTo>
                <a:lnTo>
                  <a:pt x="970" y="2542"/>
                </a:lnTo>
                <a:lnTo>
                  <a:pt x="955" y="2531"/>
                </a:lnTo>
                <a:lnTo>
                  <a:pt x="955" y="2531"/>
                </a:lnTo>
                <a:lnTo>
                  <a:pt x="952" y="2528"/>
                </a:lnTo>
                <a:lnTo>
                  <a:pt x="942" y="2521"/>
                </a:lnTo>
                <a:lnTo>
                  <a:pt x="930" y="2511"/>
                </a:lnTo>
                <a:lnTo>
                  <a:pt x="918" y="2501"/>
                </a:lnTo>
                <a:lnTo>
                  <a:pt x="906" y="2491"/>
                </a:lnTo>
                <a:lnTo>
                  <a:pt x="895" y="2481"/>
                </a:lnTo>
                <a:lnTo>
                  <a:pt x="895" y="2481"/>
                </a:lnTo>
                <a:lnTo>
                  <a:pt x="890" y="2476"/>
                </a:lnTo>
                <a:lnTo>
                  <a:pt x="885" y="2472"/>
                </a:lnTo>
                <a:lnTo>
                  <a:pt x="877" y="2465"/>
                </a:lnTo>
                <a:lnTo>
                  <a:pt x="868" y="2457"/>
                </a:lnTo>
                <a:lnTo>
                  <a:pt x="841" y="2430"/>
                </a:lnTo>
                <a:lnTo>
                  <a:pt x="841" y="2430"/>
                </a:lnTo>
                <a:lnTo>
                  <a:pt x="833" y="2422"/>
                </a:lnTo>
                <a:lnTo>
                  <a:pt x="825" y="2414"/>
                </a:lnTo>
                <a:lnTo>
                  <a:pt x="817" y="2404"/>
                </a:lnTo>
                <a:lnTo>
                  <a:pt x="808" y="2396"/>
                </a:lnTo>
                <a:lnTo>
                  <a:pt x="800" y="2387"/>
                </a:lnTo>
                <a:lnTo>
                  <a:pt x="792" y="2378"/>
                </a:lnTo>
                <a:lnTo>
                  <a:pt x="784" y="2368"/>
                </a:lnTo>
                <a:lnTo>
                  <a:pt x="779" y="2362"/>
                </a:lnTo>
                <a:lnTo>
                  <a:pt x="771" y="2351"/>
                </a:lnTo>
                <a:lnTo>
                  <a:pt x="763" y="2342"/>
                </a:lnTo>
                <a:lnTo>
                  <a:pt x="754" y="2332"/>
                </a:lnTo>
                <a:lnTo>
                  <a:pt x="747" y="2323"/>
                </a:lnTo>
                <a:lnTo>
                  <a:pt x="747" y="2323"/>
                </a:lnTo>
                <a:lnTo>
                  <a:pt x="726" y="2294"/>
                </a:lnTo>
                <a:lnTo>
                  <a:pt x="707" y="2264"/>
                </a:lnTo>
                <a:lnTo>
                  <a:pt x="687" y="2236"/>
                </a:lnTo>
                <a:lnTo>
                  <a:pt x="670" y="2206"/>
                </a:lnTo>
                <a:lnTo>
                  <a:pt x="653" y="2177"/>
                </a:lnTo>
                <a:lnTo>
                  <a:pt x="637" y="2147"/>
                </a:lnTo>
                <a:lnTo>
                  <a:pt x="623" y="2116"/>
                </a:lnTo>
                <a:lnTo>
                  <a:pt x="609" y="2087"/>
                </a:lnTo>
                <a:lnTo>
                  <a:pt x="596" y="2056"/>
                </a:lnTo>
                <a:lnTo>
                  <a:pt x="585" y="2026"/>
                </a:lnTo>
                <a:lnTo>
                  <a:pt x="575" y="1996"/>
                </a:lnTo>
                <a:lnTo>
                  <a:pt x="565" y="1966"/>
                </a:lnTo>
                <a:lnTo>
                  <a:pt x="565" y="1966"/>
                </a:lnTo>
                <a:lnTo>
                  <a:pt x="562" y="1954"/>
                </a:lnTo>
                <a:lnTo>
                  <a:pt x="559" y="1943"/>
                </a:lnTo>
                <a:lnTo>
                  <a:pt x="556" y="1931"/>
                </a:lnTo>
                <a:lnTo>
                  <a:pt x="553" y="1920"/>
                </a:lnTo>
                <a:close/>
                <a:moveTo>
                  <a:pt x="454" y="1945"/>
                </a:moveTo>
                <a:lnTo>
                  <a:pt x="460" y="1964"/>
                </a:lnTo>
                <a:lnTo>
                  <a:pt x="466" y="1983"/>
                </a:lnTo>
                <a:lnTo>
                  <a:pt x="473" y="2004"/>
                </a:lnTo>
                <a:lnTo>
                  <a:pt x="479" y="2023"/>
                </a:lnTo>
                <a:lnTo>
                  <a:pt x="488" y="2046"/>
                </a:lnTo>
                <a:lnTo>
                  <a:pt x="498" y="2069"/>
                </a:lnTo>
                <a:lnTo>
                  <a:pt x="508" y="2093"/>
                </a:lnTo>
                <a:lnTo>
                  <a:pt x="518" y="2115"/>
                </a:lnTo>
                <a:lnTo>
                  <a:pt x="533" y="2148"/>
                </a:lnTo>
                <a:lnTo>
                  <a:pt x="550" y="2180"/>
                </a:lnTo>
                <a:lnTo>
                  <a:pt x="567" y="2211"/>
                </a:lnTo>
                <a:lnTo>
                  <a:pt x="586" y="2242"/>
                </a:lnTo>
                <a:lnTo>
                  <a:pt x="606" y="2273"/>
                </a:lnTo>
                <a:lnTo>
                  <a:pt x="627" y="2303"/>
                </a:lnTo>
                <a:lnTo>
                  <a:pt x="649" y="2334"/>
                </a:lnTo>
                <a:lnTo>
                  <a:pt x="672" y="2364"/>
                </a:lnTo>
                <a:lnTo>
                  <a:pt x="672" y="2364"/>
                </a:lnTo>
                <a:lnTo>
                  <a:pt x="681" y="2374"/>
                </a:lnTo>
                <a:lnTo>
                  <a:pt x="689" y="2385"/>
                </a:lnTo>
                <a:lnTo>
                  <a:pt x="698" y="2395"/>
                </a:lnTo>
                <a:lnTo>
                  <a:pt x="708" y="2405"/>
                </a:lnTo>
                <a:lnTo>
                  <a:pt x="708" y="2405"/>
                </a:lnTo>
                <a:lnTo>
                  <a:pt x="715" y="2413"/>
                </a:lnTo>
                <a:lnTo>
                  <a:pt x="721" y="2421"/>
                </a:lnTo>
                <a:lnTo>
                  <a:pt x="722" y="2422"/>
                </a:lnTo>
                <a:lnTo>
                  <a:pt x="730" y="2430"/>
                </a:lnTo>
                <a:lnTo>
                  <a:pt x="739" y="2439"/>
                </a:lnTo>
                <a:lnTo>
                  <a:pt x="748" y="2448"/>
                </a:lnTo>
                <a:lnTo>
                  <a:pt x="756" y="2459"/>
                </a:lnTo>
                <a:lnTo>
                  <a:pt x="766" y="2468"/>
                </a:lnTo>
                <a:lnTo>
                  <a:pt x="776" y="2476"/>
                </a:lnTo>
                <a:lnTo>
                  <a:pt x="776" y="2476"/>
                </a:lnTo>
                <a:lnTo>
                  <a:pt x="803" y="2503"/>
                </a:lnTo>
                <a:lnTo>
                  <a:pt x="803" y="2503"/>
                </a:lnTo>
                <a:lnTo>
                  <a:pt x="814" y="2512"/>
                </a:lnTo>
                <a:lnTo>
                  <a:pt x="824" y="2520"/>
                </a:lnTo>
                <a:lnTo>
                  <a:pt x="829" y="2525"/>
                </a:lnTo>
                <a:lnTo>
                  <a:pt x="834" y="2529"/>
                </a:lnTo>
                <a:lnTo>
                  <a:pt x="834" y="2529"/>
                </a:lnTo>
                <a:lnTo>
                  <a:pt x="845" y="2539"/>
                </a:lnTo>
                <a:lnTo>
                  <a:pt x="857" y="2548"/>
                </a:lnTo>
                <a:lnTo>
                  <a:pt x="870" y="2559"/>
                </a:lnTo>
                <a:lnTo>
                  <a:pt x="883" y="2568"/>
                </a:lnTo>
                <a:lnTo>
                  <a:pt x="885" y="2570"/>
                </a:lnTo>
                <a:lnTo>
                  <a:pt x="885" y="2570"/>
                </a:lnTo>
                <a:lnTo>
                  <a:pt x="896" y="2578"/>
                </a:lnTo>
                <a:lnTo>
                  <a:pt x="896" y="2579"/>
                </a:lnTo>
                <a:lnTo>
                  <a:pt x="909" y="2588"/>
                </a:lnTo>
                <a:lnTo>
                  <a:pt x="922" y="2597"/>
                </a:lnTo>
                <a:lnTo>
                  <a:pt x="935" y="2606"/>
                </a:lnTo>
                <a:lnTo>
                  <a:pt x="947" y="2614"/>
                </a:lnTo>
                <a:lnTo>
                  <a:pt x="959" y="2622"/>
                </a:lnTo>
                <a:lnTo>
                  <a:pt x="973" y="2631"/>
                </a:lnTo>
                <a:lnTo>
                  <a:pt x="987" y="2639"/>
                </a:lnTo>
                <a:lnTo>
                  <a:pt x="1000" y="2648"/>
                </a:lnTo>
                <a:lnTo>
                  <a:pt x="1000" y="2648"/>
                </a:lnTo>
                <a:lnTo>
                  <a:pt x="1009" y="2653"/>
                </a:lnTo>
                <a:lnTo>
                  <a:pt x="1016" y="2657"/>
                </a:lnTo>
                <a:lnTo>
                  <a:pt x="1025" y="2661"/>
                </a:lnTo>
                <a:lnTo>
                  <a:pt x="1034" y="2666"/>
                </a:lnTo>
                <a:lnTo>
                  <a:pt x="1034" y="2666"/>
                </a:lnTo>
                <a:lnTo>
                  <a:pt x="1047" y="2673"/>
                </a:lnTo>
                <a:lnTo>
                  <a:pt x="1061" y="2680"/>
                </a:lnTo>
                <a:lnTo>
                  <a:pt x="1076" y="2687"/>
                </a:lnTo>
                <a:lnTo>
                  <a:pt x="1090" y="2695"/>
                </a:lnTo>
                <a:lnTo>
                  <a:pt x="1090" y="2695"/>
                </a:lnTo>
                <a:lnTo>
                  <a:pt x="1097" y="2699"/>
                </a:lnTo>
                <a:lnTo>
                  <a:pt x="1107" y="2703"/>
                </a:lnTo>
                <a:lnTo>
                  <a:pt x="1107" y="2704"/>
                </a:lnTo>
                <a:lnTo>
                  <a:pt x="1117" y="2708"/>
                </a:lnTo>
                <a:lnTo>
                  <a:pt x="1128" y="2712"/>
                </a:lnTo>
                <a:lnTo>
                  <a:pt x="1128" y="2712"/>
                </a:lnTo>
                <a:lnTo>
                  <a:pt x="1142" y="2718"/>
                </a:lnTo>
                <a:lnTo>
                  <a:pt x="1155" y="2724"/>
                </a:lnTo>
                <a:lnTo>
                  <a:pt x="1169" y="2729"/>
                </a:lnTo>
                <a:lnTo>
                  <a:pt x="1184" y="2734"/>
                </a:lnTo>
                <a:lnTo>
                  <a:pt x="1194" y="2739"/>
                </a:lnTo>
                <a:lnTo>
                  <a:pt x="1205" y="2743"/>
                </a:lnTo>
                <a:lnTo>
                  <a:pt x="1215" y="2746"/>
                </a:lnTo>
                <a:lnTo>
                  <a:pt x="1225" y="2750"/>
                </a:lnTo>
                <a:lnTo>
                  <a:pt x="1236" y="2753"/>
                </a:lnTo>
                <a:lnTo>
                  <a:pt x="1246" y="2756"/>
                </a:lnTo>
                <a:lnTo>
                  <a:pt x="1257" y="2760"/>
                </a:lnTo>
                <a:lnTo>
                  <a:pt x="1267" y="2763"/>
                </a:lnTo>
                <a:lnTo>
                  <a:pt x="1303" y="2772"/>
                </a:lnTo>
                <a:lnTo>
                  <a:pt x="1339" y="2781"/>
                </a:lnTo>
                <a:lnTo>
                  <a:pt x="1375" y="2789"/>
                </a:lnTo>
                <a:lnTo>
                  <a:pt x="1412" y="2796"/>
                </a:lnTo>
                <a:lnTo>
                  <a:pt x="1449" y="2801"/>
                </a:lnTo>
                <a:lnTo>
                  <a:pt x="1485" y="2805"/>
                </a:lnTo>
                <a:lnTo>
                  <a:pt x="1523" y="2808"/>
                </a:lnTo>
                <a:lnTo>
                  <a:pt x="1560" y="2810"/>
                </a:lnTo>
                <a:lnTo>
                  <a:pt x="1597" y="2811"/>
                </a:lnTo>
                <a:lnTo>
                  <a:pt x="1634" y="2811"/>
                </a:lnTo>
                <a:lnTo>
                  <a:pt x="1671" y="2809"/>
                </a:lnTo>
                <a:lnTo>
                  <a:pt x="1709" y="2807"/>
                </a:lnTo>
                <a:lnTo>
                  <a:pt x="1745" y="2803"/>
                </a:lnTo>
                <a:lnTo>
                  <a:pt x="1782" y="2799"/>
                </a:lnTo>
                <a:lnTo>
                  <a:pt x="1819" y="2793"/>
                </a:lnTo>
                <a:lnTo>
                  <a:pt x="1855" y="2786"/>
                </a:lnTo>
                <a:lnTo>
                  <a:pt x="1855" y="2786"/>
                </a:lnTo>
                <a:lnTo>
                  <a:pt x="1877" y="2780"/>
                </a:lnTo>
                <a:lnTo>
                  <a:pt x="1897" y="2775"/>
                </a:lnTo>
                <a:lnTo>
                  <a:pt x="1919" y="2770"/>
                </a:lnTo>
                <a:lnTo>
                  <a:pt x="1939" y="2764"/>
                </a:lnTo>
                <a:lnTo>
                  <a:pt x="1959" y="2758"/>
                </a:lnTo>
                <a:lnTo>
                  <a:pt x="1980" y="2752"/>
                </a:lnTo>
                <a:lnTo>
                  <a:pt x="2000" y="2745"/>
                </a:lnTo>
                <a:lnTo>
                  <a:pt x="2021" y="2738"/>
                </a:lnTo>
                <a:lnTo>
                  <a:pt x="2041" y="2729"/>
                </a:lnTo>
                <a:lnTo>
                  <a:pt x="2060" y="2721"/>
                </a:lnTo>
                <a:lnTo>
                  <a:pt x="2081" y="2713"/>
                </a:lnTo>
                <a:lnTo>
                  <a:pt x="2100" y="2705"/>
                </a:lnTo>
                <a:lnTo>
                  <a:pt x="2119" y="2696"/>
                </a:lnTo>
                <a:lnTo>
                  <a:pt x="2139" y="2686"/>
                </a:lnTo>
                <a:lnTo>
                  <a:pt x="2158" y="2676"/>
                </a:lnTo>
                <a:lnTo>
                  <a:pt x="2177" y="2667"/>
                </a:lnTo>
                <a:lnTo>
                  <a:pt x="2177" y="2667"/>
                </a:lnTo>
                <a:lnTo>
                  <a:pt x="2197" y="2656"/>
                </a:lnTo>
                <a:lnTo>
                  <a:pt x="2215" y="2646"/>
                </a:lnTo>
                <a:lnTo>
                  <a:pt x="2234" y="2634"/>
                </a:lnTo>
                <a:lnTo>
                  <a:pt x="2252" y="2622"/>
                </a:lnTo>
                <a:lnTo>
                  <a:pt x="2252" y="2622"/>
                </a:lnTo>
                <a:lnTo>
                  <a:pt x="2270" y="2611"/>
                </a:lnTo>
                <a:lnTo>
                  <a:pt x="2288" y="2599"/>
                </a:lnTo>
                <a:lnTo>
                  <a:pt x="2306" y="2586"/>
                </a:lnTo>
                <a:lnTo>
                  <a:pt x="2323" y="2573"/>
                </a:lnTo>
                <a:lnTo>
                  <a:pt x="2323" y="2573"/>
                </a:lnTo>
                <a:lnTo>
                  <a:pt x="2341" y="2560"/>
                </a:lnTo>
                <a:lnTo>
                  <a:pt x="2357" y="2546"/>
                </a:lnTo>
                <a:lnTo>
                  <a:pt x="2374" y="2532"/>
                </a:lnTo>
                <a:lnTo>
                  <a:pt x="2391" y="2519"/>
                </a:lnTo>
                <a:lnTo>
                  <a:pt x="2407" y="2505"/>
                </a:lnTo>
                <a:lnTo>
                  <a:pt x="2422" y="2489"/>
                </a:lnTo>
                <a:lnTo>
                  <a:pt x="2438" y="2475"/>
                </a:lnTo>
                <a:lnTo>
                  <a:pt x="2454" y="2460"/>
                </a:lnTo>
                <a:lnTo>
                  <a:pt x="2454" y="2460"/>
                </a:lnTo>
                <a:lnTo>
                  <a:pt x="2469" y="2443"/>
                </a:lnTo>
                <a:lnTo>
                  <a:pt x="2484" y="2428"/>
                </a:lnTo>
                <a:lnTo>
                  <a:pt x="2499" y="2412"/>
                </a:lnTo>
                <a:lnTo>
                  <a:pt x="2513" y="2396"/>
                </a:lnTo>
                <a:lnTo>
                  <a:pt x="2527" y="2379"/>
                </a:lnTo>
                <a:lnTo>
                  <a:pt x="2540" y="2363"/>
                </a:lnTo>
                <a:lnTo>
                  <a:pt x="2555" y="2345"/>
                </a:lnTo>
                <a:lnTo>
                  <a:pt x="2567" y="2328"/>
                </a:lnTo>
                <a:lnTo>
                  <a:pt x="2568" y="2328"/>
                </a:lnTo>
                <a:lnTo>
                  <a:pt x="2580" y="2310"/>
                </a:lnTo>
                <a:lnTo>
                  <a:pt x="2592" y="2293"/>
                </a:lnTo>
                <a:lnTo>
                  <a:pt x="2605" y="2276"/>
                </a:lnTo>
                <a:lnTo>
                  <a:pt x="2617" y="2257"/>
                </a:lnTo>
                <a:lnTo>
                  <a:pt x="2617" y="2257"/>
                </a:lnTo>
                <a:lnTo>
                  <a:pt x="2628" y="2239"/>
                </a:lnTo>
                <a:lnTo>
                  <a:pt x="2639" y="2221"/>
                </a:lnTo>
                <a:lnTo>
                  <a:pt x="2650" y="2201"/>
                </a:lnTo>
                <a:lnTo>
                  <a:pt x="2661" y="2183"/>
                </a:lnTo>
                <a:lnTo>
                  <a:pt x="2661" y="2183"/>
                </a:lnTo>
                <a:lnTo>
                  <a:pt x="2671" y="2163"/>
                </a:lnTo>
                <a:lnTo>
                  <a:pt x="2680" y="2144"/>
                </a:lnTo>
                <a:lnTo>
                  <a:pt x="2689" y="2124"/>
                </a:lnTo>
                <a:lnTo>
                  <a:pt x="2698" y="2105"/>
                </a:lnTo>
                <a:lnTo>
                  <a:pt x="2708" y="2086"/>
                </a:lnTo>
                <a:lnTo>
                  <a:pt x="2716" y="2065"/>
                </a:lnTo>
                <a:lnTo>
                  <a:pt x="2724" y="2045"/>
                </a:lnTo>
                <a:lnTo>
                  <a:pt x="2731" y="2025"/>
                </a:lnTo>
                <a:lnTo>
                  <a:pt x="2738" y="2005"/>
                </a:lnTo>
                <a:lnTo>
                  <a:pt x="2745" y="1984"/>
                </a:lnTo>
                <a:lnTo>
                  <a:pt x="2751" y="1964"/>
                </a:lnTo>
                <a:lnTo>
                  <a:pt x="2758" y="1944"/>
                </a:lnTo>
                <a:lnTo>
                  <a:pt x="2764" y="1922"/>
                </a:lnTo>
                <a:lnTo>
                  <a:pt x="2769" y="1902"/>
                </a:lnTo>
                <a:lnTo>
                  <a:pt x="2774" y="1880"/>
                </a:lnTo>
                <a:lnTo>
                  <a:pt x="2779" y="1860"/>
                </a:lnTo>
                <a:lnTo>
                  <a:pt x="2779" y="1860"/>
                </a:lnTo>
                <a:lnTo>
                  <a:pt x="2786" y="1823"/>
                </a:lnTo>
                <a:lnTo>
                  <a:pt x="2792" y="1785"/>
                </a:lnTo>
                <a:lnTo>
                  <a:pt x="2797" y="1748"/>
                </a:lnTo>
                <a:lnTo>
                  <a:pt x="2800" y="1711"/>
                </a:lnTo>
                <a:lnTo>
                  <a:pt x="2803" y="1674"/>
                </a:lnTo>
                <a:lnTo>
                  <a:pt x="2804" y="1636"/>
                </a:lnTo>
                <a:lnTo>
                  <a:pt x="2804" y="1599"/>
                </a:lnTo>
                <a:lnTo>
                  <a:pt x="2803" y="1563"/>
                </a:lnTo>
                <a:lnTo>
                  <a:pt x="2801" y="1525"/>
                </a:lnTo>
                <a:lnTo>
                  <a:pt x="2798" y="1487"/>
                </a:lnTo>
                <a:lnTo>
                  <a:pt x="2794" y="1450"/>
                </a:lnTo>
                <a:lnTo>
                  <a:pt x="2789" y="1412"/>
                </a:lnTo>
                <a:lnTo>
                  <a:pt x="2782" y="1376"/>
                </a:lnTo>
                <a:lnTo>
                  <a:pt x="2775" y="1340"/>
                </a:lnTo>
                <a:lnTo>
                  <a:pt x="2766" y="1303"/>
                </a:lnTo>
                <a:lnTo>
                  <a:pt x="2755" y="1267"/>
                </a:lnTo>
                <a:lnTo>
                  <a:pt x="2752" y="1257"/>
                </a:lnTo>
                <a:lnTo>
                  <a:pt x="2749" y="1247"/>
                </a:lnTo>
                <a:lnTo>
                  <a:pt x="2746" y="1237"/>
                </a:lnTo>
                <a:lnTo>
                  <a:pt x="2743" y="1226"/>
                </a:lnTo>
                <a:lnTo>
                  <a:pt x="2739" y="1216"/>
                </a:lnTo>
                <a:lnTo>
                  <a:pt x="2736" y="1207"/>
                </a:lnTo>
                <a:lnTo>
                  <a:pt x="2732" y="1197"/>
                </a:lnTo>
                <a:lnTo>
                  <a:pt x="2729" y="1187"/>
                </a:lnTo>
                <a:lnTo>
                  <a:pt x="2724" y="1172"/>
                </a:lnTo>
                <a:lnTo>
                  <a:pt x="2718" y="1158"/>
                </a:lnTo>
                <a:lnTo>
                  <a:pt x="2712" y="1144"/>
                </a:lnTo>
                <a:lnTo>
                  <a:pt x="2706" y="1129"/>
                </a:lnTo>
                <a:lnTo>
                  <a:pt x="2701" y="1120"/>
                </a:lnTo>
                <a:lnTo>
                  <a:pt x="2697" y="1110"/>
                </a:lnTo>
                <a:lnTo>
                  <a:pt x="2697" y="1109"/>
                </a:lnTo>
                <a:lnTo>
                  <a:pt x="2692" y="1100"/>
                </a:lnTo>
                <a:lnTo>
                  <a:pt x="2688" y="1091"/>
                </a:lnTo>
                <a:lnTo>
                  <a:pt x="2681" y="1077"/>
                </a:lnTo>
                <a:lnTo>
                  <a:pt x="2675" y="1063"/>
                </a:lnTo>
                <a:lnTo>
                  <a:pt x="2667" y="1049"/>
                </a:lnTo>
                <a:lnTo>
                  <a:pt x="2660" y="1035"/>
                </a:lnTo>
                <a:lnTo>
                  <a:pt x="2660" y="1035"/>
                </a:lnTo>
                <a:lnTo>
                  <a:pt x="2649" y="1017"/>
                </a:lnTo>
                <a:lnTo>
                  <a:pt x="2639" y="1000"/>
                </a:lnTo>
                <a:lnTo>
                  <a:pt x="2629" y="982"/>
                </a:lnTo>
                <a:lnTo>
                  <a:pt x="2619" y="965"/>
                </a:lnTo>
                <a:lnTo>
                  <a:pt x="2608" y="948"/>
                </a:lnTo>
                <a:lnTo>
                  <a:pt x="2596" y="931"/>
                </a:lnTo>
                <a:lnTo>
                  <a:pt x="2585" y="915"/>
                </a:lnTo>
                <a:lnTo>
                  <a:pt x="2573" y="898"/>
                </a:lnTo>
                <a:lnTo>
                  <a:pt x="2573" y="898"/>
                </a:lnTo>
                <a:lnTo>
                  <a:pt x="2563" y="885"/>
                </a:lnTo>
                <a:lnTo>
                  <a:pt x="2554" y="873"/>
                </a:lnTo>
                <a:lnTo>
                  <a:pt x="2543" y="860"/>
                </a:lnTo>
                <a:lnTo>
                  <a:pt x="2533" y="847"/>
                </a:lnTo>
                <a:lnTo>
                  <a:pt x="2523" y="835"/>
                </a:lnTo>
                <a:lnTo>
                  <a:pt x="2523" y="835"/>
                </a:lnTo>
                <a:lnTo>
                  <a:pt x="2511" y="820"/>
                </a:lnTo>
                <a:lnTo>
                  <a:pt x="2498" y="805"/>
                </a:lnTo>
                <a:lnTo>
                  <a:pt x="2484" y="791"/>
                </a:lnTo>
                <a:lnTo>
                  <a:pt x="2471" y="777"/>
                </a:lnTo>
                <a:lnTo>
                  <a:pt x="2471" y="777"/>
                </a:lnTo>
                <a:lnTo>
                  <a:pt x="2462" y="768"/>
                </a:lnTo>
                <a:lnTo>
                  <a:pt x="2453" y="758"/>
                </a:lnTo>
                <a:lnTo>
                  <a:pt x="2444" y="749"/>
                </a:lnTo>
                <a:lnTo>
                  <a:pt x="2434" y="741"/>
                </a:lnTo>
                <a:lnTo>
                  <a:pt x="2426" y="732"/>
                </a:lnTo>
                <a:lnTo>
                  <a:pt x="2417" y="724"/>
                </a:lnTo>
                <a:lnTo>
                  <a:pt x="2416" y="723"/>
                </a:lnTo>
                <a:lnTo>
                  <a:pt x="2409" y="717"/>
                </a:lnTo>
                <a:lnTo>
                  <a:pt x="2401" y="709"/>
                </a:lnTo>
                <a:lnTo>
                  <a:pt x="2391" y="700"/>
                </a:lnTo>
                <a:lnTo>
                  <a:pt x="2379" y="691"/>
                </a:lnTo>
                <a:lnTo>
                  <a:pt x="2369" y="682"/>
                </a:lnTo>
                <a:lnTo>
                  <a:pt x="2358" y="674"/>
                </a:lnTo>
                <a:lnTo>
                  <a:pt x="2358" y="674"/>
                </a:lnTo>
                <a:lnTo>
                  <a:pt x="2328" y="650"/>
                </a:lnTo>
                <a:lnTo>
                  <a:pt x="2299" y="628"/>
                </a:lnTo>
                <a:lnTo>
                  <a:pt x="2268" y="607"/>
                </a:lnTo>
                <a:lnTo>
                  <a:pt x="2238" y="587"/>
                </a:lnTo>
                <a:lnTo>
                  <a:pt x="2206" y="568"/>
                </a:lnTo>
                <a:lnTo>
                  <a:pt x="2174" y="551"/>
                </a:lnTo>
                <a:lnTo>
                  <a:pt x="2143" y="534"/>
                </a:lnTo>
                <a:lnTo>
                  <a:pt x="2111" y="518"/>
                </a:lnTo>
                <a:lnTo>
                  <a:pt x="2088" y="508"/>
                </a:lnTo>
                <a:lnTo>
                  <a:pt x="2065" y="499"/>
                </a:lnTo>
                <a:lnTo>
                  <a:pt x="2042" y="490"/>
                </a:lnTo>
                <a:lnTo>
                  <a:pt x="2018" y="480"/>
                </a:lnTo>
                <a:lnTo>
                  <a:pt x="1999" y="473"/>
                </a:lnTo>
                <a:lnTo>
                  <a:pt x="1980" y="467"/>
                </a:lnTo>
                <a:lnTo>
                  <a:pt x="1959" y="460"/>
                </a:lnTo>
                <a:lnTo>
                  <a:pt x="1940" y="454"/>
                </a:lnTo>
                <a:lnTo>
                  <a:pt x="1953" y="458"/>
                </a:lnTo>
                <a:lnTo>
                  <a:pt x="1966" y="461"/>
                </a:lnTo>
                <a:lnTo>
                  <a:pt x="1980" y="465"/>
                </a:lnTo>
                <a:lnTo>
                  <a:pt x="1993" y="469"/>
                </a:lnTo>
                <a:lnTo>
                  <a:pt x="2026" y="479"/>
                </a:lnTo>
                <a:lnTo>
                  <a:pt x="2058" y="491"/>
                </a:lnTo>
                <a:lnTo>
                  <a:pt x="2091" y="504"/>
                </a:lnTo>
                <a:lnTo>
                  <a:pt x="2123" y="517"/>
                </a:lnTo>
                <a:lnTo>
                  <a:pt x="2123" y="517"/>
                </a:lnTo>
                <a:lnTo>
                  <a:pt x="2156" y="532"/>
                </a:lnTo>
                <a:lnTo>
                  <a:pt x="2188" y="547"/>
                </a:lnTo>
                <a:lnTo>
                  <a:pt x="2219" y="564"/>
                </a:lnTo>
                <a:lnTo>
                  <a:pt x="2251" y="582"/>
                </a:lnTo>
                <a:lnTo>
                  <a:pt x="2282" y="601"/>
                </a:lnTo>
                <a:lnTo>
                  <a:pt x="2314" y="621"/>
                </a:lnTo>
                <a:lnTo>
                  <a:pt x="2345" y="642"/>
                </a:lnTo>
                <a:lnTo>
                  <a:pt x="2375" y="664"/>
                </a:lnTo>
                <a:lnTo>
                  <a:pt x="2377" y="666"/>
                </a:lnTo>
                <a:lnTo>
                  <a:pt x="2377" y="666"/>
                </a:lnTo>
                <a:lnTo>
                  <a:pt x="2380" y="668"/>
                </a:lnTo>
                <a:lnTo>
                  <a:pt x="2380" y="670"/>
                </a:lnTo>
                <a:lnTo>
                  <a:pt x="2392" y="678"/>
                </a:lnTo>
                <a:lnTo>
                  <a:pt x="2402" y="686"/>
                </a:lnTo>
                <a:lnTo>
                  <a:pt x="2412" y="694"/>
                </a:lnTo>
                <a:lnTo>
                  <a:pt x="2422" y="703"/>
                </a:lnTo>
                <a:lnTo>
                  <a:pt x="2429" y="709"/>
                </a:lnTo>
                <a:lnTo>
                  <a:pt x="2440" y="718"/>
                </a:lnTo>
                <a:lnTo>
                  <a:pt x="2451" y="728"/>
                </a:lnTo>
                <a:lnTo>
                  <a:pt x="2461" y="737"/>
                </a:lnTo>
                <a:lnTo>
                  <a:pt x="2470" y="746"/>
                </a:lnTo>
                <a:lnTo>
                  <a:pt x="2480" y="754"/>
                </a:lnTo>
                <a:lnTo>
                  <a:pt x="2489" y="764"/>
                </a:lnTo>
                <a:lnTo>
                  <a:pt x="2498" y="772"/>
                </a:lnTo>
                <a:lnTo>
                  <a:pt x="2498" y="773"/>
                </a:lnTo>
                <a:lnTo>
                  <a:pt x="2512" y="786"/>
                </a:lnTo>
                <a:lnTo>
                  <a:pt x="2526" y="801"/>
                </a:lnTo>
                <a:lnTo>
                  <a:pt x="2539" y="816"/>
                </a:lnTo>
                <a:lnTo>
                  <a:pt x="2553" y="831"/>
                </a:lnTo>
                <a:lnTo>
                  <a:pt x="2553" y="831"/>
                </a:lnTo>
                <a:lnTo>
                  <a:pt x="2564" y="843"/>
                </a:lnTo>
                <a:lnTo>
                  <a:pt x="2574" y="855"/>
                </a:lnTo>
                <a:lnTo>
                  <a:pt x="2584" y="868"/>
                </a:lnTo>
                <a:lnTo>
                  <a:pt x="2594" y="881"/>
                </a:lnTo>
                <a:lnTo>
                  <a:pt x="2594" y="881"/>
                </a:lnTo>
                <a:lnTo>
                  <a:pt x="2600" y="886"/>
                </a:lnTo>
                <a:lnTo>
                  <a:pt x="2605" y="893"/>
                </a:lnTo>
                <a:lnTo>
                  <a:pt x="2617" y="910"/>
                </a:lnTo>
                <a:lnTo>
                  <a:pt x="2629" y="926"/>
                </a:lnTo>
                <a:lnTo>
                  <a:pt x="2640" y="942"/>
                </a:lnTo>
                <a:lnTo>
                  <a:pt x="2653" y="960"/>
                </a:lnTo>
                <a:lnTo>
                  <a:pt x="2664" y="977"/>
                </a:lnTo>
                <a:lnTo>
                  <a:pt x="2675" y="994"/>
                </a:lnTo>
                <a:lnTo>
                  <a:pt x="2685" y="1012"/>
                </a:lnTo>
                <a:lnTo>
                  <a:pt x="2695" y="1030"/>
                </a:lnTo>
                <a:lnTo>
                  <a:pt x="2696" y="1030"/>
                </a:lnTo>
                <a:lnTo>
                  <a:pt x="2703" y="1043"/>
                </a:lnTo>
                <a:lnTo>
                  <a:pt x="2711" y="1057"/>
                </a:lnTo>
                <a:lnTo>
                  <a:pt x="2718" y="1070"/>
                </a:lnTo>
                <a:lnTo>
                  <a:pt x="2725" y="1084"/>
                </a:lnTo>
                <a:lnTo>
                  <a:pt x="2731" y="1095"/>
                </a:lnTo>
                <a:lnTo>
                  <a:pt x="2735" y="1104"/>
                </a:lnTo>
                <a:lnTo>
                  <a:pt x="2740" y="1115"/>
                </a:lnTo>
                <a:lnTo>
                  <a:pt x="2745" y="1126"/>
                </a:lnTo>
                <a:lnTo>
                  <a:pt x="2751" y="1140"/>
                </a:lnTo>
                <a:lnTo>
                  <a:pt x="2759" y="1154"/>
                </a:lnTo>
                <a:lnTo>
                  <a:pt x="2764" y="1167"/>
                </a:lnTo>
                <a:lnTo>
                  <a:pt x="2770" y="1181"/>
                </a:lnTo>
                <a:lnTo>
                  <a:pt x="2770" y="1181"/>
                </a:lnTo>
                <a:lnTo>
                  <a:pt x="2777" y="1201"/>
                </a:lnTo>
                <a:lnTo>
                  <a:pt x="2785" y="1221"/>
                </a:lnTo>
                <a:lnTo>
                  <a:pt x="2792" y="1241"/>
                </a:lnTo>
                <a:lnTo>
                  <a:pt x="2798" y="1261"/>
                </a:lnTo>
                <a:lnTo>
                  <a:pt x="2805" y="1282"/>
                </a:lnTo>
                <a:lnTo>
                  <a:pt x="2812" y="1302"/>
                </a:lnTo>
                <a:lnTo>
                  <a:pt x="2817" y="1323"/>
                </a:lnTo>
                <a:lnTo>
                  <a:pt x="2823" y="1344"/>
                </a:lnTo>
                <a:lnTo>
                  <a:pt x="2828" y="1365"/>
                </a:lnTo>
                <a:lnTo>
                  <a:pt x="2832" y="1387"/>
                </a:lnTo>
                <a:lnTo>
                  <a:pt x="2836" y="1408"/>
                </a:lnTo>
                <a:lnTo>
                  <a:pt x="2840" y="1430"/>
                </a:lnTo>
                <a:lnTo>
                  <a:pt x="2844" y="1451"/>
                </a:lnTo>
                <a:lnTo>
                  <a:pt x="2847" y="1473"/>
                </a:lnTo>
                <a:lnTo>
                  <a:pt x="2850" y="1495"/>
                </a:lnTo>
                <a:lnTo>
                  <a:pt x="2852" y="1517"/>
                </a:lnTo>
                <a:lnTo>
                  <a:pt x="2852" y="1517"/>
                </a:lnTo>
                <a:lnTo>
                  <a:pt x="2854" y="1539"/>
                </a:lnTo>
                <a:lnTo>
                  <a:pt x="2856" y="1560"/>
                </a:lnTo>
                <a:lnTo>
                  <a:pt x="2857" y="1583"/>
                </a:lnTo>
                <a:lnTo>
                  <a:pt x="2858" y="1604"/>
                </a:lnTo>
                <a:lnTo>
                  <a:pt x="2858" y="1627"/>
                </a:lnTo>
                <a:lnTo>
                  <a:pt x="2858" y="1648"/>
                </a:lnTo>
                <a:lnTo>
                  <a:pt x="2858" y="1671"/>
                </a:lnTo>
                <a:lnTo>
                  <a:pt x="2857" y="1693"/>
                </a:lnTo>
                <a:lnTo>
                  <a:pt x="2856" y="1716"/>
                </a:lnTo>
                <a:lnTo>
                  <a:pt x="2854" y="1737"/>
                </a:lnTo>
                <a:lnTo>
                  <a:pt x="2852" y="1760"/>
                </a:lnTo>
                <a:lnTo>
                  <a:pt x="2850" y="1782"/>
                </a:lnTo>
                <a:lnTo>
                  <a:pt x="2847" y="1805"/>
                </a:lnTo>
                <a:lnTo>
                  <a:pt x="2844" y="1827"/>
                </a:lnTo>
                <a:lnTo>
                  <a:pt x="2841" y="1850"/>
                </a:lnTo>
                <a:lnTo>
                  <a:pt x="2837" y="1871"/>
                </a:lnTo>
                <a:lnTo>
                  <a:pt x="2837" y="1871"/>
                </a:lnTo>
                <a:lnTo>
                  <a:pt x="2833" y="1894"/>
                </a:lnTo>
                <a:lnTo>
                  <a:pt x="2828" y="1915"/>
                </a:lnTo>
                <a:lnTo>
                  <a:pt x="2823" y="1937"/>
                </a:lnTo>
                <a:lnTo>
                  <a:pt x="2817" y="1959"/>
                </a:lnTo>
                <a:lnTo>
                  <a:pt x="2812" y="1980"/>
                </a:lnTo>
                <a:lnTo>
                  <a:pt x="2804" y="2002"/>
                </a:lnTo>
                <a:lnTo>
                  <a:pt x="2798" y="2023"/>
                </a:lnTo>
                <a:lnTo>
                  <a:pt x="2791" y="2045"/>
                </a:lnTo>
                <a:lnTo>
                  <a:pt x="2783" y="2066"/>
                </a:lnTo>
                <a:lnTo>
                  <a:pt x="2775" y="2088"/>
                </a:lnTo>
                <a:lnTo>
                  <a:pt x="2767" y="2108"/>
                </a:lnTo>
                <a:lnTo>
                  <a:pt x="2758" y="2130"/>
                </a:lnTo>
                <a:lnTo>
                  <a:pt x="2748" y="2150"/>
                </a:lnTo>
                <a:lnTo>
                  <a:pt x="2738" y="2171"/>
                </a:lnTo>
                <a:lnTo>
                  <a:pt x="2728" y="2192"/>
                </a:lnTo>
                <a:lnTo>
                  <a:pt x="2718" y="2212"/>
                </a:lnTo>
                <a:lnTo>
                  <a:pt x="2707" y="2232"/>
                </a:lnTo>
                <a:lnTo>
                  <a:pt x="2695" y="2252"/>
                </a:lnTo>
                <a:lnTo>
                  <a:pt x="2684" y="2272"/>
                </a:lnTo>
                <a:lnTo>
                  <a:pt x="2672" y="2291"/>
                </a:lnTo>
                <a:lnTo>
                  <a:pt x="2660" y="2310"/>
                </a:lnTo>
                <a:lnTo>
                  <a:pt x="2646" y="2330"/>
                </a:lnTo>
                <a:lnTo>
                  <a:pt x="2634" y="2348"/>
                </a:lnTo>
                <a:lnTo>
                  <a:pt x="2620" y="2367"/>
                </a:lnTo>
                <a:lnTo>
                  <a:pt x="2592" y="2403"/>
                </a:lnTo>
                <a:lnTo>
                  <a:pt x="2563" y="2439"/>
                </a:lnTo>
                <a:lnTo>
                  <a:pt x="2532" y="2473"/>
                </a:lnTo>
                <a:lnTo>
                  <a:pt x="2501" y="2507"/>
                </a:lnTo>
                <a:lnTo>
                  <a:pt x="2468" y="2538"/>
                </a:lnTo>
                <a:lnTo>
                  <a:pt x="2433" y="2569"/>
                </a:lnTo>
                <a:lnTo>
                  <a:pt x="2398" y="2599"/>
                </a:lnTo>
                <a:lnTo>
                  <a:pt x="2361" y="2626"/>
                </a:lnTo>
                <a:lnTo>
                  <a:pt x="2343" y="2639"/>
                </a:lnTo>
                <a:lnTo>
                  <a:pt x="2323" y="2653"/>
                </a:lnTo>
                <a:lnTo>
                  <a:pt x="2305" y="2666"/>
                </a:lnTo>
                <a:lnTo>
                  <a:pt x="2286" y="2678"/>
                </a:lnTo>
                <a:lnTo>
                  <a:pt x="2266" y="2691"/>
                </a:lnTo>
                <a:lnTo>
                  <a:pt x="2246" y="2702"/>
                </a:lnTo>
                <a:lnTo>
                  <a:pt x="2226" y="2713"/>
                </a:lnTo>
                <a:lnTo>
                  <a:pt x="2206" y="2724"/>
                </a:lnTo>
                <a:lnTo>
                  <a:pt x="2186" y="2734"/>
                </a:lnTo>
                <a:lnTo>
                  <a:pt x="2165" y="2745"/>
                </a:lnTo>
                <a:lnTo>
                  <a:pt x="2145" y="2755"/>
                </a:lnTo>
                <a:lnTo>
                  <a:pt x="2124" y="2764"/>
                </a:lnTo>
                <a:lnTo>
                  <a:pt x="2103" y="2772"/>
                </a:lnTo>
                <a:lnTo>
                  <a:pt x="2082" y="2781"/>
                </a:lnTo>
                <a:lnTo>
                  <a:pt x="2061" y="2790"/>
                </a:lnTo>
                <a:lnTo>
                  <a:pt x="2040" y="2797"/>
                </a:lnTo>
                <a:lnTo>
                  <a:pt x="2018" y="2804"/>
                </a:lnTo>
                <a:lnTo>
                  <a:pt x="1997" y="2811"/>
                </a:lnTo>
                <a:lnTo>
                  <a:pt x="1976" y="2817"/>
                </a:lnTo>
                <a:lnTo>
                  <a:pt x="1954" y="2823"/>
                </a:lnTo>
                <a:lnTo>
                  <a:pt x="1933" y="2829"/>
                </a:lnTo>
                <a:lnTo>
                  <a:pt x="1911" y="2835"/>
                </a:lnTo>
                <a:lnTo>
                  <a:pt x="1889" y="2839"/>
                </a:lnTo>
                <a:lnTo>
                  <a:pt x="1868" y="2843"/>
                </a:lnTo>
                <a:lnTo>
                  <a:pt x="1868" y="2843"/>
                </a:lnTo>
                <a:lnTo>
                  <a:pt x="1845" y="2847"/>
                </a:lnTo>
                <a:lnTo>
                  <a:pt x="1823" y="2851"/>
                </a:lnTo>
                <a:lnTo>
                  <a:pt x="1800" y="2854"/>
                </a:lnTo>
                <a:lnTo>
                  <a:pt x="1778" y="2857"/>
                </a:lnTo>
                <a:lnTo>
                  <a:pt x="1756" y="2859"/>
                </a:lnTo>
                <a:lnTo>
                  <a:pt x="1734" y="2861"/>
                </a:lnTo>
                <a:lnTo>
                  <a:pt x="1712" y="2863"/>
                </a:lnTo>
                <a:lnTo>
                  <a:pt x="1689" y="2864"/>
                </a:lnTo>
                <a:lnTo>
                  <a:pt x="1668" y="2865"/>
                </a:lnTo>
                <a:lnTo>
                  <a:pt x="1645" y="2865"/>
                </a:lnTo>
                <a:lnTo>
                  <a:pt x="1623" y="2865"/>
                </a:lnTo>
                <a:lnTo>
                  <a:pt x="1602" y="2865"/>
                </a:lnTo>
                <a:lnTo>
                  <a:pt x="1579" y="2864"/>
                </a:lnTo>
                <a:lnTo>
                  <a:pt x="1557" y="2863"/>
                </a:lnTo>
                <a:lnTo>
                  <a:pt x="1535" y="2861"/>
                </a:lnTo>
                <a:lnTo>
                  <a:pt x="1514" y="2859"/>
                </a:lnTo>
                <a:lnTo>
                  <a:pt x="1514" y="2859"/>
                </a:lnTo>
                <a:lnTo>
                  <a:pt x="1491" y="2857"/>
                </a:lnTo>
                <a:lnTo>
                  <a:pt x="1470" y="2854"/>
                </a:lnTo>
                <a:lnTo>
                  <a:pt x="1448" y="2851"/>
                </a:lnTo>
                <a:lnTo>
                  <a:pt x="1426" y="2847"/>
                </a:lnTo>
                <a:lnTo>
                  <a:pt x="1405" y="2843"/>
                </a:lnTo>
                <a:lnTo>
                  <a:pt x="1383" y="2839"/>
                </a:lnTo>
                <a:lnTo>
                  <a:pt x="1362" y="2834"/>
                </a:lnTo>
                <a:lnTo>
                  <a:pt x="1342" y="2828"/>
                </a:lnTo>
                <a:lnTo>
                  <a:pt x="1320" y="2823"/>
                </a:lnTo>
                <a:lnTo>
                  <a:pt x="1300" y="2817"/>
                </a:lnTo>
                <a:lnTo>
                  <a:pt x="1279" y="2811"/>
                </a:lnTo>
                <a:lnTo>
                  <a:pt x="1259" y="2805"/>
                </a:lnTo>
                <a:lnTo>
                  <a:pt x="1239" y="2798"/>
                </a:lnTo>
                <a:lnTo>
                  <a:pt x="1218" y="2791"/>
                </a:lnTo>
                <a:lnTo>
                  <a:pt x="1199" y="2783"/>
                </a:lnTo>
                <a:lnTo>
                  <a:pt x="1180" y="2775"/>
                </a:lnTo>
                <a:lnTo>
                  <a:pt x="1179" y="2775"/>
                </a:lnTo>
                <a:lnTo>
                  <a:pt x="1165" y="2770"/>
                </a:lnTo>
                <a:lnTo>
                  <a:pt x="1151" y="2764"/>
                </a:lnTo>
                <a:lnTo>
                  <a:pt x="1138" y="2758"/>
                </a:lnTo>
                <a:lnTo>
                  <a:pt x="1124" y="2752"/>
                </a:lnTo>
                <a:lnTo>
                  <a:pt x="1112" y="2747"/>
                </a:lnTo>
                <a:lnTo>
                  <a:pt x="1102" y="2742"/>
                </a:lnTo>
                <a:lnTo>
                  <a:pt x="1093" y="2736"/>
                </a:lnTo>
                <a:lnTo>
                  <a:pt x="1082" y="2731"/>
                </a:lnTo>
                <a:lnTo>
                  <a:pt x="1068" y="2724"/>
                </a:lnTo>
                <a:lnTo>
                  <a:pt x="1054" y="2717"/>
                </a:lnTo>
                <a:lnTo>
                  <a:pt x="1041" y="2710"/>
                </a:lnTo>
                <a:lnTo>
                  <a:pt x="1028" y="2702"/>
                </a:lnTo>
                <a:lnTo>
                  <a:pt x="1028" y="2702"/>
                </a:lnTo>
                <a:lnTo>
                  <a:pt x="1010" y="2692"/>
                </a:lnTo>
                <a:lnTo>
                  <a:pt x="993" y="2681"/>
                </a:lnTo>
                <a:lnTo>
                  <a:pt x="977" y="2670"/>
                </a:lnTo>
                <a:lnTo>
                  <a:pt x="959" y="2660"/>
                </a:lnTo>
                <a:lnTo>
                  <a:pt x="943" y="2649"/>
                </a:lnTo>
                <a:lnTo>
                  <a:pt x="927" y="2636"/>
                </a:lnTo>
                <a:lnTo>
                  <a:pt x="911" y="2625"/>
                </a:lnTo>
                <a:lnTo>
                  <a:pt x="895" y="2613"/>
                </a:lnTo>
                <a:lnTo>
                  <a:pt x="895" y="2613"/>
                </a:lnTo>
                <a:lnTo>
                  <a:pt x="891" y="2610"/>
                </a:lnTo>
                <a:lnTo>
                  <a:pt x="879" y="2601"/>
                </a:lnTo>
                <a:lnTo>
                  <a:pt x="867" y="2590"/>
                </a:lnTo>
                <a:lnTo>
                  <a:pt x="853" y="2580"/>
                </a:lnTo>
                <a:lnTo>
                  <a:pt x="841" y="2570"/>
                </a:lnTo>
                <a:lnTo>
                  <a:pt x="830" y="2559"/>
                </a:lnTo>
                <a:lnTo>
                  <a:pt x="830" y="2559"/>
                </a:lnTo>
                <a:lnTo>
                  <a:pt x="824" y="2554"/>
                </a:lnTo>
                <a:lnTo>
                  <a:pt x="819" y="2548"/>
                </a:lnTo>
                <a:lnTo>
                  <a:pt x="808" y="2540"/>
                </a:lnTo>
                <a:lnTo>
                  <a:pt x="799" y="2532"/>
                </a:lnTo>
                <a:lnTo>
                  <a:pt x="771" y="2504"/>
                </a:lnTo>
                <a:lnTo>
                  <a:pt x="771" y="2504"/>
                </a:lnTo>
                <a:lnTo>
                  <a:pt x="762" y="2494"/>
                </a:lnTo>
                <a:lnTo>
                  <a:pt x="752" y="2485"/>
                </a:lnTo>
                <a:lnTo>
                  <a:pt x="744" y="2476"/>
                </a:lnTo>
                <a:lnTo>
                  <a:pt x="736" y="2467"/>
                </a:lnTo>
                <a:lnTo>
                  <a:pt x="727" y="2457"/>
                </a:lnTo>
                <a:lnTo>
                  <a:pt x="717" y="2446"/>
                </a:lnTo>
                <a:lnTo>
                  <a:pt x="708" y="2435"/>
                </a:lnTo>
                <a:lnTo>
                  <a:pt x="702" y="2428"/>
                </a:lnTo>
                <a:lnTo>
                  <a:pt x="693" y="2418"/>
                </a:lnTo>
                <a:lnTo>
                  <a:pt x="684" y="2406"/>
                </a:lnTo>
                <a:lnTo>
                  <a:pt x="676" y="2396"/>
                </a:lnTo>
                <a:lnTo>
                  <a:pt x="668" y="2386"/>
                </a:lnTo>
                <a:lnTo>
                  <a:pt x="668" y="2386"/>
                </a:lnTo>
                <a:lnTo>
                  <a:pt x="645" y="2354"/>
                </a:lnTo>
                <a:lnTo>
                  <a:pt x="623" y="2323"/>
                </a:lnTo>
                <a:lnTo>
                  <a:pt x="603" y="2291"/>
                </a:lnTo>
                <a:lnTo>
                  <a:pt x="582" y="2259"/>
                </a:lnTo>
                <a:lnTo>
                  <a:pt x="565" y="2227"/>
                </a:lnTo>
                <a:lnTo>
                  <a:pt x="548" y="2194"/>
                </a:lnTo>
                <a:lnTo>
                  <a:pt x="531" y="2161"/>
                </a:lnTo>
                <a:lnTo>
                  <a:pt x="517" y="2129"/>
                </a:lnTo>
                <a:lnTo>
                  <a:pt x="517" y="2129"/>
                </a:lnTo>
                <a:lnTo>
                  <a:pt x="503" y="2096"/>
                </a:lnTo>
                <a:lnTo>
                  <a:pt x="490" y="2063"/>
                </a:lnTo>
                <a:lnTo>
                  <a:pt x="479" y="2029"/>
                </a:lnTo>
                <a:lnTo>
                  <a:pt x="469" y="1997"/>
                </a:lnTo>
                <a:lnTo>
                  <a:pt x="465" y="1983"/>
                </a:lnTo>
                <a:lnTo>
                  <a:pt x="461" y="1971"/>
                </a:lnTo>
                <a:lnTo>
                  <a:pt x="458" y="1958"/>
                </a:lnTo>
                <a:lnTo>
                  <a:pt x="454" y="1945"/>
                </a:lnTo>
                <a:close/>
                <a:moveTo>
                  <a:pt x="355" y="1969"/>
                </a:moveTo>
                <a:lnTo>
                  <a:pt x="362" y="1992"/>
                </a:lnTo>
                <a:lnTo>
                  <a:pt x="369" y="2014"/>
                </a:lnTo>
                <a:lnTo>
                  <a:pt x="377" y="2037"/>
                </a:lnTo>
                <a:lnTo>
                  <a:pt x="385" y="2059"/>
                </a:lnTo>
                <a:lnTo>
                  <a:pt x="395" y="2085"/>
                </a:lnTo>
                <a:lnTo>
                  <a:pt x="405" y="2110"/>
                </a:lnTo>
                <a:lnTo>
                  <a:pt x="415" y="2135"/>
                </a:lnTo>
                <a:lnTo>
                  <a:pt x="426" y="2160"/>
                </a:lnTo>
                <a:lnTo>
                  <a:pt x="444" y="2195"/>
                </a:lnTo>
                <a:lnTo>
                  <a:pt x="461" y="2230"/>
                </a:lnTo>
                <a:lnTo>
                  <a:pt x="480" y="2263"/>
                </a:lnTo>
                <a:lnTo>
                  <a:pt x="501" y="2297"/>
                </a:lnTo>
                <a:lnTo>
                  <a:pt x="523" y="2331"/>
                </a:lnTo>
                <a:lnTo>
                  <a:pt x="545" y="2365"/>
                </a:lnTo>
                <a:lnTo>
                  <a:pt x="570" y="2397"/>
                </a:lnTo>
                <a:lnTo>
                  <a:pt x="594" y="2430"/>
                </a:lnTo>
                <a:lnTo>
                  <a:pt x="594" y="2430"/>
                </a:lnTo>
                <a:lnTo>
                  <a:pt x="605" y="2441"/>
                </a:lnTo>
                <a:lnTo>
                  <a:pt x="614" y="2452"/>
                </a:lnTo>
                <a:lnTo>
                  <a:pt x="624" y="2464"/>
                </a:lnTo>
                <a:lnTo>
                  <a:pt x="633" y="2475"/>
                </a:lnTo>
                <a:lnTo>
                  <a:pt x="640" y="2483"/>
                </a:lnTo>
                <a:lnTo>
                  <a:pt x="648" y="2492"/>
                </a:lnTo>
                <a:lnTo>
                  <a:pt x="649" y="2492"/>
                </a:lnTo>
                <a:lnTo>
                  <a:pt x="659" y="2503"/>
                </a:lnTo>
                <a:lnTo>
                  <a:pt x="668" y="2513"/>
                </a:lnTo>
                <a:lnTo>
                  <a:pt x="678" y="2523"/>
                </a:lnTo>
                <a:lnTo>
                  <a:pt x="687" y="2532"/>
                </a:lnTo>
                <a:lnTo>
                  <a:pt x="697" y="2542"/>
                </a:lnTo>
                <a:lnTo>
                  <a:pt x="708" y="2553"/>
                </a:lnTo>
                <a:lnTo>
                  <a:pt x="708" y="2553"/>
                </a:lnTo>
                <a:lnTo>
                  <a:pt x="738" y="2580"/>
                </a:lnTo>
                <a:lnTo>
                  <a:pt x="738" y="2580"/>
                </a:lnTo>
                <a:lnTo>
                  <a:pt x="749" y="2590"/>
                </a:lnTo>
                <a:lnTo>
                  <a:pt x="760" y="2600"/>
                </a:lnTo>
                <a:lnTo>
                  <a:pt x="760" y="2600"/>
                </a:lnTo>
                <a:lnTo>
                  <a:pt x="766" y="2605"/>
                </a:lnTo>
                <a:lnTo>
                  <a:pt x="771" y="2609"/>
                </a:lnTo>
                <a:lnTo>
                  <a:pt x="771" y="2609"/>
                </a:lnTo>
                <a:lnTo>
                  <a:pt x="783" y="2620"/>
                </a:lnTo>
                <a:lnTo>
                  <a:pt x="796" y="2630"/>
                </a:lnTo>
                <a:lnTo>
                  <a:pt x="809" y="2640"/>
                </a:lnTo>
                <a:lnTo>
                  <a:pt x="823" y="2651"/>
                </a:lnTo>
                <a:lnTo>
                  <a:pt x="827" y="2654"/>
                </a:lnTo>
                <a:lnTo>
                  <a:pt x="827" y="2654"/>
                </a:lnTo>
                <a:lnTo>
                  <a:pt x="833" y="2658"/>
                </a:lnTo>
                <a:lnTo>
                  <a:pt x="839" y="2662"/>
                </a:lnTo>
                <a:lnTo>
                  <a:pt x="839" y="2663"/>
                </a:lnTo>
                <a:lnTo>
                  <a:pt x="852" y="2672"/>
                </a:lnTo>
                <a:lnTo>
                  <a:pt x="866" y="2681"/>
                </a:lnTo>
                <a:lnTo>
                  <a:pt x="880" y="2691"/>
                </a:lnTo>
                <a:lnTo>
                  <a:pt x="893" y="2701"/>
                </a:lnTo>
                <a:lnTo>
                  <a:pt x="907" y="2710"/>
                </a:lnTo>
                <a:lnTo>
                  <a:pt x="922" y="2719"/>
                </a:lnTo>
                <a:lnTo>
                  <a:pt x="937" y="2727"/>
                </a:lnTo>
                <a:lnTo>
                  <a:pt x="951" y="2736"/>
                </a:lnTo>
                <a:lnTo>
                  <a:pt x="951" y="2736"/>
                </a:lnTo>
                <a:lnTo>
                  <a:pt x="960" y="2742"/>
                </a:lnTo>
                <a:lnTo>
                  <a:pt x="969" y="2747"/>
                </a:lnTo>
                <a:lnTo>
                  <a:pt x="978" y="2752"/>
                </a:lnTo>
                <a:lnTo>
                  <a:pt x="987" y="2756"/>
                </a:lnTo>
                <a:lnTo>
                  <a:pt x="987" y="2757"/>
                </a:lnTo>
                <a:lnTo>
                  <a:pt x="1001" y="2764"/>
                </a:lnTo>
                <a:lnTo>
                  <a:pt x="1016" y="2772"/>
                </a:lnTo>
                <a:lnTo>
                  <a:pt x="1032" y="2779"/>
                </a:lnTo>
                <a:lnTo>
                  <a:pt x="1046" y="2787"/>
                </a:lnTo>
                <a:lnTo>
                  <a:pt x="1055" y="2792"/>
                </a:lnTo>
                <a:lnTo>
                  <a:pt x="1066" y="2797"/>
                </a:lnTo>
                <a:lnTo>
                  <a:pt x="1067" y="2797"/>
                </a:lnTo>
                <a:lnTo>
                  <a:pt x="1079" y="2802"/>
                </a:lnTo>
                <a:lnTo>
                  <a:pt x="1090" y="2806"/>
                </a:lnTo>
                <a:lnTo>
                  <a:pt x="1090" y="2807"/>
                </a:lnTo>
                <a:lnTo>
                  <a:pt x="1104" y="2813"/>
                </a:lnTo>
                <a:lnTo>
                  <a:pt x="1119" y="2819"/>
                </a:lnTo>
                <a:lnTo>
                  <a:pt x="1134" y="2825"/>
                </a:lnTo>
                <a:lnTo>
                  <a:pt x="1150" y="2830"/>
                </a:lnTo>
                <a:lnTo>
                  <a:pt x="1161" y="2835"/>
                </a:lnTo>
                <a:lnTo>
                  <a:pt x="1172" y="2839"/>
                </a:lnTo>
                <a:lnTo>
                  <a:pt x="1184" y="2843"/>
                </a:lnTo>
                <a:lnTo>
                  <a:pt x="1195" y="2847"/>
                </a:lnTo>
                <a:lnTo>
                  <a:pt x="1206" y="2850"/>
                </a:lnTo>
                <a:lnTo>
                  <a:pt x="1217" y="2854"/>
                </a:lnTo>
                <a:lnTo>
                  <a:pt x="1228" y="2857"/>
                </a:lnTo>
                <a:lnTo>
                  <a:pt x="1241" y="2861"/>
                </a:lnTo>
                <a:lnTo>
                  <a:pt x="1241" y="2861"/>
                </a:lnTo>
                <a:lnTo>
                  <a:pt x="1278" y="2871"/>
                </a:lnTo>
                <a:lnTo>
                  <a:pt x="1317" y="2881"/>
                </a:lnTo>
                <a:lnTo>
                  <a:pt x="1357" y="2889"/>
                </a:lnTo>
                <a:lnTo>
                  <a:pt x="1396" y="2896"/>
                </a:lnTo>
                <a:lnTo>
                  <a:pt x="1435" y="2902"/>
                </a:lnTo>
                <a:lnTo>
                  <a:pt x="1476" y="2906"/>
                </a:lnTo>
                <a:lnTo>
                  <a:pt x="1516" y="2910"/>
                </a:lnTo>
                <a:lnTo>
                  <a:pt x="1557" y="2912"/>
                </a:lnTo>
                <a:lnTo>
                  <a:pt x="1596" y="2913"/>
                </a:lnTo>
                <a:lnTo>
                  <a:pt x="1636" y="2912"/>
                </a:lnTo>
                <a:lnTo>
                  <a:pt x="1676" y="2911"/>
                </a:lnTo>
                <a:lnTo>
                  <a:pt x="1717" y="2908"/>
                </a:lnTo>
                <a:lnTo>
                  <a:pt x="1756" y="2904"/>
                </a:lnTo>
                <a:lnTo>
                  <a:pt x="1796" y="2899"/>
                </a:lnTo>
                <a:lnTo>
                  <a:pt x="1836" y="2893"/>
                </a:lnTo>
                <a:lnTo>
                  <a:pt x="1876" y="2885"/>
                </a:lnTo>
                <a:lnTo>
                  <a:pt x="1876" y="2885"/>
                </a:lnTo>
                <a:lnTo>
                  <a:pt x="1898" y="2880"/>
                </a:lnTo>
                <a:lnTo>
                  <a:pt x="1922" y="2874"/>
                </a:lnTo>
                <a:lnTo>
                  <a:pt x="1944" y="2868"/>
                </a:lnTo>
                <a:lnTo>
                  <a:pt x="1966" y="2862"/>
                </a:lnTo>
                <a:lnTo>
                  <a:pt x="1989" y="2855"/>
                </a:lnTo>
                <a:lnTo>
                  <a:pt x="2011" y="2848"/>
                </a:lnTo>
                <a:lnTo>
                  <a:pt x="2033" y="2841"/>
                </a:lnTo>
                <a:lnTo>
                  <a:pt x="2055" y="2833"/>
                </a:lnTo>
                <a:lnTo>
                  <a:pt x="2077" y="2824"/>
                </a:lnTo>
                <a:lnTo>
                  <a:pt x="2099" y="2816"/>
                </a:lnTo>
                <a:lnTo>
                  <a:pt x="2120" y="2807"/>
                </a:lnTo>
                <a:lnTo>
                  <a:pt x="2142" y="2798"/>
                </a:lnTo>
                <a:lnTo>
                  <a:pt x="2163" y="2788"/>
                </a:lnTo>
                <a:lnTo>
                  <a:pt x="2184" y="2777"/>
                </a:lnTo>
                <a:lnTo>
                  <a:pt x="2205" y="2767"/>
                </a:lnTo>
                <a:lnTo>
                  <a:pt x="2225" y="2756"/>
                </a:lnTo>
                <a:lnTo>
                  <a:pt x="2246" y="2745"/>
                </a:lnTo>
                <a:lnTo>
                  <a:pt x="2266" y="2733"/>
                </a:lnTo>
                <a:lnTo>
                  <a:pt x="2287" y="2721"/>
                </a:lnTo>
                <a:lnTo>
                  <a:pt x="2306" y="2709"/>
                </a:lnTo>
                <a:lnTo>
                  <a:pt x="2326" y="2696"/>
                </a:lnTo>
                <a:lnTo>
                  <a:pt x="2346" y="2682"/>
                </a:lnTo>
                <a:lnTo>
                  <a:pt x="2365" y="2669"/>
                </a:lnTo>
                <a:lnTo>
                  <a:pt x="2383" y="2655"/>
                </a:lnTo>
                <a:lnTo>
                  <a:pt x="2383" y="2655"/>
                </a:lnTo>
                <a:lnTo>
                  <a:pt x="2403" y="2640"/>
                </a:lnTo>
                <a:lnTo>
                  <a:pt x="2421" y="2626"/>
                </a:lnTo>
                <a:lnTo>
                  <a:pt x="2438" y="2611"/>
                </a:lnTo>
                <a:lnTo>
                  <a:pt x="2457" y="2595"/>
                </a:lnTo>
                <a:lnTo>
                  <a:pt x="2474" y="2580"/>
                </a:lnTo>
                <a:lnTo>
                  <a:pt x="2491" y="2564"/>
                </a:lnTo>
                <a:lnTo>
                  <a:pt x="2509" y="2547"/>
                </a:lnTo>
                <a:lnTo>
                  <a:pt x="2526" y="2531"/>
                </a:lnTo>
                <a:lnTo>
                  <a:pt x="2526" y="2531"/>
                </a:lnTo>
                <a:lnTo>
                  <a:pt x="2542" y="2514"/>
                </a:lnTo>
                <a:lnTo>
                  <a:pt x="2559" y="2497"/>
                </a:lnTo>
                <a:lnTo>
                  <a:pt x="2574" y="2480"/>
                </a:lnTo>
                <a:lnTo>
                  <a:pt x="2589" y="2463"/>
                </a:lnTo>
                <a:lnTo>
                  <a:pt x="2605" y="2444"/>
                </a:lnTo>
                <a:lnTo>
                  <a:pt x="2620" y="2426"/>
                </a:lnTo>
                <a:lnTo>
                  <a:pt x="2634" y="2407"/>
                </a:lnTo>
                <a:lnTo>
                  <a:pt x="2649" y="2389"/>
                </a:lnTo>
                <a:lnTo>
                  <a:pt x="2649" y="2389"/>
                </a:lnTo>
                <a:lnTo>
                  <a:pt x="2663" y="2370"/>
                </a:lnTo>
                <a:lnTo>
                  <a:pt x="2676" y="2350"/>
                </a:lnTo>
                <a:lnTo>
                  <a:pt x="2689" y="2331"/>
                </a:lnTo>
                <a:lnTo>
                  <a:pt x="2702" y="2311"/>
                </a:lnTo>
                <a:lnTo>
                  <a:pt x="2715" y="2291"/>
                </a:lnTo>
                <a:lnTo>
                  <a:pt x="2727" y="2272"/>
                </a:lnTo>
                <a:lnTo>
                  <a:pt x="2739" y="2251"/>
                </a:lnTo>
                <a:lnTo>
                  <a:pt x="2750" y="2231"/>
                </a:lnTo>
                <a:lnTo>
                  <a:pt x="2761" y="2209"/>
                </a:lnTo>
                <a:lnTo>
                  <a:pt x="2772" y="2189"/>
                </a:lnTo>
                <a:lnTo>
                  <a:pt x="2782" y="2167"/>
                </a:lnTo>
                <a:lnTo>
                  <a:pt x="2791" y="2146"/>
                </a:lnTo>
                <a:lnTo>
                  <a:pt x="2800" y="2124"/>
                </a:lnTo>
                <a:lnTo>
                  <a:pt x="2810" y="2103"/>
                </a:lnTo>
                <a:lnTo>
                  <a:pt x="2819" y="2082"/>
                </a:lnTo>
                <a:lnTo>
                  <a:pt x="2827" y="2060"/>
                </a:lnTo>
                <a:lnTo>
                  <a:pt x="2834" y="2038"/>
                </a:lnTo>
                <a:lnTo>
                  <a:pt x="2842" y="2015"/>
                </a:lnTo>
                <a:lnTo>
                  <a:pt x="2849" y="1993"/>
                </a:lnTo>
                <a:lnTo>
                  <a:pt x="2855" y="1970"/>
                </a:lnTo>
                <a:lnTo>
                  <a:pt x="2861" y="1948"/>
                </a:lnTo>
                <a:lnTo>
                  <a:pt x="2868" y="1925"/>
                </a:lnTo>
                <a:lnTo>
                  <a:pt x="2874" y="1903"/>
                </a:lnTo>
                <a:lnTo>
                  <a:pt x="2879" y="1880"/>
                </a:lnTo>
                <a:lnTo>
                  <a:pt x="2879" y="1880"/>
                </a:lnTo>
                <a:lnTo>
                  <a:pt x="2886" y="1839"/>
                </a:lnTo>
                <a:lnTo>
                  <a:pt x="2893" y="1800"/>
                </a:lnTo>
                <a:lnTo>
                  <a:pt x="2898" y="1760"/>
                </a:lnTo>
                <a:lnTo>
                  <a:pt x="2902" y="1719"/>
                </a:lnTo>
                <a:lnTo>
                  <a:pt x="2904" y="1679"/>
                </a:lnTo>
                <a:lnTo>
                  <a:pt x="2906" y="1639"/>
                </a:lnTo>
                <a:lnTo>
                  <a:pt x="2906" y="1598"/>
                </a:lnTo>
                <a:lnTo>
                  <a:pt x="2905" y="1558"/>
                </a:lnTo>
                <a:lnTo>
                  <a:pt x="2903" y="1518"/>
                </a:lnTo>
                <a:lnTo>
                  <a:pt x="2899" y="1477"/>
                </a:lnTo>
                <a:lnTo>
                  <a:pt x="2895" y="1437"/>
                </a:lnTo>
                <a:lnTo>
                  <a:pt x="2889" y="1397"/>
                </a:lnTo>
                <a:lnTo>
                  <a:pt x="2882" y="1357"/>
                </a:lnTo>
                <a:lnTo>
                  <a:pt x="2874" y="1317"/>
                </a:lnTo>
                <a:lnTo>
                  <a:pt x="2865" y="1278"/>
                </a:lnTo>
                <a:lnTo>
                  <a:pt x="2853" y="1240"/>
                </a:lnTo>
                <a:lnTo>
                  <a:pt x="2850" y="1228"/>
                </a:lnTo>
                <a:lnTo>
                  <a:pt x="2847" y="1217"/>
                </a:lnTo>
                <a:lnTo>
                  <a:pt x="2843" y="1206"/>
                </a:lnTo>
                <a:lnTo>
                  <a:pt x="2840" y="1196"/>
                </a:lnTo>
                <a:lnTo>
                  <a:pt x="2840" y="1196"/>
                </a:lnTo>
                <a:lnTo>
                  <a:pt x="2836" y="1184"/>
                </a:lnTo>
                <a:lnTo>
                  <a:pt x="2832" y="1173"/>
                </a:lnTo>
                <a:lnTo>
                  <a:pt x="2829" y="1163"/>
                </a:lnTo>
                <a:lnTo>
                  <a:pt x="2825" y="1153"/>
                </a:lnTo>
                <a:lnTo>
                  <a:pt x="2825" y="1153"/>
                </a:lnTo>
                <a:lnTo>
                  <a:pt x="2819" y="1137"/>
                </a:lnTo>
                <a:lnTo>
                  <a:pt x="2813" y="1122"/>
                </a:lnTo>
                <a:lnTo>
                  <a:pt x="2806" y="1107"/>
                </a:lnTo>
                <a:lnTo>
                  <a:pt x="2800" y="1091"/>
                </a:lnTo>
                <a:lnTo>
                  <a:pt x="2795" y="1081"/>
                </a:lnTo>
                <a:lnTo>
                  <a:pt x="2790" y="1069"/>
                </a:lnTo>
                <a:lnTo>
                  <a:pt x="2790" y="1068"/>
                </a:lnTo>
                <a:lnTo>
                  <a:pt x="2785" y="1058"/>
                </a:lnTo>
                <a:lnTo>
                  <a:pt x="2780" y="1049"/>
                </a:lnTo>
                <a:lnTo>
                  <a:pt x="2773" y="1033"/>
                </a:lnTo>
                <a:lnTo>
                  <a:pt x="2766" y="1018"/>
                </a:lnTo>
                <a:lnTo>
                  <a:pt x="2759" y="1004"/>
                </a:lnTo>
                <a:lnTo>
                  <a:pt x="2750" y="988"/>
                </a:lnTo>
                <a:lnTo>
                  <a:pt x="2750" y="988"/>
                </a:lnTo>
                <a:lnTo>
                  <a:pt x="2739" y="969"/>
                </a:lnTo>
                <a:lnTo>
                  <a:pt x="2729" y="949"/>
                </a:lnTo>
                <a:lnTo>
                  <a:pt x="2718" y="931"/>
                </a:lnTo>
                <a:lnTo>
                  <a:pt x="2706" y="913"/>
                </a:lnTo>
                <a:lnTo>
                  <a:pt x="2706" y="913"/>
                </a:lnTo>
                <a:lnTo>
                  <a:pt x="2693" y="894"/>
                </a:lnTo>
                <a:lnTo>
                  <a:pt x="2681" y="876"/>
                </a:lnTo>
                <a:lnTo>
                  <a:pt x="2669" y="859"/>
                </a:lnTo>
                <a:lnTo>
                  <a:pt x="2657" y="840"/>
                </a:lnTo>
                <a:lnTo>
                  <a:pt x="2657" y="840"/>
                </a:lnTo>
                <a:lnTo>
                  <a:pt x="2651" y="834"/>
                </a:lnTo>
                <a:lnTo>
                  <a:pt x="2645" y="826"/>
                </a:lnTo>
                <a:lnTo>
                  <a:pt x="2635" y="813"/>
                </a:lnTo>
                <a:lnTo>
                  <a:pt x="2625" y="798"/>
                </a:lnTo>
                <a:lnTo>
                  <a:pt x="2614" y="785"/>
                </a:lnTo>
                <a:lnTo>
                  <a:pt x="2603" y="772"/>
                </a:lnTo>
                <a:lnTo>
                  <a:pt x="2596" y="764"/>
                </a:lnTo>
                <a:lnTo>
                  <a:pt x="2589" y="755"/>
                </a:lnTo>
                <a:lnTo>
                  <a:pt x="2582" y="748"/>
                </a:lnTo>
                <a:lnTo>
                  <a:pt x="2575" y="740"/>
                </a:lnTo>
                <a:lnTo>
                  <a:pt x="2568" y="732"/>
                </a:lnTo>
                <a:lnTo>
                  <a:pt x="2561" y="725"/>
                </a:lnTo>
                <a:lnTo>
                  <a:pt x="2554" y="717"/>
                </a:lnTo>
                <a:lnTo>
                  <a:pt x="2547" y="709"/>
                </a:lnTo>
                <a:lnTo>
                  <a:pt x="2547" y="709"/>
                </a:lnTo>
                <a:lnTo>
                  <a:pt x="2537" y="698"/>
                </a:lnTo>
                <a:lnTo>
                  <a:pt x="2527" y="689"/>
                </a:lnTo>
                <a:lnTo>
                  <a:pt x="2517" y="680"/>
                </a:lnTo>
                <a:lnTo>
                  <a:pt x="2508" y="670"/>
                </a:lnTo>
                <a:lnTo>
                  <a:pt x="2498" y="660"/>
                </a:lnTo>
                <a:lnTo>
                  <a:pt x="2487" y="651"/>
                </a:lnTo>
                <a:lnTo>
                  <a:pt x="2487" y="650"/>
                </a:lnTo>
                <a:lnTo>
                  <a:pt x="2478" y="642"/>
                </a:lnTo>
                <a:lnTo>
                  <a:pt x="2470" y="635"/>
                </a:lnTo>
                <a:lnTo>
                  <a:pt x="2459" y="625"/>
                </a:lnTo>
                <a:lnTo>
                  <a:pt x="2448" y="615"/>
                </a:lnTo>
                <a:lnTo>
                  <a:pt x="2435" y="605"/>
                </a:lnTo>
                <a:lnTo>
                  <a:pt x="2424" y="596"/>
                </a:lnTo>
                <a:lnTo>
                  <a:pt x="2424" y="596"/>
                </a:lnTo>
                <a:lnTo>
                  <a:pt x="2392" y="570"/>
                </a:lnTo>
                <a:lnTo>
                  <a:pt x="2359" y="547"/>
                </a:lnTo>
                <a:lnTo>
                  <a:pt x="2326" y="523"/>
                </a:lnTo>
                <a:lnTo>
                  <a:pt x="2293" y="502"/>
                </a:lnTo>
                <a:lnTo>
                  <a:pt x="2259" y="482"/>
                </a:lnTo>
                <a:lnTo>
                  <a:pt x="2224" y="462"/>
                </a:lnTo>
                <a:lnTo>
                  <a:pt x="2190" y="444"/>
                </a:lnTo>
                <a:lnTo>
                  <a:pt x="2155" y="427"/>
                </a:lnTo>
                <a:lnTo>
                  <a:pt x="2131" y="416"/>
                </a:lnTo>
                <a:lnTo>
                  <a:pt x="2105" y="405"/>
                </a:lnTo>
                <a:lnTo>
                  <a:pt x="2080" y="395"/>
                </a:lnTo>
                <a:lnTo>
                  <a:pt x="2055" y="385"/>
                </a:lnTo>
                <a:lnTo>
                  <a:pt x="2032" y="377"/>
                </a:lnTo>
                <a:lnTo>
                  <a:pt x="2009" y="369"/>
                </a:lnTo>
                <a:lnTo>
                  <a:pt x="1987" y="362"/>
                </a:lnTo>
                <a:lnTo>
                  <a:pt x="1963" y="356"/>
                </a:lnTo>
                <a:lnTo>
                  <a:pt x="1979" y="359"/>
                </a:lnTo>
                <a:lnTo>
                  <a:pt x="1993" y="363"/>
                </a:lnTo>
                <a:lnTo>
                  <a:pt x="2008" y="368"/>
                </a:lnTo>
                <a:lnTo>
                  <a:pt x="2024" y="372"/>
                </a:lnTo>
                <a:lnTo>
                  <a:pt x="2059" y="383"/>
                </a:lnTo>
                <a:lnTo>
                  <a:pt x="2095" y="396"/>
                </a:lnTo>
                <a:lnTo>
                  <a:pt x="2131" y="410"/>
                </a:lnTo>
                <a:lnTo>
                  <a:pt x="2165" y="424"/>
                </a:lnTo>
                <a:lnTo>
                  <a:pt x="2200" y="441"/>
                </a:lnTo>
                <a:lnTo>
                  <a:pt x="2235" y="457"/>
                </a:lnTo>
                <a:lnTo>
                  <a:pt x="2269" y="475"/>
                </a:lnTo>
                <a:lnTo>
                  <a:pt x="2304" y="495"/>
                </a:lnTo>
                <a:lnTo>
                  <a:pt x="2338" y="515"/>
                </a:lnTo>
                <a:lnTo>
                  <a:pt x="2371" y="538"/>
                </a:lnTo>
                <a:lnTo>
                  <a:pt x="2405" y="560"/>
                </a:lnTo>
                <a:lnTo>
                  <a:pt x="2437" y="585"/>
                </a:lnTo>
                <a:lnTo>
                  <a:pt x="2438" y="586"/>
                </a:lnTo>
                <a:lnTo>
                  <a:pt x="2438" y="586"/>
                </a:lnTo>
                <a:lnTo>
                  <a:pt x="2444" y="589"/>
                </a:lnTo>
                <a:lnTo>
                  <a:pt x="2444" y="590"/>
                </a:lnTo>
                <a:lnTo>
                  <a:pt x="2455" y="598"/>
                </a:lnTo>
                <a:lnTo>
                  <a:pt x="2466" y="607"/>
                </a:lnTo>
                <a:lnTo>
                  <a:pt x="2477" y="616"/>
                </a:lnTo>
                <a:lnTo>
                  <a:pt x="2489" y="627"/>
                </a:lnTo>
                <a:lnTo>
                  <a:pt x="2497" y="633"/>
                </a:lnTo>
                <a:lnTo>
                  <a:pt x="2509" y="642"/>
                </a:lnTo>
                <a:lnTo>
                  <a:pt x="2519" y="653"/>
                </a:lnTo>
                <a:lnTo>
                  <a:pt x="2530" y="662"/>
                </a:lnTo>
                <a:lnTo>
                  <a:pt x="2540" y="673"/>
                </a:lnTo>
                <a:lnTo>
                  <a:pt x="2552" y="682"/>
                </a:lnTo>
                <a:lnTo>
                  <a:pt x="2561" y="692"/>
                </a:lnTo>
                <a:lnTo>
                  <a:pt x="2571" y="701"/>
                </a:lnTo>
                <a:lnTo>
                  <a:pt x="2571" y="701"/>
                </a:lnTo>
                <a:lnTo>
                  <a:pt x="2578" y="709"/>
                </a:lnTo>
                <a:lnTo>
                  <a:pt x="2586" y="717"/>
                </a:lnTo>
                <a:lnTo>
                  <a:pt x="2593" y="725"/>
                </a:lnTo>
                <a:lnTo>
                  <a:pt x="2601" y="733"/>
                </a:lnTo>
                <a:lnTo>
                  <a:pt x="2609" y="740"/>
                </a:lnTo>
                <a:lnTo>
                  <a:pt x="2616" y="748"/>
                </a:lnTo>
                <a:lnTo>
                  <a:pt x="2623" y="756"/>
                </a:lnTo>
                <a:lnTo>
                  <a:pt x="2630" y="765"/>
                </a:lnTo>
                <a:lnTo>
                  <a:pt x="2630" y="765"/>
                </a:lnTo>
                <a:lnTo>
                  <a:pt x="2641" y="778"/>
                </a:lnTo>
                <a:lnTo>
                  <a:pt x="2653" y="791"/>
                </a:lnTo>
                <a:lnTo>
                  <a:pt x="2664" y="804"/>
                </a:lnTo>
                <a:lnTo>
                  <a:pt x="2675" y="818"/>
                </a:lnTo>
                <a:lnTo>
                  <a:pt x="2679" y="824"/>
                </a:lnTo>
                <a:lnTo>
                  <a:pt x="2686" y="832"/>
                </a:lnTo>
                <a:lnTo>
                  <a:pt x="2699" y="850"/>
                </a:lnTo>
                <a:lnTo>
                  <a:pt x="2712" y="868"/>
                </a:lnTo>
                <a:lnTo>
                  <a:pt x="2725" y="886"/>
                </a:lnTo>
                <a:lnTo>
                  <a:pt x="2737" y="905"/>
                </a:lnTo>
                <a:lnTo>
                  <a:pt x="2749" y="923"/>
                </a:lnTo>
                <a:lnTo>
                  <a:pt x="2762" y="942"/>
                </a:lnTo>
                <a:lnTo>
                  <a:pt x="2774" y="961"/>
                </a:lnTo>
                <a:lnTo>
                  <a:pt x="2785" y="980"/>
                </a:lnTo>
                <a:lnTo>
                  <a:pt x="2785" y="981"/>
                </a:lnTo>
                <a:lnTo>
                  <a:pt x="2793" y="995"/>
                </a:lnTo>
                <a:lnTo>
                  <a:pt x="2800" y="1010"/>
                </a:lnTo>
                <a:lnTo>
                  <a:pt x="2808" y="1024"/>
                </a:lnTo>
                <a:lnTo>
                  <a:pt x="2816" y="1038"/>
                </a:lnTo>
                <a:lnTo>
                  <a:pt x="2822" y="1050"/>
                </a:lnTo>
                <a:lnTo>
                  <a:pt x="2827" y="1061"/>
                </a:lnTo>
                <a:lnTo>
                  <a:pt x="2833" y="1072"/>
                </a:lnTo>
                <a:lnTo>
                  <a:pt x="2839" y="1085"/>
                </a:lnTo>
                <a:lnTo>
                  <a:pt x="2845" y="1101"/>
                </a:lnTo>
                <a:lnTo>
                  <a:pt x="2852" y="1115"/>
                </a:lnTo>
                <a:lnTo>
                  <a:pt x="2858" y="1129"/>
                </a:lnTo>
                <a:lnTo>
                  <a:pt x="2865" y="1145"/>
                </a:lnTo>
                <a:lnTo>
                  <a:pt x="2865" y="1145"/>
                </a:lnTo>
                <a:lnTo>
                  <a:pt x="2873" y="1166"/>
                </a:lnTo>
                <a:lnTo>
                  <a:pt x="2881" y="1188"/>
                </a:lnTo>
                <a:lnTo>
                  <a:pt x="2888" y="1209"/>
                </a:lnTo>
                <a:lnTo>
                  <a:pt x="2896" y="1231"/>
                </a:lnTo>
                <a:lnTo>
                  <a:pt x="2902" y="1254"/>
                </a:lnTo>
                <a:lnTo>
                  <a:pt x="2909" y="1275"/>
                </a:lnTo>
                <a:lnTo>
                  <a:pt x="2916" y="1299"/>
                </a:lnTo>
                <a:lnTo>
                  <a:pt x="2922" y="1321"/>
                </a:lnTo>
                <a:lnTo>
                  <a:pt x="2927" y="1344"/>
                </a:lnTo>
                <a:lnTo>
                  <a:pt x="2932" y="1367"/>
                </a:lnTo>
                <a:lnTo>
                  <a:pt x="2936" y="1390"/>
                </a:lnTo>
                <a:lnTo>
                  <a:pt x="2941" y="1413"/>
                </a:lnTo>
                <a:lnTo>
                  <a:pt x="2944" y="1437"/>
                </a:lnTo>
                <a:lnTo>
                  <a:pt x="2948" y="1460"/>
                </a:lnTo>
                <a:lnTo>
                  <a:pt x="2951" y="1484"/>
                </a:lnTo>
                <a:lnTo>
                  <a:pt x="2954" y="1507"/>
                </a:lnTo>
                <a:lnTo>
                  <a:pt x="2954" y="1507"/>
                </a:lnTo>
                <a:lnTo>
                  <a:pt x="2956" y="1531"/>
                </a:lnTo>
                <a:lnTo>
                  <a:pt x="2957" y="1555"/>
                </a:lnTo>
                <a:lnTo>
                  <a:pt x="2959" y="1579"/>
                </a:lnTo>
                <a:lnTo>
                  <a:pt x="2959" y="1602"/>
                </a:lnTo>
                <a:lnTo>
                  <a:pt x="2960" y="1627"/>
                </a:lnTo>
                <a:lnTo>
                  <a:pt x="2960" y="1650"/>
                </a:lnTo>
                <a:lnTo>
                  <a:pt x="2959" y="1675"/>
                </a:lnTo>
                <a:lnTo>
                  <a:pt x="2959" y="1698"/>
                </a:lnTo>
                <a:lnTo>
                  <a:pt x="2957" y="1723"/>
                </a:lnTo>
                <a:lnTo>
                  <a:pt x="2956" y="1747"/>
                </a:lnTo>
                <a:lnTo>
                  <a:pt x="2953" y="1771"/>
                </a:lnTo>
                <a:lnTo>
                  <a:pt x="2951" y="1795"/>
                </a:lnTo>
                <a:lnTo>
                  <a:pt x="2948" y="1820"/>
                </a:lnTo>
                <a:lnTo>
                  <a:pt x="2944" y="1843"/>
                </a:lnTo>
                <a:lnTo>
                  <a:pt x="2941" y="1868"/>
                </a:lnTo>
                <a:lnTo>
                  <a:pt x="2936" y="1892"/>
                </a:lnTo>
                <a:lnTo>
                  <a:pt x="2932" y="1915"/>
                </a:lnTo>
                <a:lnTo>
                  <a:pt x="2927" y="1940"/>
                </a:lnTo>
                <a:lnTo>
                  <a:pt x="2921" y="1963"/>
                </a:lnTo>
                <a:lnTo>
                  <a:pt x="2914" y="1987"/>
                </a:lnTo>
                <a:lnTo>
                  <a:pt x="2908" y="2010"/>
                </a:lnTo>
                <a:lnTo>
                  <a:pt x="2901" y="2033"/>
                </a:lnTo>
                <a:lnTo>
                  <a:pt x="2894" y="2056"/>
                </a:lnTo>
                <a:lnTo>
                  <a:pt x="2886" y="2078"/>
                </a:lnTo>
                <a:lnTo>
                  <a:pt x="2878" y="2102"/>
                </a:lnTo>
                <a:lnTo>
                  <a:pt x="2869" y="2125"/>
                </a:lnTo>
                <a:lnTo>
                  <a:pt x="2859" y="2148"/>
                </a:lnTo>
                <a:lnTo>
                  <a:pt x="2850" y="2170"/>
                </a:lnTo>
                <a:lnTo>
                  <a:pt x="2840" y="2193"/>
                </a:lnTo>
                <a:lnTo>
                  <a:pt x="2830" y="2215"/>
                </a:lnTo>
                <a:lnTo>
                  <a:pt x="2819" y="2238"/>
                </a:lnTo>
                <a:lnTo>
                  <a:pt x="2807" y="2260"/>
                </a:lnTo>
                <a:lnTo>
                  <a:pt x="2795" y="2282"/>
                </a:lnTo>
                <a:lnTo>
                  <a:pt x="2783" y="2303"/>
                </a:lnTo>
                <a:lnTo>
                  <a:pt x="2771" y="2325"/>
                </a:lnTo>
                <a:lnTo>
                  <a:pt x="2758" y="2345"/>
                </a:lnTo>
                <a:lnTo>
                  <a:pt x="2744" y="2367"/>
                </a:lnTo>
                <a:lnTo>
                  <a:pt x="2730" y="2387"/>
                </a:lnTo>
                <a:lnTo>
                  <a:pt x="2716" y="2407"/>
                </a:lnTo>
                <a:lnTo>
                  <a:pt x="2701" y="2428"/>
                </a:lnTo>
                <a:lnTo>
                  <a:pt x="2672" y="2467"/>
                </a:lnTo>
                <a:lnTo>
                  <a:pt x="2640" y="2506"/>
                </a:lnTo>
                <a:lnTo>
                  <a:pt x="2607" y="2542"/>
                </a:lnTo>
                <a:lnTo>
                  <a:pt x="2573" y="2578"/>
                </a:lnTo>
                <a:lnTo>
                  <a:pt x="2537" y="2613"/>
                </a:lnTo>
                <a:lnTo>
                  <a:pt x="2500" y="2646"/>
                </a:lnTo>
                <a:lnTo>
                  <a:pt x="2462" y="2677"/>
                </a:lnTo>
                <a:lnTo>
                  <a:pt x="2422" y="2708"/>
                </a:lnTo>
                <a:lnTo>
                  <a:pt x="2402" y="2722"/>
                </a:lnTo>
                <a:lnTo>
                  <a:pt x="2381" y="2736"/>
                </a:lnTo>
                <a:lnTo>
                  <a:pt x="2361" y="2751"/>
                </a:lnTo>
                <a:lnTo>
                  <a:pt x="2340" y="2764"/>
                </a:lnTo>
                <a:lnTo>
                  <a:pt x="2318" y="2777"/>
                </a:lnTo>
                <a:lnTo>
                  <a:pt x="2297" y="2790"/>
                </a:lnTo>
                <a:lnTo>
                  <a:pt x="2275" y="2802"/>
                </a:lnTo>
                <a:lnTo>
                  <a:pt x="2254" y="2814"/>
                </a:lnTo>
                <a:lnTo>
                  <a:pt x="2233" y="2825"/>
                </a:lnTo>
                <a:lnTo>
                  <a:pt x="2210" y="2837"/>
                </a:lnTo>
                <a:lnTo>
                  <a:pt x="2188" y="2847"/>
                </a:lnTo>
                <a:lnTo>
                  <a:pt x="2165" y="2857"/>
                </a:lnTo>
                <a:lnTo>
                  <a:pt x="2143" y="2866"/>
                </a:lnTo>
                <a:lnTo>
                  <a:pt x="2119" y="2875"/>
                </a:lnTo>
                <a:lnTo>
                  <a:pt x="2097" y="2885"/>
                </a:lnTo>
                <a:lnTo>
                  <a:pt x="2074" y="2893"/>
                </a:lnTo>
                <a:lnTo>
                  <a:pt x="2051" y="2901"/>
                </a:lnTo>
                <a:lnTo>
                  <a:pt x="2028" y="2908"/>
                </a:lnTo>
                <a:lnTo>
                  <a:pt x="2005" y="2915"/>
                </a:lnTo>
                <a:lnTo>
                  <a:pt x="1982" y="2921"/>
                </a:lnTo>
                <a:lnTo>
                  <a:pt x="1958" y="2928"/>
                </a:lnTo>
                <a:lnTo>
                  <a:pt x="1935" y="2934"/>
                </a:lnTo>
                <a:lnTo>
                  <a:pt x="1911" y="2939"/>
                </a:lnTo>
                <a:lnTo>
                  <a:pt x="1888" y="2943"/>
                </a:lnTo>
                <a:lnTo>
                  <a:pt x="1864" y="2947"/>
                </a:lnTo>
                <a:lnTo>
                  <a:pt x="1840" y="2951"/>
                </a:lnTo>
                <a:lnTo>
                  <a:pt x="1816" y="2955"/>
                </a:lnTo>
                <a:lnTo>
                  <a:pt x="1791" y="2958"/>
                </a:lnTo>
                <a:lnTo>
                  <a:pt x="1768" y="2960"/>
                </a:lnTo>
                <a:lnTo>
                  <a:pt x="1743" y="2962"/>
                </a:lnTo>
                <a:lnTo>
                  <a:pt x="1719" y="2964"/>
                </a:lnTo>
                <a:lnTo>
                  <a:pt x="1695" y="2965"/>
                </a:lnTo>
                <a:lnTo>
                  <a:pt x="1671" y="2966"/>
                </a:lnTo>
                <a:lnTo>
                  <a:pt x="1647" y="2966"/>
                </a:lnTo>
                <a:lnTo>
                  <a:pt x="1623" y="2967"/>
                </a:lnTo>
                <a:lnTo>
                  <a:pt x="1600" y="2966"/>
                </a:lnTo>
                <a:lnTo>
                  <a:pt x="1576" y="2965"/>
                </a:lnTo>
                <a:lnTo>
                  <a:pt x="1552" y="2964"/>
                </a:lnTo>
                <a:lnTo>
                  <a:pt x="1528" y="2962"/>
                </a:lnTo>
                <a:lnTo>
                  <a:pt x="1505" y="2960"/>
                </a:lnTo>
                <a:lnTo>
                  <a:pt x="1505" y="2960"/>
                </a:lnTo>
                <a:lnTo>
                  <a:pt x="1481" y="2958"/>
                </a:lnTo>
                <a:lnTo>
                  <a:pt x="1457" y="2955"/>
                </a:lnTo>
                <a:lnTo>
                  <a:pt x="1434" y="2951"/>
                </a:lnTo>
                <a:lnTo>
                  <a:pt x="1411" y="2947"/>
                </a:lnTo>
                <a:lnTo>
                  <a:pt x="1387" y="2943"/>
                </a:lnTo>
                <a:lnTo>
                  <a:pt x="1364" y="2939"/>
                </a:lnTo>
                <a:lnTo>
                  <a:pt x="1342" y="2934"/>
                </a:lnTo>
                <a:lnTo>
                  <a:pt x="1318" y="2928"/>
                </a:lnTo>
                <a:lnTo>
                  <a:pt x="1296" y="2922"/>
                </a:lnTo>
                <a:lnTo>
                  <a:pt x="1273" y="2915"/>
                </a:lnTo>
                <a:lnTo>
                  <a:pt x="1251" y="2909"/>
                </a:lnTo>
                <a:lnTo>
                  <a:pt x="1228" y="2902"/>
                </a:lnTo>
                <a:lnTo>
                  <a:pt x="1207" y="2895"/>
                </a:lnTo>
                <a:lnTo>
                  <a:pt x="1186" y="2888"/>
                </a:lnTo>
                <a:lnTo>
                  <a:pt x="1164" y="2880"/>
                </a:lnTo>
                <a:lnTo>
                  <a:pt x="1143" y="2870"/>
                </a:lnTo>
                <a:lnTo>
                  <a:pt x="1142" y="2870"/>
                </a:lnTo>
                <a:lnTo>
                  <a:pt x="1128" y="2864"/>
                </a:lnTo>
                <a:lnTo>
                  <a:pt x="1112" y="2858"/>
                </a:lnTo>
                <a:lnTo>
                  <a:pt x="1098" y="2852"/>
                </a:lnTo>
                <a:lnTo>
                  <a:pt x="1084" y="2845"/>
                </a:lnTo>
                <a:lnTo>
                  <a:pt x="1070" y="2839"/>
                </a:lnTo>
                <a:lnTo>
                  <a:pt x="1058" y="2834"/>
                </a:lnTo>
                <a:lnTo>
                  <a:pt x="1048" y="2827"/>
                </a:lnTo>
                <a:lnTo>
                  <a:pt x="1037" y="2822"/>
                </a:lnTo>
                <a:lnTo>
                  <a:pt x="1022" y="2814"/>
                </a:lnTo>
                <a:lnTo>
                  <a:pt x="1007" y="2807"/>
                </a:lnTo>
                <a:lnTo>
                  <a:pt x="993" y="2799"/>
                </a:lnTo>
                <a:lnTo>
                  <a:pt x="979" y="2791"/>
                </a:lnTo>
                <a:lnTo>
                  <a:pt x="979" y="2791"/>
                </a:lnTo>
                <a:lnTo>
                  <a:pt x="960" y="2780"/>
                </a:lnTo>
                <a:lnTo>
                  <a:pt x="941" y="2769"/>
                </a:lnTo>
                <a:lnTo>
                  <a:pt x="923" y="2757"/>
                </a:lnTo>
                <a:lnTo>
                  <a:pt x="905" y="2746"/>
                </a:lnTo>
                <a:lnTo>
                  <a:pt x="887" y="2733"/>
                </a:lnTo>
                <a:lnTo>
                  <a:pt x="870" y="2720"/>
                </a:lnTo>
                <a:lnTo>
                  <a:pt x="852" y="2708"/>
                </a:lnTo>
                <a:lnTo>
                  <a:pt x="835" y="2696"/>
                </a:lnTo>
                <a:lnTo>
                  <a:pt x="831" y="2692"/>
                </a:lnTo>
                <a:lnTo>
                  <a:pt x="831" y="2692"/>
                </a:lnTo>
                <a:lnTo>
                  <a:pt x="823" y="2685"/>
                </a:lnTo>
                <a:lnTo>
                  <a:pt x="816" y="2680"/>
                </a:lnTo>
                <a:lnTo>
                  <a:pt x="816" y="2680"/>
                </a:lnTo>
                <a:lnTo>
                  <a:pt x="802" y="2669"/>
                </a:lnTo>
                <a:lnTo>
                  <a:pt x="789" y="2659"/>
                </a:lnTo>
                <a:lnTo>
                  <a:pt x="776" y="2648"/>
                </a:lnTo>
                <a:lnTo>
                  <a:pt x="764" y="2636"/>
                </a:lnTo>
                <a:lnTo>
                  <a:pt x="764" y="2636"/>
                </a:lnTo>
                <a:lnTo>
                  <a:pt x="758" y="2630"/>
                </a:lnTo>
                <a:lnTo>
                  <a:pt x="751" y="2626"/>
                </a:lnTo>
                <a:lnTo>
                  <a:pt x="741" y="2616"/>
                </a:lnTo>
                <a:lnTo>
                  <a:pt x="731" y="2607"/>
                </a:lnTo>
                <a:lnTo>
                  <a:pt x="699" y="2576"/>
                </a:lnTo>
                <a:lnTo>
                  <a:pt x="699" y="2576"/>
                </a:lnTo>
                <a:lnTo>
                  <a:pt x="690" y="2567"/>
                </a:lnTo>
                <a:lnTo>
                  <a:pt x="681" y="2557"/>
                </a:lnTo>
                <a:lnTo>
                  <a:pt x="671" y="2546"/>
                </a:lnTo>
                <a:lnTo>
                  <a:pt x="662" y="2536"/>
                </a:lnTo>
                <a:lnTo>
                  <a:pt x="653" y="2525"/>
                </a:lnTo>
                <a:lnTo>
                  <a:pt x="641" y="2514"/>
                </a:lnTo>
                <a:lnTo>
                  <a:pt x="632" y="2503"/>
                </a:lnTo>
                <a:lnTo>
                  <a:pt x="625" y="2494"/>
                </a:lnTo>
                <a:lnTo>
                  <a:pt x="616" y="2483"/>
                </a:lnTo>
                <a:lnTo>
                  <a:pt x="607" y="2472"/>
                </a:lnTo>
                <a:lnTo>
                  <a:pt x="597" y="2461"/>
                </a:lnTo>
                <a:lnTo>
                  <a:pt x="588" y="2449"/>
                </a:lnTo>
                <a:lnTo>
                  <a:pt x="588" y="2449"/>
                </a:lnTo>
                <a:lnTo>
                  <a:pt x="564" y="2416"/>
                </a:lnTo>
                <a:lnTo>
                  <a:pt x="539" y="2381"/>
                </a:lnTo>
                <a:lnTo>
                  <a:pt x="517" y="2346"/>
                </a:lnTo>
                <a:lnTo>
                  <a:pt x="496" y="2311"/>
                </a:lnTo>
                <a:lnTo>
                  <a:pt x="476" y="2277"/>
                </a:lnTo>
                <a:lnTo>
                  <a:pt x="457" y="2242"/>
                </a:lnTo>
                <a:lnTo>
                  <a:pt x="439" y="2206"/>
                </a:lnTo>
                <a:lnTo>
                  <a:pt x="424" y="2170"/>
                </a:lnTo>
                <a:lnTo>
                  <a:pt x="409" y="2135"/>
                </a:lnTo>
                <a:lnTo>
                  <a:pt x="396" y="2099"/>
                </a:lnTo>
                <a:lnTo>
                  <a:pt x="383" y="2064"/>
                </a:lnTo>
                <a:lnTo>
                  <a:pt x="372" y="2028"/>
                </a:lnTo>
                <a:lnTo>
                  <a:pt x="367" y="2013"/>
                </a:lnTo>
                <a:lnTo>
                  <a:pt x="363" y="1999"/>
                </a:lnTo>
                <a:lnTo>
                  <a:pt x="359" y="1983"/>
                </a:lnTo>
                <a:lnTo>
                  <a:pt x="355" y="1969"/>
                </a:lnTo>
                <a:close/>
                <a:moveTo>
                  <a:pt x="2605" y="893"/>
                </a:moveTo>
                <a:lnTo>
                  <a:pt x="2605" y="893"/>
                </a:lnTo>
                <a:lnTo>
                  <a:pt x="2605" y="893"/>
                </a:lnTo>
                <a:close/>
                <a:moveTo>
                  <a:pt x="257" y="1994"/>
                </a:moveTo>
                <a:lnTo>
                  <a:pt x="264" y="2019"/>
                </a:lnTo>
                <a:lnTo>
                  <a:pt x="272" y="2045"/>
                </a:lnTo>
                <a:lnTo>
                  <a:pt x="281" y="2070"/>
                </a:lnTo>
                <a:lnTo>
                  <a:pt x="291" y="2096"/>
                </a:lnTo>
                <a:lnTo>
                  <a:pt x="301" y="2122"/>
                </a:lnTo>
                <a:lnTo>
                  <a:pt x="311" y="2150"/>
                </a:lnTo>
                <a:lnTo>
                  <a:pt x="323" y="2178"/>
                </a:lnTo>
                <a:lnTo>
                  <a:pt x="335" y="2204"/>
                </a:lnTo>
                <a:lnTo>
                  <a:pt x="335" y="2204"/>
                </a:lnTo>
                <a:lnTo>
                  <a:pt x="354" y="2242"/>
                </a:lnTo>
                <a:lnTo>
                  <a:pt x="373" y="2280"/>
                </a:lnTo>
                <a:lnTo>
                  <a:pt x="394" y="2317"/>
                </a:lnTo>
                <a:lnTo>
                  <a:pt x="416" y="2353"/>
                </a:lnTo>
                <a:lnTo>
                  <a:pt x="439" y="2389"/>
                </a:lnTo>
                <a:lnTo>
                  <a:pt x="464" y="2426"/>
                </a:lnTo>
                <a:lnTo>
                  <a:pt x="490" y="2461"/>
                </a:lnTo>
                <a:lnTo>
                  <a:pt x="518" y="2495"/>
                </a:lnTo>
                <a:lnTo>
                  <a:pt x="518" y="2495"/>
                </a:lnTo>
                <a:lnTo>
                  <a:pt x="528" y="2508"/>
                </a:lnTo>
                <a:lnTo>
                  <a:pt x="538" y="2520"/>
                </a:lnTo>
                <a:lnTo>
                  <a:pt x="549" y="2532"/>
                </a:lnTo>
                <a:lnTo>
                  <a:pt x="559" y="2544"/>
                </a:lnTo>
                <a:lnTo>
                  <a:pt x="567" y="2554"/>
                </a:lnTo>
                <a:lnTo>
                  <a:pt x="576" y="2563"/>
                </a:lnTo>
                <a:lnTo>
                  <a:pt x="576" y="2564"/>
                </a:lnTo>
                <a:lnTo>
                  <a:pt x="587" y="2574"/>
                </a:lnTo>
                <a:lnTo>
                  <a:pt x="597" y="2585"/>
                </a:lnTo>
                <a:lnTo>
                  <a:pt x="608" y="2597"/>
                </a:lnTo>
                <a:lnTo>
                  <a:pt x="618" y="2607"/>
                </a:lnTo>
                <a:lnTo>
                  <a:pt x="629" y="2618"/>
                </a:lnTo>
                <a:lnTo>
                  <a:pt x="640" y="2628"/>
                </a:lnTo>
                <a:lnTo>
                  <a:pt x="640" y="2628"/>
                </a:lnTo>
                <a:lnTo>
                  <a:pt x="673" y="2659"/>
                </a:lnTo>
                <a:lnTo>
                  <a:pt x="673" y="2659"/>
                </a:lnTo>
                <a:lnTo>
                  <a:pt x="684" y="2669"/>
                </a:lnTo>
                <a:lnTo>
                  <a:pt x="695" y="2678"/>
                </a:lnTo>
                <a:lnTo>
                  <a:pt x="702" y="2684"/>
                </a:lnTo>
                <a:lnTo>
                  <a:pt x="708" y="2688"/>
                </a:lnTo>
                <a:lnTo>
                  <a:pt x="708" y="2688"/>
                </a:lnTo>
                <a:lnTo>
                  <a:pt x="722" y="2701"/>
                </a:lnTo>
                <a:lnTo>
                  <a:pt x="735" y="2712"/>
                </a:lnTo>
                <a:lnTo>
                  <a:pt x="749" y="2722"/>
                </a:lnTo>
                <a:lnTo>
                  <a:pt x="764" y="2733"/>
                </a:lnTo>
                <a:lnTo>
                  <a:pt x="768" y="2736"/>
                </a:lnTo>
                <a:lnTo>
                  <a:pt x="775" y="2742"/>
                </a:lnTo>
                <a:lnTo>
                  <a:pt x="781" y="2747"/>
                </a:lnTo>
                <a:lnTo>
                  <a:pt x="781" y="2747"/>
                </a:lnTo>
                <a:lnTo>
                  <a:pt x="795" y="2757"/>
                </a:lnTo>
                <a:lnTo>
                  <a:pt x="811" y="2767"/>
                </a:lnTo>
                <a:lnTo>
                  <a:pt x="825" y="2777"/>
                </a:lnTo>
                <a:lnTo>
                  <a:pt x="840" y="2788"/>
                </a:lnTo>
                <a:lnTo>
                  <a:pt x="855" y="2797"/>
                </a:lnTo>
                <a:lnTo>
                  <a:pt x="871" y="2807"/>
                </a:lnTo>
                <a:lnTo>
                  <a:pt x="886" y="2816"/>
                </a:lnTo>
                <a:lnTo>
                  <a:pt x="902" y="2825"/>
                </a:lnTo>
                <a:lnTo>
                  <a:pt x="902" y="2825"/>
                </a:lnTo>
                <a:lnTo>
                  <a:pt x="911" y="2832"/>
                </a:lnTo>
                <a:lnTo>
                  <a:pt x="922" y="2837"/>
                </a:lnTo>
                <a:lnTo>
                  <a:pt x="930" y="2842"/>
                </a:lnTo>
                <a:lnTo>
                  <a:pt x="940" y="2847"/>
                </a:lnTo>
                <a:lnTo>
                  <a:pt x="940" y="2847"/>
                </a:lnTo>
                <a:lnTo>
                  <a:pt x="956" y="2856"/>
                </a:lnTo>
                <a:lnTo>
                  <a:pt x="972" y="2864"/>
                </a:lnTo>
                <a:lnTo>
                  <a:pt x="988" y="2871"/>
                </a:lnTo>
                <a:lnTo>
                  <a:pt x="1004" y="2880"/>
                </a:lnTo>
                <a:lnTo>
                  <a:pt x="1014" y="2885"/>
                </a:lnTo>
                <a:lnTo>
                  <a:pt x="1026" y="2890"/>
                </a:lnTo>
                <a:lnTo>
                  <a:pt x="1027" y="2890"/>
                </a:lnTo>
                <a:lnTo>
                  <a:pt x="1040" y="2896"/>
                </a:lnTo>
                <a:lnTo>
                  <a:pt x="1052" y="2901"/>
                </a:lnTo>
                <a:lnTo>
                  <a:pt x="1067" y="2908"/>
                </a:lnTo>
                <a:lnTo>
                  <a:pt x="1084" y="2914"/>
                </a:lnTo>
                <a:lnTo>
                  <a:pt x="1099" y="2920"/>
                </a:lnTo>
                <a:lnTo>
                  <a:pt x="1115" y="2927"/>
                </a:lnTo>
                <a:lnTo>
                  <a:pt x="1115" y="2927"/>
                </a:lnTo>
                <a:lnTo>
                  <a:pt x="1128" y="2931"/>
                </a:lnTo>
                <a:lnTo>
                  <a:pt x="1140" y="2936"/>
                </a:lnTo>
                <a:lnTo>
                  <a:pt x="1152" y="2940"/>
                </a:lnTo>
                <a:lnTo>
                  <a:pt x="1163" y="2944"/>
                </a:lnTo>
                <a:lnTo>
                  <a:pt x="1176" y="2948"/>
                </a:lnTo>
                <a:lnTo>
                  <a:pt x="1189" y="2952"/>
                </a:lnTo>
                <a:lnTo>
                  <a:pt x="1201" y="2955"/>
                </a:lnTo>
                <a:lnTo>
                  <a:pt x="1213" y="2959"/>
                </a:lnTo>
                <a:lnTo>
                  <a:pt x="1254" y="2970"/>
                </a:lnTo>
                <a:lnTo>
                  <a:pt x="1296" y="2981"/>
                </a:lnTo>
                <a:lnTo>
                  <a:pt x="1338" y="2989"/>
                </a:lnTo>
                <a:lnTo>
                  <a:pt x="1380" y="2997"/>
                </a:lnTo>
                <a:lnTo>
                  <a:pt x="1423" y="3003"/>
                </a:lnTo>
                <a:lnTo>
                  <a:pt x="1466" y="3007"/>
                </a:lnTo>
                <a:lnTo>
                  <a:pt x="1510" y="3011"/>
                </a:lnTo>
                <a:lnTo>
                  <a:pt x="1553" y="3013"/>
                </a:lnTo>
                <a:lnTo>
                  <a:pt x="1595" y="3014"/>
                </a:lnTo>
                <a:lnTo>
                  <a:pt x="1638" y="3014"/>
                </a:lnTo>
                <a:lnTo>
                  <a:pt x="1682" y="3012"/>
                </a:lnTo>
                <a:lnTo>
                  <a:pt x="1725" y="3009"/>
                </a:lnTo>
                <a:lnTo>
                  <a:pt x="1768" y="3005"/>
                </a:lnTo>
                <a:lnTo>
                  <a:pt x="1811" y="3000"/>
                </a:lnTo>
                <a:lnTo>
                  <a:pt x="1853" y="2993"/>
                </a:lnTo>
                <a:lnTo>
                  <a:pt x="1896" y="2985"/>
                </a:lnTo>
                <a:lnTo>
                  <a:pt x="1921" y="2980"/>
                </a:lnTo>
                <a:lnTo>
                  <a:pt x="1945" y="2974"/>
                </a:lnTo>
                <a:lnTo>
                  <a:pt x="1970" y="2967"/>
                </a:lnTo>
                <a:lnTo>
                  <a:pt x="1994" y="2960"/>
                </a:lnTo>
                <a:lnTo>
                  <a:pt x="2017" y="2953"/>
                </a:lnTo>
                <a:lnTo>
                  <a:pt x="2042" y="2945"/>
                </a:lnTo>
                <a:lnTo>
                  <a:pt x="2065" y="2937"/>
                </a:lnTo>
                <a:lnTo>
                  <a:pt x="2090" y="2929"/>
                </a:lnTo>
                <a:lnTo>
                  <a:pt x="2113" y="2919"/>
                </a:lnTo>
                <a:lnTo>
                  <a:pt x="2137" y="2910"/>
                </a:lnTo>
                <a:lnTo>
                  <a:pt x="2160" y="2901"/>
                </a:lnTo>
                <a:lnTo>
                  <a:pt x="2183" y="2891"/>
                </a:lnTo>
                <a:lnTo>
                  <a:pt x="2206" y="2881"/>
                </a:lnTo>
                <a:lnTo>
                  <a:pt x="2228" y="2869"/>
                </a:lnTo>
                <a:lnTo>
                  <a:pt x="2251" y="2858"/>
                </a:lnTo>
                <a:lnTo>
                  <a:pt x="2273" y="2846"/>
                </a:lnTo>
                <a:lnTo>
                  <a:pt x="2273" y="2846"/>
                </a:lnTo>
                <a:lnTo>
                  <a:pt x="2296" y="2834"/>
                </a:lnTo>
                <a:lnTo>
                  <a:pt x="2318" y="2821"/>
                </a:lnTo>
                <a:lnTo>
                  <a:pt x="2340" y="2808"/>
                </a:lnTo>
                <a:lnTo>
                  <a:pt x="2361" y="2795"/>
                </a:lnTo>
                <a:lnTo>
                  <a:pt x="2382" y="2780"/>
                </a:lnTo>
                <a:lnTo>
                  <a:pt x="2403" y="2766"/>
                </a:lnTo>
                <a:lnTo>
                  <a:pt x="2423" y="2752"/>
                </a:lnTo>
                <a:lnTo>
                  <a:pt x="2445" y="2736"/>
                </a:lnTo>
                <a:lnTo>
                  <a:pt x="2445" y="2736"/>
                </a:lnTo>
                <a:lnTo>
                  <a:pt x="2464" y="2721"/>
                </a:lnTo>
                <a:lnTo>
                  <a:pt x="2484" y="2706"/>
                </a:lnTo>
                <a:lnTo>
                  <a:pt x="2504" y="2689"/>
                </a:lnTo>
                <a:lnTo>
                  <a:pt x="2523" y="2672"/>
                </a:lnTo>
                <a:lnTo>
                  <a:pt x="2541" y="2656"/>
                </a:lnTo>
                <a:lnTo>
                  <a:pt x="2561" y="2638"/>
                </a:lnTo>
                <a:lnTo>
                  <a:pt x="2579" y="2621"/>
                </a:lnTo>
                <a:lnTo>
                  <a:pt x="2597" y="2604"/>
                </a:lnTo>
                <a:lnTo>
                  <a:pt x="2597" y="2604"/>
                </a:lnTo>
                <a:lnTo>
                  <a:pt x="2616" y="2585"/>
                </a:lnTo>
                <a:lnTo>
                  <a:pt x="2633" y="2566"/>
                </a:lnTo>
                <a:lnTo>
                  <a:pt x="2649" y="2547"/>
                </a:lnTo>
                <a:lnTo>
                  <a:pt x="2667" y="2529"/>
                </a:lnTo>
                <a:lnTo>
                  <a:pt x="2683" y="2510"/>
                </a:lnTo>
                <a:lnTo>
                  <a:pt x="2699" y="2490"/>
                </a:lnTo>
                <a:lnTo>
                  <a:pt x="2715" y="2470"/>
                </a:lnTo>
                <a:lnTo>
                  <a:pt x="2731" y="2449"/>
                </a:lnTo>
                <a:lnTo>
                  <a:pt x="2731" y="2449"/>
                </a:lnTo>
                <a:lnTo>
                  <a:pt x="2745" y="2429"/>
                </a:lnTo>
                <a:lnTo>
                  <a:pt x="2760" y="2409"/>
                </a:lnTo>
                <a:lnTo>
                  <a:pt x="2774" y="2387"/>
                </a:lnTo>
                <a:lnTo>
                  <a:pt x="2788" y="2366"/>
                </a:lnTo>
                <a:lnTo>
                  <a:pt x="2801" y="2344"/>
                </a:lnTo>
                <a:lnTo>
                  <a:pt x="2815" y="2323"/>
                </a:lnTo>
                <a:lnTo>
                  <a:pt x="2828" y="2301"/>
                </a:lnTo>
                <a:lnTo>
                  <a:pt x="2840" y="2279"/>
                </a:lnTo>
                <a:lnTo>
                  <a:pt x="2840" y="2279"/>
                </a:lnTo>
                <a:lnTo>
                  <a:pt x="2851" y="2256"/>
                </a:lnTo>
                <a:lnTo>
                  <a:pt x="2863" y="2234"/>
                </a:lnTo>
                <a:lnTo>
                  <a:pt x="2874" y="2210"/>
                </a:lnTo>
                <a:lnTo>
                  <a:pt x="2884" y="2188"/>
                </a:lnTo>
                <a:lnTo>
                  <a:pt x="2894" y="2164"/>
                </a:lnTo>
                <a:lnTo>
                  <a:pt x="2904" y="2141"/>
                </a:lnTo>
                <a:lnTo>
                  <a:pt x="2913" y="2118"/>
                </a:lnTo>
                <a:lnTo>
                  <a:pt x="2922" y="2094"/>
                </a:lnTo>
                <a:lnTo>
                  <a:pt x="2931" y="2070"/>
                </a:lnTo>
                <a:lnTo>
                  <a:pt x="2939" y="2047"/>
                </a:lnTo>
                <a:lnTo>
                  <a:pt x="2946" y="2022"/>
                </a:lnTo>
                <a:lnTo>
                  <a:pt x="2953" y="1998"/>
                </a:lnTo>
                <a:lnTo>
                  <a:pt x="2960" y="1973"/>
                </a:lnTo>
                <a:lnTo>
                  <a:pt x="2966" y="1949"/>
                </a:lnTo>
                <a:lnTo>
                  <a:pt x="2973" y="1924"/>
                </a:lnTo>
                <a:lnTo>
                  <a:pt x="2978" y="1900"/>
                </a:lnTo>
                <a:lnTo>
                  <a:pt x="2986" y="1857"/>
                </a:lnTo>
                <a:lnTo>
                  <a:pt x="2993" y="1814"/>
                </a:lnTo>
                <a:lnTo>
                  <a:pt x="2999" y="1771"/>
                </a:lnTo>
                <a:lnTo>
                  <a:pt x="3003" y="1727"/>
                </a:lnTo>
                <a:lnTo>
                  <a:pt x="3006" y="1684"/>
                </a:lnTo>
                <a:lnTo>
                  <a:pt x="3007" y="1641"/>
                </a:lnTo>
                <a:lnTo>
                  <a:pt x="3007" y="1597"/>
                </a:lnTo>
                <a:lnTo>
                  <a:pt x="3006" y="1554"/>
                </a:lnTo>
                <a:lnTo>
                  <a:pt x="3004" y="1510"/>
                </a:lnTo>
                <a:lnTo>
                  <a:pt x="3001" y="1467"/>
                </a:lnTo>
                <a:lnTo>
                  <a:pt x="2996" y="1424"/>
                </a:lnTo>
                <a:lnTo>
                  <a:pt x="2989" y="1381"/>
                </a:lnTo>
                <a:lnTo>
                  <a:pt x="2982" y="1338"/>
                </a:lnTo>
                <a:lnTo>
                  <a:pt x="2973" y="1296"/>
                </a:lnTo>
                <a:lnTo>
                  <a:pt x="2962" y="1254"/>
                </a:lnTo>
                <a:lnTo>
                  <a:pt x="2951" y="1212"/>
                </a:lnTo>
                <a:lnTo>
                  <a:pt x="2948" y="1200"/>
                </a:lnTo>
                <a:lnTo>
                  <a:pt x="2944" y="1189"/>
                </a:lnTo>
                <a:lnTo>
                  <a:pt x="2940" y="1176"/>
                </a:lnTo>
                <a:lnTo>
                  <a:pt x="2937" y="1164"/>
                </a:lnTo>
                <a:lnTo>
                  <a:pt x="2933" y="1153"/>
                </a:lnTo>
                <a:lnTo>
                  <a:pt x="2929" y="1141"/>
                </a:lnTo>
                <a:lnTo>
                  <a:pt x="2925" y="1129"/>
                </a:lnTo>
                <a:lnTo>
                  <a:pt x="2920" y="1118"/>
                </a:lnTo>
                <a:lnTo>
                  <a:pt x="2914" y="1101"/>
                </a:lnTo>
                <a:lnTo>
                  <a:pt x="2907" y="1085"/>
                </a:lnTo>
                <a:lnTo>
                  <a:pt x="2901" y="1069"/>
                </a:lnTo>
                <a:lnTo>
                  <a:pt x="2894" y="1054"/>
                </a:lnTo>
                <a:lnTo>
                  <a:pt x="2888" y="1039"/>
                </a:lnTo>
                <a:lnTo>
                  <a:pt x="2884" y="1029"/>
                </a:lnTo>
                <a:lnTo>
                  <a:pt x="2883" y="1028"/>
                </a:lnTo>
                <a:lnTo>
                  <a:pt x="2878" y="1016"/>
                </a:lnTo>
                <a:lnTo>
                  <a:pt x="2873" y="1006"/>
                </a:lnTo>
                <a:lnTo>
                  <a:pt x="2866" y="990"/>
                </a:lnTo>
                <a:lnTo>
                  <a:pt x="2857" y="974"/>
                </a:lnTo>
                <a:lnTo>
                  <a:pt x="2849" y="959"/>
                </a:lnTo>
                <a:lnTo>
                  <a:pt x="2841" y="942"/>
                </a:lnTo>
                <a:lnTo>
                  <a:pt x="2841" y="942"/>
                </a:lnTo>
                <a:lnTo>
                  <a:pt x="2830" y="922"/>
                </a:lnTo>
                <a:lnTo>
                  <a:pt x="2818" y="901"/>
                </a:lnTo>
                <a:lnTo>
                  <a:pt x="2805" y="881"/>
                </a:lnTo>
                <a:lnTo>
                  <a:pt x="2793" y="861"/>
                </a:lnTo>
                <a:lnTo>
                  <a:pt x="2780" y="840"/>
                </a:lnTo>
                <a:lnTo>
                  <a:pt x="2767" y="821"/>
                </a:lnTo>
                <a:lnTo>
                  <a:pt x="2753" y="801"/>
                </a:lnTo>
                <a:lnTo>
                  <a:pt x="2740" y="783"/>
                </a:lnTo>
                <a:lnTo>
                  <a:pt x="2740" y="782"/>
                </a:lnTo>
                <a:lnTo>
                  <a:pt x="2735" y="775"/>
                </a:lnTo>
                <a:lnTo>
                  <a:pt x="2728" y="767"/>
                </a:lnTo>
                <a:lnTo>
                  <a:pt x="2717" y="751"/>
                </a:lnTo>
                <a:lnTo>
                  <a:pt x="2706" y="737"/>
                </a:lnTo>
                <a:lnTo>
                  <a:pt x="2694" y="723"/>
                </a:lnTo>
                <a:lnTo>
                  <a:pt x="2683" y="709"/>
                </a:lnTo>
                <a:lnTo>
                  <a:pt x="2675" y="700"/>
                </a:lnTo>
                <a:lnTo>
                  <a:pt x="2668" y="691"/>
                </a:lnTo>
                <a:lnTo>
                  <a:pt x="2661" y="683"/>
                </a:lnTo>
                <a:lnTo>
                  <a:pt x="2653" y="675"/>
                </a:lnTo>
                <a:lnTo>
                  <a:pt x="2645" y="666"/>
                </a:lnTo>
                <a:lnTo>
                  <a:pt x="2638" y="657"/>
                </a:lnTo>
                <a:lnTo>
                  <a:pt x="2630" y="649"/>
                </a:lnTo>
                <a:lnTo>
                  <a:pt x="2622" y="641"/>
                </a:lnTo>
                <a:lnTo>
                  <a:pt x="2622" y="641"/>
                </a:lnTo>
                <a:lnTo>
                  <a:pt x="2612" y="630"/>
                </a:lnTo>
                <a:lnTo>
                  <a:pt x="2602" y="619"/>
                </a:lnTo>
                <a:lnTo>
                  <a:pt x="2590" y="609"/>
                </a:lnTo>
                <a:lnTo>
                  <a:pt x="2580" y="599"/>
                </a:lnTo>
                <a:lnTo>
                  <a:pt x="2569" y="589"/>
                </a:lnTo>
                <a:lnTo>
                  <a:pt x="2559" y="578"/>
                </a:lnTo>
                <a:lnTo>
                  <a:pt x="2558" y="578"/>
                </a:lnTo>
                <a:lnTo>
                  <a:pt x="2549" y="568"/>
                </a:lnTo>
                <a:lnTo>
                  <a:pt x="2539" y="560"/>
                </a:lnTo>
                <a:lnTo>
                  <a:pt x="2527" y="550"/>
                </a:lnTo>
                <a:lnTo>
                  <a:pt x="2515" y="539"/>
                </a:lnTo>
                <a:lnTo>
                  <a:pt x="2503" y="529"/>
                </a:lnTo>
                <a:lnTo>
                  <a:pt x="2490" y="518"/>
                </a:lnTo>
                <a:lnTo>
                  <a:pt x="2490" y="518"/>
                </a:lnTo>
                <a:lnTo>
                  <a:pt x="2456" y="491"/>
                </a:lnTo>
                <a:lnTo>
                  <a:pt x="2420" y="465"/>
                </a:lnTo>
                <a:lnTo>
                  <a:pt x="2384" y="440"/>
                </a:lnTo>
                <a:lnTo>
                  <a:pt x="2348" y="416"/>
                </a:lnTo>
                <a:lnTo>
                  <a:pt x="2311" y="395"/>
                </a:lnTo>
                <a:lnTo>
                  <a:pt x="2274" y="373"/>
                </a:lnTo>
                <a:lnTo>
                  <a:pt x="2238" y="354"/>
                </a:lnTo>
                <a:lnTo>
                  <a:pt x="2200" y="335"/>
                </a:lnTo>
                <a:lnTo>
                  <a:pt x="2200" y="335"/>
                </a:lnTo>
                <a:lnTo>
                  <a:pt x="2172" y="323"/>
                </a:lnTo>
                <a:lnTo>
                  <a:pt x="2146" y="312"/>
                </a:lnTo>
                <a:lnTo>
                  <a:pt x="2118" y="301"/>
                </a:lnTo>
                <a:lnTo>
                  <a:pt x="2091" y="290"/>
                </a:lnTo>
                <a:lnTo>
                  <a:pt x="2065" y="281"/>
                </a:lnTo>
                <a:lnTo>
                  <a:pt x="2040" y="272"/>
                </a:lnTo>
                <a:lnTo>
                  <a:pt x="2013" y="264"/>
                </a:lnTo>
                <a:lnTo>
                  <a:pt x="1988" y="257"/>
                </a:lnTo>
                <a:lnTo>
                  <a:pt x="2004" y="261"/>
                </a:lnTo>
                <a:lnTo>
                  <a:pt x="2022" y="266"/>
                </a:lnTo>
                <a:lnTo>
                  <a:pt x="2038" y="270"/>
                </a:lnTo>
                <a:lnTo>
                  <a:pt x="2055" y="275"/>
                </a:lnTo>
                <a:lnTo>
                  <a:pt x="2093" y="287"/>
                </a:lnTo>
                <a:lnTo>
                  <a:pt x="2132" y="302"/>
                </a:lnTo>
                <a:lnTo>
                  <a:pt x="2169" y="316"/>
                </a:lnTo>
                <a:lnTo>
                  <a:pt x="2207" y="331"/>
                </a:lnTo>
                <a:lnTo>
                  <a:pt x="2207" y="331"/>
                </a:lnTo>
                <a:lnTo>
                  <a:pt x="2245" y="349"/>
                </a:lnTo>
                <a:lnTo>
                  <a:pt x="2282" y="367"/>
                </a:lnTo>
                <a:lnTo>
                  <a:pt x="2319" y="386"/>
                </a:lnTo>
                <a:lnTo>
                  <a:pt x="2356" y="408"/>
                </a:lnTo>
                <a:lnTo>
                  <a:pt x="2393" y="429"/>
                </a:lnTo>
                <a:lnTo>
                  <a:pt x="2429" y="454"/>
                </a:lnTo>
                <a:lnTo>
                  <a:pt x="2465" y="478"/>
                </a:lnTo>
                <a:lnTo>
                  <a:pt x="2501" y="505"/>
                </a:lnTo>
                <a:lnTo>
                  <a:pt x="2501" y="505"/>
                </a:lnTo>
                <a:lnTo>
                  <a:pt x="2507" y="510"/>
                </a:lnTo>
                <a:lnTo>
                  <a:pt x="2507" y="510"/>
                </a:lnTo>
                <a:lnTo>
                  <a:pt x="2519" y="519"/>
                </a:lnTo>
                <a:lnTo>
                  <a:pt x="2531" y="529"/>
                </a:lnTo>
                <a:lnTo>
                  <a:pt x="2542" y="539"/>
                </a:lnTo>
                <a:lnTo>
                  <a:pt x="2555" y="549"/>
                </a:lnTo>
                <a:lnTo>
                  <a:pt x="2564" y="556"/>
                </a:lnTo>
                <a:lnTo>
                  <a:pt x="2576" y="567"/>
                </a:lnTo>
                <a:lnTo>
                  <a:pt x="2588" y="579"/>
                </a:lnTo>
                <a:lnTo>
                  <a:pt x="2601" y="589"/>
                </a:lnTo>
                <a:lnTo>
                  <a:pt x="2601" y="589"/>
                </a:lnTo>
                <a:lnTo>
                  <a:pt x="2612" y="599"/>
                </a:lnTo>
                <a:lnTo>
                  <a:pt x="2623" y="610"/>
                </a:lnTo>
                <a:lnTo>
                  <a:pt x="2633" y="620"/>
                </a:lnTo>
                <a:lnTo>
                  <a:pt x="2643" y="631"/>
                </a:lnTo>
                <a:lnTo>
                  <a:pt x="2643" y="631"/>
                </a:lnTo>
                <a:lnTo>
                  <a:pt x="2651" y="639"/>
                </a:lnTo>
                <a:lnTo>
                  <a:pt x="2660" y="647"/>
                </a:lnTo>
                <a:lnTo>
                  <a:pt x="2668" y="655"/>
                </a:lnTo>
                <a:lnTo>
                  <a:pt x="2676" y="664"/>
                </a:lnTo>
                <a:lnTo>
                  <a:pt x="2684" y="673"/>
                </a:lnTo>
                <a:lnTo>
                  <a:pt x="2691" y="681"/>
                </a:lnTo>
                <a:lnTo>
                  <a:pt x="2699" y="690"/>
                </a:lnTo>
                <a:lnTo>
                  <a:pt x="2708" y="698"/>
                </a:lnTo>
                <a:lnTo>
                  <a:pt x="2708" y="699"/>
                </a:lnTo>
                <a:lnTo>
                  <a:pt x="2720" y="712"/>
                </a:lnTo>
                <a:lnTo>
                  <a:pt x="2731" y="726"/>
                </a:lnTo>
                <a:lnTo>
                  <a:pt x="2742" y="740"/>
                </a:lnTo>
                <a:lnTo>
                  <a:pt x="2754" y="754"/>
                </a:lnTo>
                <a:lnTo>
                  <a:pt x="2760" y="762"/>
                </a:lnTo>
                <a:lnTo>
                  <a:pt x="2768" y="772"/>
                </a:lnTo>
                <a:lnTo>
                  <a:pt x="2781" y="790"/>
                </a:lnTo>
                <a:lnTo>
                  <a:pt x="2795" y="809"/>
                </a:lnTo>
                <a:lnTo>
                  <a:pt x="2810" y="829"/>
                </a:lnTo>
                <a:lnTo>
                  <a:pt x="2823" y="849"/>
                </a:lnTo>
                <a:lnTo>
                  <a:pt x="2836" y="870"/>
                </a:lnTo>
                <a:lnTo>
                  <a:pt x="2849" y="890"/>
                </a:lnTo>
                <a:lnTo>
                  <a:pt x="2861" y="911"/>
                </a:lnTo>
                <a:lnTo>
                  <a:pt x="2874" y="931"/>
                </a:lnTo>
                <a:lnTo>
                  <a:pt x="2874" y="932"/>
                </a:lnTo>
                <a:lnTo>
                  <a:pt x="2882" y="946"/>
                </a:lnTo>
                <a:lnTo>
                  <a:pt x="2891" y="963"/>
                </a:lnTo>
                <a:lnTo>
                  <a:pt x="2899" y="978"/>
                </a:lnTo>
                <a:lnTo>
                  <a:pt x="2907" y="993"/>
                </a:lnTo>
                <a:lnTo>
                  <a:pt x="2913" y="1006"/>
                </a:lnTo>
                <a:lnTo>
                  <a:pt x="2920" y="1018"/>
                </a:lnTo>
                <a:lnTo>
                  <a:pt x="2925" y="1031"/>
                </a:lnTo>
                <a:lnTo>
                  <a:pt x="2932" y="1044"/>
                </a:lnTo>
                <a:lnTo>
                  <a:pt x="2939" y="1060"/>
                </a:lnTo>
                <a:lnTo>
                  <a:pt x="2946" y="1076"/>
                </a:lnTo>
                <a:lnTo>
                  <a:pt x="2952" y="1091"/>
                </a:lnTo>
                <a:lnTo>
                  <a:pt x="2958" y="1108"/>
                </a:lnTo>
                <a:lnTo>
                  <a:pt x="2959" y="1108"/>
                </a:lnTo>
                <a:lnTo>
                  <a:pt x="2968" y="1131"/>
                </a:lnTo>
                <a:lnTo>
                  <a:pt x="2977" y="1155"/>
                </a:lnTo>
                <a:lnTo>
                  <a:pt x="2985" y="1178"/>
                </a:lnTo>
                <a:lnTo>
                  <a:pt x="2993" y="1202"/>
                </a:lnTo>
                <a:lnTo>
                  <a:pt x="3000" y="1225"/>
                </a:lnTo>
                <a:lnTo>
                  <a:pt x="3007" y="1250"/>
                </a:lnTo>
                <a:lnTo>
                  <a:pt x="3013" y="1273"/>
                </a:lnTo>
                <a:lnTo>
                  <a:pt x="3021" y="1298"/>
                </a:lnTo>
                <a:lnTo>
                  <a:pt x="3026" y="1322"/>
                </a:lnTo>
                <a:lnTo>
                  <a:pt x="3032" y="1348"/>
                </a:lnTo>
                <a:lnTo>
                  <a:pt x="3037" y="1372"/>
                </a:lnTo>
                <a:lnTo>
                  <a:pt x="3041" y="1398"/>
                </a:lnTo>
                <a:lnTo>
                  <a:pt x="3045" y="1423"/>
                </a:lnTo>
                <a:lnTo>
                  <a:pt x="3049" y="1448"/>
                </a:lnTo>
                <a:lnTo>
                  <a:pt x="3052" y="1474"/>
                </a:lnTo>
                <a:lnTo>
                  <a:pt x="3055" y="1498"/>
                </a:lnTo>
                <a:lnTo>
                  <a:pt x="3055" y="1499"/>
                </a:lnTo>
                <a:lnTo>
                  <a:pt x="3057" y="1525"/>
                </a:lnTo>
                <a:lnTo>
                  <a:pt x="3059" y="1550"/>
                </a:lnTo>
                <a:lnTo>
                  <a:pt x="3060" y="1576"/>
                </a:lnTo>
                <a:lnTo>
                  <a:pt x="3061" y="1601"/>
                </a:lnTo>
                <a:lnTo>
                  <a:pt x="3061" y="1627"/>
                </a:lnTo>
                <a:lnTo>
                  <a:pt x="3061" y="1652"/>
                </a:lnTo>
                <a:lnTo>
                  <a:pt x="3061" y="1679"/>
                </a:lnTo>
                <a:lnTo>
                  <a:pt x="3060" y="1705"/>
                </a:lnTo>
                <a:lnTo>
                  <a:pt x="3059" y="1730"/>
                </a:lnTo>
                <a:lnTo>
                  <a:pt x="3057" y="1757"/>
                </a:lnTo>
                <a:lnTo>
                  <a:pt x="3054" y="1782"/>
                </a:lnTo>
                <a:lnTo>
                  <a:pt x="3052" y="1809"/>
                </a:lnTo>
                <a:lnTo>
                  <a:pt x="3048" y="1834"/>
                </a:lnTo>
                <a:lnTo>
                  <a:pt x="3045" y="1860"/>
                </a:lnTo>
                <a:lnTo>
                  <a:pt x="3041" y="1886"/>
                </a:lnTo>
                <a:lnTo>
                  <a:pt x="3036" y="1912"/>
                </a:lnTo>
                <a:lnTo>
                  <a:pt x="3031" y="1937"/>
                </a:lnTo>
                <a:lnTo>
                  <a:pt x="3026" y="1963"/>
                </a:lnTo>
                <a:lnTo>
                  <a:pt x="3019" y="1989"/>
                </a:lnTo>
                <a:lnTo>
                  <a:pt x="3012" y="2013"/>
                </a:lnTo>
                <a:lnTo>
                  <a:pt x="3006" y="2039"/>
                </a:lnTo>
                <a:lnTo>
                  <a:pt x="2998" y="2064"/>
                </a:lnTo>
                <a:lnTo>
                  <a:pt x="2990" y="2089"/>
                </a:lnTo>
                <a:lnTo>
                  <a:pt x="2982" y="2113"/>
                </a:lnTo>
                <a:lnTo>
                  <a:pt x="2973" y="2139"/>
                </a:lnTo>
                <a:lnTo>
                  <a:pt x="2963" y="2163"/>
                </a:lnTo>
                <a:lnTo>
                  <a:pt x="2953" y="2188"/>
                </a:lnTo>
                <a:lnTo>
                  <a:pt x="2943" y="2212"/>
                </a:lnTo>
                <a:lnTo>
                  <a:pt x="2932" y="2236"/>
                </a:lnTo>
                <a:lnTo>
                  <a:pt x="2921" y="2260"/>
                </a:lnTo>
                <a:lnTo>
                  <a:pt x="2908" y="2284"/>
                </a:lnTo>
                <a:lnTo>
                  <a:pt x="2896" y="2308"/>
                </a:lnTo>
                <a:lnTo>
                  <a:pt x="2884" y="2331"/>
                </a:lnTo>
                <a:lnTo>
                  <a:pt x="2871" y="2354"/>
                </a:lnTo>
                <a:lnTo>
                  <a:pt x="2857" y="2378"/>
                </a:lnTo>
                <a:lnTo>
                  <a:pt x="2843" y="2400"/>
                </a:lnTo>
                <a:lnTo>
                  <a:pt x="2829" y="2423"/>
                </a:lnTo>
                <a:lnTo>
                  <a:pt x="2814" y="2444"/>
                </a:lnTo>
                <a:lnTo>
                  <a:pt x="2798" y="2467"/>
                </a:lnTo>
                <a:lnTo>
                  <a:pt x="2783" y="2488"/>
                </a:lnTo>
                <a:lnTo>
                  <a:pt x="2767" y="2510"/>
                </a:lnTo>
                <a:lnTo>
                  <a:pt x="2750" y="2531"/>
                </a:lnTo>
                <a:lnTo>
                  <a:pt x="2734" y="2552"/>
                </a:lnTo>
                <a:lnTo>
                  <a:pt x="2717" y="2572"/>
                </a:lnTo>
                <a:lnTo>
                  <a:pt x="2699" y="2592"/>
                </a:lnTo>
                <a:lnTo>
                  <a:pt x="2681" y="2612"/>
                </a:lnTo>
                <a:lnTo>
                  <a:pt x="2663" y="2631"/>
                </a:lnTo>
                <a:lnTo>
                  <a:pt x="2644" y="2651"/>
                </a:lnTo>
                <a:lnTo>
                  <a:pt x="2625" y="2669"/>
                </a:lnTo>
                <a:lnTo>
                  <a:pt x="2606" y="2687"/>
                </a:lnTo>
                <a:lnTo>
                  <a:pt x="2586" y="2706"/>
                </a:lnTo>
                <a:lnTo>
                  <a:pt x="2566" y="2723"/>
                </a:lnTo>
                <a:lnTo>
                  <a:pt x="2545" y="2741"/>
                </a:lnTo>
                <a:lnTo>
                  <a:pt x="2525" y="2757"/>
                </a:lnTo>
                <a:lnTo>
                  <a:pt x="2504" y="2773"/>
                </a:lnTo>
                <a:lnTo>
                  <a:pt x="2482" y="2790"/>
                </a:lnTo>
                <a:lnTo>
                  <a:pt x="2461" y="2806"/>
                </a:lnTo>
                <a:lnTo>
                  <a:pt x="2438" y="2821"/>
                </a:lnTo>
                <a:lnTo>
                  <a:pt x="2416" y="2836"/>
                </a:lnTo>
                <a:lnTo>
                  <a:pt x="2394" y="2850"/>
                </a:lnTo>
                <a:lnTo>
                  <a:pt x="2371" y="2864"/>
                </a:lnTo>
                <a:lnTo>
                  <a:pt x="2349" y="2877"/>
                </a:lnTo>
                <a:lnTo>
                  <a:pt x="2325" y="2891"/>
                </a:lnTo>
                <a:lnTo>
                  <a:pt x="2302" y="2904"/>
                </a:lnTo>
                <a:lnTo>
                  <a:pt x="2278" y="2916"/>
                </a:lnTo>
                <a:lnTo>
                  <a:pt x="2254" y="2928"/>
                </a:lnTo>
                <a:lnTo>
                  <a:pt x="2230" y="2939"/>
                </a:lnTo>
                <a:lnTo>
                  <a:pt x="2206" y="2950"/>
                </a:lnTo>
                <a:lnTo>
                  <a:pt x="2182" y="2960"/>
                </a:lnTo>
                <a:lnTo>
                  <a:pt x="2157" y="2970"/>
                </a:lnTo>
                <a:lnTo>
                  <a:pt x="2133" y="2980"/>
                </a:lnTo>
                <a:lnTo>
                  <a:pt x="2108" y="2989"/>
                </a:lnTo>
                <a:lnTo>
                  <a:pt x="2084" y="2997"/>
                </a:lnTo>
                <a:lnTo>
                  <a:pt x="2059" y="3005"/>
                </a:lnTo>
                <a:lnTo>
                  <a:pt x="2034" y="3012"/>
                </a:lnTo>
                <a:lnTo>
                  <a:pt x="2009" y="3020"/>
                </a:lnTo>
                <a:lnTo>
                  <a:pt x="1984" y="3027"/>
                </a:lnTo>
                <a:lnTo>
                  <a:pt x="1958" y="3032"/>
                </a:lnTo>
                <a:lnTo>
                  <a:pt x="1933" y="3038"/>
                </a:lnTo>
                <a:lnTo>
                  <a:pt x="1907" y="3043"/>
                </a:lnTo>
                <a:lnTo>
                  <a:pt x="1882" y="3047"/>
                </a:lnTo>
                <a:lnTo>
                  <a:pt x="1856" y="3051"/>
                </a:lnTo>
                <a:lnTo>
                  <a:pt x="1830" y="3055"/>
                </a:lnTo>
                <a:lnTo>
                  <a:pt x="1804" y="3058"/>
                </a:lnTo>
                <a:lnTo>
                  <a:pt x="1779" y="3061"/>
                </a:lnTo>
                <a:lnTo>
                  <a:pt x="1752" y="3063"/>
                </a:lnTo>
                <a:lnTo>
                  <a:pt x="1727" y="3065"/>
                </a:lnTo>
                <a:lnTo>
                  <a:pt x="1700" y="3068"/>
                </a:lnTo>
                <a:lnTo>
                  <a:pt x="1675" y="3069"/>
                </a:lnTo>
                <a:lnTo>
                  <a:pt x="1649" y="3069"/>
                </a:lnTo>
                <a:lnTo>
                  <a:pt x="1624" y="3069"/>
                </a:lnTo>
                <a:lnTo>
                  <a:pt x="1597" y="3069"/>
                </a:lnTo>
                <a:lnTo>
                  <a:pt x="1572" y="3068"/>
                </a:lnTo>
                <a:lnTo>
                  <a:pt x="1546" y="3067"/>
                </a:lnTo>
                <a:lnTo>
                  <a:pt x="1521" y="3064"/>
                </a:lnTo>
                <a:lnTo>
                  <a:pt x="1496" y="3061"/>
                </a:lnTo>
                <a:lnTo>
                  <a:pt x="1496" y="3061"/>
                </a:lnTo>
                <a:lnTo>
                  <a:pt x="1470" y="3059"/>
                </a:lnTo>
                <a:lnTo>
                  <a:pt x="1445" y="3055"/>
                </a:lnTo>
                <a:lnTo>
                  <a:pt x="1420" y="3052"/>
                </a:lnTo>
                <a:lnTo>
                  <a:pt x="1395" y="3048"/>
                </a:lnTo>
                <a:lnTo>
                  <a:pt x="1370" y="3043"/>
                </a:lnTo>
                <a:lnTo>
                  <a:pt x="1345" y="3038"/>
                </a:lnTo>
                <a:lnTo>
                  <a:pt x="1320" y="3033"/>
                </a:lnTo>
                <a:lnTo>
                  <a:pt x="1296" y="3027"/>
                </a:lnTo>
                <a:lnTo>
                  <a:pt x="1271" y="3021"/>
                </a:lnTo>
                <a:lnTo>
                  <a:pt x="1247" y="3014"/>
                </a:lnTo>
                <a:lnTo>
                  <a:pt x="1223" y="3007"/>
                </a:lnTo>
                <a:lnTo>
                  <a:pt x="1199" y="2999"/>
                </a:lnTo>
                <a:lnTo>
                  <a:pt x="1175" y="2992"/>
                </a:lnTo>
                <a:lnTo>
                  <a:pt x="1152" y="2984"/>
                </a:lnTo>
                <a:lnTo>
                  <a:pt x="1129" y="2975"/>
                </a:lnTo>
                <a:lnTo>
                  <a:pt x="1106" y="2965"/>
                </a:lnTo>
                <a:lnTo>
                  <a:pt x="1105" y="2965"/>
                </a:lnTo>
                <a:lnTo>
                  <a:pt x="1090" y="2959"/>
                </a:lnTo>
                <a:lnTo>
                  <a:pt x="1074" y="2952"/>
                </a:lnTo>
                <a:lnTo>
                  <a:pt x="1058" y="2945"/>
                </a:lnTo>
                <a:lnTo>
                  <a:pt x="1043" y="2938"/>
                </a:lnTo>
                <a:lnTo>
                  <a:pt x="1029" y="2932"/>
                </a:lnTo>
                <a:lnTo>
                  <a:pt x="1015" y="2926"/>
                </a:lnTo>
                <a:lnTo>
                  <a:pt x="1004" y="2919"/>
                </a:lnTo>
                <a:lnTo>
                  <a:pt x="992" y="2913"/>
                </a:lnTo>
                <a:lnTo>
                  <a:pt x="976" y="2905"/>
                </a:lnTo>
                <a:lnTo>
                  <a:pt x="960" y="2897"/>
                </a:lnTo>
                <a:lnTo>
                  <a:pt x="945" y="2889"/>
                </a:lnTo>
                <a:lnTo>
                  <a:pt x="930" y="2881"/>
                </a:lnTo>
                <a:lnTo>
                  <a:pt x="930" y="2880"/>
                </a:lnTo>
                <a:lnTo>
                  <a:pt x="909" y="2868"/>
                </a:lnTo>
                <a:lnTo>
                  <a:pt x="889" y="2856"/>
                </a:lnTo>
                <a:lnTo>
                  <a:pt x="870" y="2844"/>
                </a:lnTo>
                <a:lnTo>
                  <a:pt x="850" y="2830"/>
                </a:lnTo>
                <a:lnTo>
                  <a:pt x="831" y="2818"/>
                </a:lnTo>
                <a:lnTo>
                  <a:pt x="813" y="2805"/>
                </a:lnTo>
                <a:lnTo>
                  <a:pt x="793" y="2791"/>
                </a:lnTo>
                <a:lnTo>
                  <a:pt x="775" y="2777"/>
                </a:lnTo>
                <a:lnTo>
                  <a:pt x="770" y="2773"/>
                </a:lnTo>
                <a:lnTo>
                  <a:pt x="761" y="2766"/>
                </a:lnTo>
                <a:lnTo>
                  <a:pt x="753" y="2760"/>
                </a:lnTo>
                <a:lnTo>
                  <a:pt x="739" y="2749"/>
                </a:lnTo>
                <a:lnTo>
                  <a:pt x="725" y="2738"/>
                </a:lnTo>
                <a:lnTo>
                  <a:pt x="711" y="2725"/>
                </a:lnTo>
                <a:lnTo>
                  <a:pt x="698" y="2714"/>
                </a:lnTo>
                <a:lnTo>
                  <a:pt x="697" y="2714"/>
                </a:lnTo>
                <a:lnTo>
                  <a:pt x="691" y="2708"/>
                </a:lnTo>
                <a:lnTo>
                  <a:pt x="685" y="2702"/>
                </a:lnTo>
                <a:lnTo>
                  <a:pt x="674" y="2693"/>
                </a:lnTo>
                <a:lnTo>
                  <a:pt x="663" y="2682"/>
                </a:lnTo>
                <a:lnTo>
                  <a:pt x="629" y="2650"/>
                </a:lnTo>
                <a:lnTo>
                  <a:pt x="629" y="2649"/>
                </a:lnTo>
                <a:lnTo>
                  <a:pt x="619" y="2639"/>
                </a:lnTo>
                <a:lnTo>
                  <a:pt x="609" y="2628"/>
                </a:lnTo>
                <a:lnTo>
                  <a:pt x="598" y="2618"/>
                </a:lnTo>
                <a:lnTo>
                  <a:pt x="588" y="2607"/>
                </a:lnTo>
                <a:lnTo>
                  <a:pt x="578" y="2594"/>
                </a:lnTo>
                <a:lnTo>
                  <a:pt x="566" y="2582"/>
                </a:lnTo>
                <a:lnTo>
                  <a:pt x="556" y="2570"/>
                </a:lnTo>
                <a:lnTo>
                  <a:pt x="549" y="2561"/>
                </a:lnTo>
                <a:lnTo>
                  <a:pt x="538" y="2548"/>
                </a:lnTo>
                <a:lnTo>
                  <a:pt x="528" y="2537"/>
                </a:lnTo>
                <a:lnTo>
                  <a:pt x="518" y="2525"/>
                </a:lnTo>
                <a:lnTo>
                  <a:pt x="509" y="2513"/>
                </a:lnTo>
                <a:lnTo>
                  <a:pt x="509" y="2513"/>
                </a:lnTo>
                <a:lnTo>
                  <a:pt x="482" y="2476"/>
                </a:lnTo>
                <a:lnTo>
                  <a:pt x="457" y="2439"/>
                </a:lnTo>
                <a:lnTo>
                  <a:pt x="432" y="2402"/>
                </a:lnTo>
                <a:lnTo>
                  <a:pt x="409" y="2365"/>
                </a:lnTo>
                <a:lnTo>
                  <a:pt x="387" y="2327"/>
                </a:lnTo>
                <a:lnTo>
                  <a:pt x="367" y="2289"/>
                </a:lnTo>
                <a:lnTo>
                  <a:pt x="349" y="2251"/>
                </a:lnTo>
                <a:lnTo>
                  <a:pt x="331" y="2212"/>
                </a:lnTo>
                <a:lnTo>
                  <a:pt x="331" y="2212"/>
                </a:lnTo>
                <a:lnTo>
                  <a:pt x="315" y="2175"/>
                </a:lnTo>
                <a:lnTo>
                  <a:pt x="301" y="2136"/>
                </a:lnTo>
                <a:lnTo>
                  <a:pt x="288" y="2098"/>
                </a:lnTo>
                <a:lnTo>
                  <a:pt x="275" y="2059"/>
                </a:lnTo>
                <a:lnTo>
                  <a:pt x="270" y="2043"/>
                </a:lnTo>
                <a:lnTo>
                  <a:pt x="265" y="2026"/>
                </a:lnTo>
                <a:lnTo>
                  <a:pt x="261" y="2010"/>
                </a:lnTo>
                <a:lnTo>
                  <a:pt x="257" y="1994"/>
                </a:lnTo>
                <a:close/>
                <a:moveTo>
                  <a:pt x="158" y="2016"/>
                </a:moveTo>
                <a:lnTo>
                  <a:pt x="166" y="2046"/>
                </a:lnTo>
                <a:lnTo>
                  <a:pt x="175" y="2074"/>
                </a:lnTo>
                <a:lnTo>
                  <a:pt x="185" y="2103"/>
                </a:lnTo>
                <a:lnTo>
                  <a:pt x="196" y="2132"/>
                </a:lnTo>
                <a:lnTo>
                  <a:pt x="206" y="2161"/>
                </a:lnTo>
                <a:lnTo>
                  <a:pt x="218" y="2191"/>
                </a:lnTo>
                <a:lnTo>
                  <a:pt x="230" y="2219"/>
                </a:lnTo>
                <a:lnTo>
                  <a:pt x="244" y="2249"/>
                </a:lnTo>
                <a:lnTo>
                  <a:pt x="244" y="2249"/>
                </a:lnTo>
                <a:lnTo>
                  <a:pt x="254" y="2270"/>
                </a:lnTo>
                <a:lnTo>
                  <a:pt x="263" y="2289"/>
                </a:lnTo>
                <a:lnTo>
                  <a:pt x="273" y="2309"/>
                </a:lnTo>
                <a:lnTo>
                  <a:pt x="285" y="2330"/>
                </a:lnTo>
                <a:lnTo>
                  <a:pt x="296" y="2349"/>
                </a:lnTo>
                <a:lnTo>
                  <a:pt x="307" y="2370"/>
                </a:lnTo>
                <a:lnTo>
                  <a:pt x="319" y="2389"/>
                </a:lnTo>
                <a:lnTo>
                  <a:pt x="330" y="2409"/>
                </a:lnTo>
                <a:lnTo>
                  <a:pt x="356" y="2447"/>
                </a:lnTo>
                <a:lnTo>
                  <a:pt x="383" y="2486"/>
                </a:lnTo>
                <a:lnTo>
                  <a:pt x="411" y="2524"/>
                </a:lnTo>
                <a:lnTo>
                  <a:pt x="440" y="2562"/>
                </a:lnTo>
                <a:lnTo>
                  <a:pt x="440" y="2562"/>
                </a:lnTo>
                <a:lnTo>
                  <a:pt x="451" y="2575"/>
                </a:lnTo>
                <a:lnTo>
                  <a:pt x="462" y="2588"/>
                </a:lnTo>
                <a:lnTo>
                  <a:pt x="473" y="2601"/>
                </a:lnTo>
                <a:lnTo>
                  <a:pt x="484" y="2614"/>
                </a:lnTo>
                <a:lnTo>
                  <a:pt x="493" y="2624"/>
                </a:lnTo>
                <a:lnTo>
                  <a:pt x="503" y="2634"/>
                </a:lnTo>
                <a:lnTo>
                  <a:pt x="504" y="2635"/>
                </a:lnTo>
                <a:lnTo>
                  <a:pt x="516" y="2648"/>
                </a:lnTo>
                <a:lnTo>
                  <a:pt x="526" y="2659"/>
                </a:lnTo>
                <a:lnTo>
                  <a:pt x="537" y="2670"/>
                </a:lnTo>
                <a:lnTo>
                  <a:pt x="549" y="2681"/>
                </a:lnTo>
                <a:lnTo>
                  <a:pt x="560" y="2693"/>
                </a:lnTo>
                <a:lnTo>
                  <a:pt x="572" y="2704"/>
                </a:lnTo>
                <a:lnTo>
                  <a:pt x="572" y="2704"/>
                </a:lnTo>
                <a:lnTo>
                  <a:pt x="584" y="2715"/>
                </a:lnTo>
                <a:lnTo>
                  <a:pt x="607" y="2736"/>
                </a:lnTo>
                <a:lnTo>
                  <a:pt x="607" y="2736"/>
                </a:lnTo>
                <a:lnTo>
                  <a:pt x="619" y="2747"/>
                </a:lnTo>
                <a:lnTo>
                  <a:pt x="632" y="2758"/>
                </a:lnTo>
                <a:lnTo>
                  <a:pt x="637" y="2762"/>
                </a:lnTo>
                <a:lnTo>
                  <a:pt x="644" y="2768"/>
                </a:lnTo>
                <a:lnTo>
                  <a:pt x="644" y="2768"/>
                </a:lnTo>
                <a:lnTo>
                  <a:pt x="660" y="2781"/>
                </a:lnTo>
                <a:lnTo>
                  <a:pt x="675" y="2793"/>
                </a:lnTo>
                <a:lnTo>
                  <a:pt x="689" y="2805"/>
                </a:lnTo>
                <a:lnTo>
                  <a:pt x="704" y="2816"/>
                </a:lnTo>
                <a:lnTo>
                  <a:pt x="710" y="2819"/>
                </a:lnTo>
                <a:lnTo>
                  <a:pt x="717" y="2825"/>
                </a:lnTo>
                <a:lnTo>
                  <a:pt x="717" y="2825"/>
                </a:lnTo>
                <a:lnTo>
                  <a:pt x="723" y="2830"/>
                </a:lnTo>
                <a:lnTo>
                  <a:pt x="724" y="2830"/>
                </a:lnTo>
                <a:lnTo>
                  <a:pt x="739" y="2842"/>
                </a:lnTo>
                <a:lnTo>
                  <a:pt x="754" y="2852"/>
                </a:lnTo>
                <a:lnTo>
                  <a:pt x="771" y="2863"/>
                </a:lnTo>
                <a:lnTo>
                  <a:pt x="787" y="2873"/>
                </a:lnTo>
                <a:lnTo>
                  <a:pt x="787" y="2873"/>
                </a:lnTo>
                <a:lnTo>
                  <a:pt x="803" y="2885"/>
                </a:lnTo>
                <a:lnTo>
                  <a:pt x="820" y="2895"/>
                </a:lnTo>
                <a:lnTo>
                  <a:pt x="836" y="2905"/>
                </a:lnTo>
                <a:lnTo>
                  <a:pt x="852" y="2914"/>
                </a:lnTo>
                <a:lnTo>
                  <a:pt x="852" y="2914"/>
                </a:lnTo>
                <a:lnTo>
                  <a:pt x="862" y="2920"/>
                </a:lnTo>
                <a:lnTo>
                  <a:pt x="874" y="2927"/>
                </a:lnTo>
                <a:lnTo>
                  <a:pt x="874" y="2927"/>
                </a:lnTo>
                <a:lnTo>
                  <a:pt x="884" y="2932"/>
                </a:lnTo>
                <a:lnTo>
                  <a:pt x="894" y="2938"/>
                </a:lnTo>
                <a:lnTo>
                  <a:pt x="894" y="2938"/>
                </a:lnTo>
                <a:lnTo>
                  <a:pt x="911" y="2947"/>
                </a:lnTo>
                <a:lnTo>
                  <a:pt x="928" y="2955"/>
                </a:lnTo>
                <a:lnTo>
                  <a:pt x="944" y="2963"/>
                </a:lnTo>
                <a:lnTo>
                  <a:pt x="961" y="2971"/>
                </a:lnTo>
                <a:lnTo>
                  <a:pt x="976" y="2979"/>
                </a:lnTo>
                <a:lnTo>
                  <a:pt x="986" y="2984"/>
                </a:lnTo>
                <a:lnTo>
                  <a:pt x="986" y="2984"/>
                </a:lnTo>
                <a:lnTo>
                  <a:pt x="1000" y="2990"/>
                </a:lnTo>
                <a:lnTo>
                  <a:pt x="1013" y="2995"/>
                </a:lnTo>
                <a:lnTo>
                  <a:pt x="1031" y="3002"/>
                </a:lnTo>
                <a:lnTo>
                  <a:pt x="1047" y="3009"/>
                </a:lnTo>
                <a:lnTo>
                  <a:pt x="1064" y="3016"/>
                </a:lnTo>
                <a:lnTo>
                  <a:pt x="1082" y="3023"/>
                </a:lnTo>
                <a:lnTo>
                  <a:pt x="1095" y="3028"/>
                </a:lnTo>
                <a:lnTo>
                  <a:pt x="1107" y="3032"/>
                </a:lnTo>
                <a:lnTo>
                  <a:pt x="1120" y="3036"/>
                </a:lnTo>
                <a:lnTo>
                  <a:pt x="1133" y="3041"/>
                </a:lnTo>
                <a:lnTo>
                  <a:pt x="1146" y="3045"/>
                </a:lnTo>
                <a:lnTo>
                  <a:pt x="1159" y="3049"/>
                </a:lnTo>
                <a:lnTo>
                  <a:pt x="1172" y="3053"/>
                </a:lnTo>
                <a:lnTo>
                  <a:pt x="1186" y="3057"/>
                </a:lnTo>
                <a:lnTo>
                  <a:pt x="1229" y="3069"/>
                </a:lnTo>
                <a:lnTo>
                  <a:pt x="1274" y="3080"/>
                </a:lnTo>
                <a:lnTo>
                  <a:pt x="1319" y="3089"/>
                </a:lnTo>
                <a:lnTo>
                  <a:pt x="1365" y="3097"/>
                </a:lnTo>
                <a:lnTo>
                  <a:pt x="1410" y="3103"/>
                </a:lnTo>
                <a:lnTo>
                  <a:pt x="1457" y="3109"/>
                </a:lnTo>
                <a:lnTo>
                  <a:pt x="1503" y="3112"/>
                </a:lnTo>
                <a:lnTo>
                  <a:pt x="1550" y="3116"/>
                </a:lnTo>
                <a:lnTo>
                  <a:pt x="1595" y="3117"/>
                </a:lnTo>
                <a:lnTo>
                  <a:pt x="1641" y="3116"/>
                </a:lnTo>
                <a:lnTo>
                  <a:pt x="1687" y="3115"/>
                </a:lnTo>
                <a:lnTo>
                  <a:pt x="1733" y="3111"/>
                </a:lnTo>
                <a:lnTo>
                  <a:pt x="1779" y="3106"/>
                </a:lnTo>
                <a:lnTo>
                  <a:pt x="1825" y="3100"/>
                </a:lnTo>
                <a:lnTo>
                  <a:pt x="1871" y="3093"/>
                </a:lnTo>
                <a:lnTo>
                  <a:pt x="1916" y="3085"/>
                </a:lnTo>
                <a:lnTo>
                  <a:pt x="1916" y="3085"/>
                </a:lnTo>
                <a:lnTo>
                  <a:pt x="1942" y="3079"/>
                </a:lnTo>
                <a:lnTo>
                  <a:pt x="1969" y="3073"/>
                </a:lnTo>
                <a:lnTo>
                  <a:pt x="1995" y="3065"/>
                </a:lnTo>
                <a:lnTo>
                  <a:pt x="2022" y="3058"/>
                </a:lnTo>
                <a:lnTo>
                  <a:pt x="2047" y="3050"/>
                </a:lnTo>
                <a:lnTo>
                  <a:pt x="2072" y="3042"/>
                </a:lnTo>
                <a:lnTo>
                  <a:pt x="2099" y="3034"/>
                </a:lnTo>
                <a:lnTo>
                  <a:pt x="2124" y="3025"/>
                </a:lnTo>
                <a:lnTo>
                  <a:pt x="2149" y="3014"/>
                </a:lnTo>
                <a:lnTo>
                  <a:pt x="2174" y="3005"/>
                </a:lnTo>
                <a:lnTo>
                  <a:pt x="2200" y="2995"/>
                </a:lnTo>
                <a:lnTo>
                  <a:pt x="2224" y="2984"/>
                </a:lnTo>
                <a:lnTo>
                  <a:pt x="2249" y="2973"/>
                </a:lnTo>
                <a:lnTo>
                  <a:pt x="2273" y="2960"/>
                </a:lnTo>
                <a:lnTo>
                  <a:pt x="2298" y="2949"/>
                </a:lnTo>
                <a:lnTo>
                  <a:pt x="2321" y="2936"/>
                </a:lnTo>
                <a:lnTo>
                  <a:pt x="2321" y="2936"/>
                </a:lnTo>
                <a:lnTo>
                  <a:pt x="2346" y="2922"/>
                </a:lnTo>
                <a:lnTo>
                  <a:pt x="2369" y="2909"/>
                </a:lnTo>
                <a:lnTo>
                  <a:pt x="2393" y="2895"/>
                </a:lnTo>
                <a:lnTo>
                  <a:pt x="2415" y="2881"/>
                </a:lnTo>
                <a:lnTo>
                  <a:pt x="2437" y="2865"/>
                </a:lnTo>
                <a:lnTo>
                  <a:pt x="2460" y="2850"/>
                </a:lnTo>
                <a:lnTo>
                  <a:pt x="2482" y="2835"/>
                </a:lnTo>
                <a:lnTo>
                  <a:pt x="2505" y="2818"/>
                </a:lnTo>
                <a:lnTo>
                  <a:pt x="2505" y="2818"/>
                </a:lnTo>
                <a:lnTo>
                  <a:pt x="2526" y="2802"/>
                </a:lnTo>
                <a:lnTo>
                  <a:pt x="2548" y="2785"/>
                </a:lnTo>
                <a:lnTo>
                  <a:pt x="2569" y="2767"/>
                </a:lnTo>
                <a:lnTo>
                  <a:pt x="2589" y="2750"/>
                </a:lnTo>
                <a:lnTo>
                  <a:pt x="2610" y="2731"/>
                </a:lnTo>
                <a:lnTo>
                  <a:pt x="2630" y="2713"/>
                </a:lnTo>
                <a:lnTo>
                  <a:pt x="2649" y="2695"/>
                </a:lnTo>
                <a:lnTo>
                  <a:pt x="2669" y="2675"/>
                </a:lnTo>
                <a:lnTo>
                  <a:pt x="2670" y="2675"/>
                </a:lnTo>
                <a:lnTo>
                  <a:pt x="2688" y="2656"/>
                </a:lnTo>
                <a:lnTo>
                  <a:pt x="2708" y="2635"/>
                </a:lnTo>
                <a:lnTo>
                  <a:pt x="2726" y="2616"/>
                </a:lnTo>
                <a:lnTo>
                  <a:pt x="2743" y="2595"/>
                </a:lnTo>
                <a:lnTo>
                  <a:pt x="2762" y="2574"/>
                </a:lnTo>
                <a:lnTo>
                  <a:pt x="2779" y="2554"/>
                </a:lnTo>
                <a:lnTo>
                  <a:pt x="2795" y="2532"/>
                </a:lnTo>
                <a:lnTo>
                  <a:pt x="2813" y="2511"/>
                </a:lnTo>
                <a:lnTo>
                  <a:pt x="2813" y="2510"/>
                </a:lnTo>
                <a:lnTo>
                  <a:pt x="2828" y="2488"/>
                </a:lnTo>
                <a:lnTo>
                  <a:pt x="2844" y="2466"/>
                </a:lnTo>
                <a:lnTo>
                  <a:pt x="2859" y="2443"/>
                </a:lnTo>
                <a:lnTo>
                  <a:pt x="2874" y="2421"/>
                </a:lnTo>
                <a:lnTo>
                  <a:pt x="2888" y="2397"/>
                </a:lnTo>
                <a:lnTo>
                  <a:pt x="2902" y="2374"/>
                </a:lnTo>
                <a:lnTo>
                  <a:pt x="2917" y="2350"/>
                </a:lnTo>
                <a:lnTo>
                  <a:pt x="2929" y="2327"/>
                </a:lnTo>
                <a:lnTo>
                  <a:pt x="2930" y="2327"/>
                </a:lnTo>
                <a:lnTo>
                  <a:pt x="2942" y="2302"/>
                </a:lnTo>
                <a:lnTo>
                  <a:pt x="2954" y="2278"/>
                </a:lnTo>
                <a:lnTo>
                  <a:pt x="2965" y="2254"/>
                </a:lnTo>
                <a:lnTo>
                  <a:pt x="2977" y="2229"/>
                </a:lnTo>
                <a:lnTo>
                  <a:pt x="2988" y="2204"/>
                </a:lnTo>
                <a:lnTo>
                  <a:pt x="2998" y="2180"/>
                </a:lnTo>
                <a:lnTo>
                  <a:pt x="3008" y="2154"/>
                </a:lnTo>
                <a:lnTo>
                  <a:pt x="3017" y="2129"/>
                </a:lnTo>
                <a:lnTo>
                  <a:pt x="3027" y="2103"/>
                </a:lnTo>
                <a:lnTo>
                  <a:pt x="3035" y="2077"/>
                </a:lnTo>
                <a:lnTo>
                  <a:pt x="3044" y="2052"/>
                </a:lnTo>
                <a:lnTo>
                  <a:pt x="3051" y="2025"/>
                </a:lnTo>
                <a:lnTo>
                  <a:pt x="3058" y="1999"/>
                </a:lnTo>
                <a:lnTo>
                  <a:pt x="3065" y="1973"/>
                </a:lnTo>
                <a:lnTo>
                  <a:pt x="3071" y="1947"/>
                </a:lnTo>
                <a:lnTo>
                  <a:pt x="3078" y="1920"/>
                </a:lnTo>
                <a:lnTo>
                  <a:pt x="3078" y="1920"/>
                </a:lnTo>
                <a:lnTo>
                  <a:pt x="3087" y="1874"/>
                </a:lnTo>
                <a:lnTo>
                  <a:pt x="3094" y="1828"/>
                </a:lnTo>
                <a:lnTo>
                  <a:pt x="3100" y="1782"/>
                </a:lnTo>
                <a:lnTo>
                  <a:pt x="3104" y="1736"/>
                </a:lnTo>
                <a:lnTo>
                  <a:pt x="3107" y="1689"/>
                </a:lnTo>
                <a:lnTo>
                  <a:pt x="3109" y="1643"/>
                </a:lnTo>
                <a:lnTo>
                  <a:pt x="3109" y="1597"/>
                </a:lnTo>
                <a:lnTo>
                  <a:pt x="3108" y="1550"/>
                </a:lnTo>
                <a:lnTo>
                  <a:pt x="3106" y="1503"/>
                </a:lnTo>
                <a:lnTo>
                  <a:pt x="3102" y="1457"/>
                </a:lnTo>
                <a:lnTo>
                  <a:pt x="3096" y="1410"/>
                </a:lnTo>
                <a:lnTo>
                  <a:pt x="3090" y="1364"/>
                </a:lnTo>
                <a:lnTo>
                  <a:pt x="3082" y="1318"/>
                </a:lnTo>
                <a:lnTo>
                  <a:pt x="3073" y="1273"/>
                </a:lnTo>
                <a:lnTo>
                  <a:pt x="3061" y="1228"/>
                </a:lnTo>
                <a:lnTo>
                  <a:pt x="3049" y="1184"/>
                </a:lnTo>
                <a:lnTo>
                  <a:pt x="3045" y="1172"/>
                </a:lnTo>
                <a:lnTo>
                  <a:pt x="3042" y="1159"/>
                </a:lnTo>
                <a:lnTo>
                  <a:pt x="3038" y="1147"/>
                </a:lnTo>
                <a:lnTo>
                  <a:pt x="3033" y="1133"/>
                </a:lnTo>
                <a:lnTo>
                  <a:pt x="3029" y="1121"/>
                </a:lnTo>
                <a:lnTo>
                  <a:pt x="3025" y="1109"/>
                </a:lnTo>
                <a:lnTo>
                  <a:pt x="3021" y="1097"/>
                </a:lnTo>
                <a:lnTo>
                  <a:pt x="3015" y="1084"/>
                </a:lnTo>
                <a:lnTo>
                  <a:pt x="3009" y="1067"/>
                </a:lnTo>
                <a:lnTo>
                  <a:pt x="3003" y="1050"/>
                </a:lnTo>
                <a:lnTo>
                  <a:pt x="2996" y="1032"/>
                </a:lnTo>
                <a:lnTo>
                  <a:pt x="2989" y="1016"/>
                </a:lnTo>
                <a:lnTo>
                  <a:pt x="2983" y="1003"/>
                </a:lnTo>
                <a:lnTo>
                  <a:pt x="2977" y="988"/>
                </a:lnTo>
                <a:lnTo>
                  <a:pt x="2977" y="987"/>
                </a:lnTo>
                <a:lnTo>
                  <a:pt x="2971" y="974"/>
                </a:lnTo>
                <a:lnTo>
                  <a:pt x="2964" y="963"/>
                </a:lnTo>
                <a:lnTo>
                  <a:pt x="2957" y="946"/>
                </a:lnTo>
                <a:lnTo>
                  <a:pt x="2949" y="929"/>
                </a:lnTo>
                <a:lnTo>
                  <a:pt x="2940" y="913"/>
                </a:lnTo>
                <a:lnTo>
                  <a:pt x="2931" y="896"/>
                </a:lnTo>
                <a:lnTo>
                  <a:pt x="2931" y="896"/>
                </a:lnTo>
                <a:lnTo>
                  <a:pt x="2920" y="874"/>
                </a:lnTo>
                <a:lnTo>
                  <a:pt x="2906" y="851"/>
                </a:lnTo>
                <a:lnTo>
                  <a:pt x="2893" y="830"/>
                </a:lnTo>
                <a:lnTo>
                  <a:pt x="2880" y="808"/>
                </a:lnTo>
                <a:lnTo>
                  <a:pt x="2867" y="787"/>
                </a:lnTo>
                <a:lnTo>
                  <a:pt x="2852" y="766"/>
                </a:lnTo>
                <a:lnTo>
                  <a:pt x="2838" y="745"/>
                </a:lnTo>
                <a:lnTo>
                  <a:pt x="2824" y="725"/>
                </a:lnTo>
                <a:lnTo>
                  <a:pt x="2824" y="725"/>
                </a:lnTo>
                <a:lnTo>
                  <a:pt x="2818" y="715"/>
                </a:lnTo>
                <a:lnTo>
                  <a:pt x="2811" y="706"/>
                </a:lnTo>
                <a:lnTo>
                  <a:pt x="2798" y="691"/>
                </a:lnTo>
                <a:lnTo>
                  <a:pt x="2787" y="676"/>
                </a:lnTo>
                <a:lnTo>
                  <a:pt x="2775" y="660"/>
                </a:lnTo>
                <a:lnTo>
                  <a:pt x="2763" y="646"/>
                </a:lnTo>
                <a:lnTo>
                  <a:pt x="2754" y="637"/>
                </a:lnTo>
                <a:lnTo>
                  <a:pt x="2746" y="628"/>
                </a:lnTo>
                <a:lnTo>
                  <a:pt x="2739" y="617"/>
                </a:lnTo>
                <a:lnTo>
                  <a:pt x="2731" y="608"/>
                </a:lnTo>
                <a:lnTo>
                  <a:pt x="2723" y="600"/>
                </a:lnTo>
                <a:lnTo>
                  <a:pt x="2715" y="591"/>
                </a:lnTo>
                <a:lnTo>
                  <a:pt x="2707" y="582"/>
                </a:lnTo>
                <a:lnTo>
                  <a:pt x="2697" y="572"/>
                </a:lnTo>
                <a:lnTo>
                  <a:pt x="2697" y="572"/>
                </a:lnTo>
                <a:lnTo>
                  <a:pt x="2686" y="561"/>
                </a:lnTo>
                <a:lnTo>
                  <a:pt x="2675" y="550"/>
                </a:lnTo>
                <a:lnTo>
                  <a:pt x="2665" y="539"/>
                </a:lnTo>
                <a:lnTo>
                  <a:pt x="2654" y="527"/>
                </a:lnTo>
                <a:lnTo>
                  <a:pt x="2641" y="516"/>
                </a:lnTo>
                <a:lnTo>
                  <a:pt x="2630" y="505"/>
                </a:lnTo>
                <a:lnTo>
                  <a:pt x="2629" y="504"/>
                </a:lnTo>
                <a:lnTo>
                  <a:pt x="2619" y="495"/>
                </a:lnTo>
                <a:lnTo>
                  <a:pt x="2609" y="486"/>
                </a:lnTo>
                <a:lnTo>
                  <a:pt x="2595" y="474"/>
                </a:lnTo>
                <a:lnTo>
                  <a:pt x="2582" y="463"/>
                </a:lnTo>
                <a:lnTo>
                  <a:pt x="2570" y="452"/>
                </a:lnTo>
                <a:lnTo>
                  <a:pt x="2557" y="441"/>
                </a:lnTo>
                <a:lnTo>
                  <a:pt x="2557" y="441"/>
                </a:lnTo>
                <a:lnTo>
                  <a:pt x="2519" y="412"/>
                </a:lnTo>
                <a:lnTo>
                  <a:pt x="2481" y="383"/>
                </a:lnTo>
                <a:lnTo>
                  <a:pt x="2443" y="357"/>
                </a:lnTo>
                <a:lnTo>
                  <a:pt x="2403" y="331"/>
                </a:lnTo>
                <a:lnTo>
                  <a:pt x="2383" y="319"/>
                </a:lnTo>
                <a:lnTo>
                  <a:pt x="2364" y="307"/>
                </a:lnTo>
                <a:lnTo>
                  <a:pt x="2345" y="296"/>
                </a:lnTo>
                <a:lnTo>
                  <a:pt x="2324" y="284"/>
                </a:lnTo>
                <a:lnTo>
                  <a:pt x="2304" y="274"/>
                </a:lnTo>
                <a:lnTo>
                  <a:pt x="2285" y="264"/>
                </a:lnTo>
                <a:lnTo>
                  <a:pt x="2264" y="254"/>
                </a:lnTo>
                <a:lnTo>
                  <a:pt x="2244" y="244"/>
                </a:lnTo>
                <a:lnTo>
                  <a:pt x="2244" y="244"/>
                </a:lnTo>
                <a:lnTo>
                  <a:pt x="2215" y="231"/>
                </a:lnTo>
                <a:lnTo>
                  <a:pt x="2186" y="218"/>
                </a:lnTo>
                <a:lnTo>
                  <a:pt x="2157" y="207"/>
                </a:lnTo>
                <a:lnTo>
                  <a:pt x="2128" y="195"/>
                </a:lnTo>
                <a:lnTo>
                  <a:pt x="2099" y="185"/>
                </a:lnTo>
                <a:lnTo>
                  <a:pt x="2070" y="176"/>
                </a:lnTo>
                <a:lnTo>
                  <a:pt x="2042" y="167"/>
                </a:lnTo>
                <a:lnTo>
                  <a:pt x="2013" y="159"/>
                </a:lnTo>
                <a:lnTo>
                  <a:pt x="2032" y="163"/>
                </a:lnTo>
                <a:lnTo>
                  <a:pt x="2050" y="168"/>
                </a:lnTo>
                <a:lnTo>
                  <a:pt x="2067" y="173"/>
                </a:lnTo>
                <a:lnTo>
                  <a:pt x="2086" y="178"/>
                </a:lnTo>
                <a:lnTo>
                  <a:pt x="2106" y="185"/>
                </a:lnTo>
                <a:lnTo>
                  <a:pt x="2127" y="191"/>
                </a:lnTo>
                <a:lnTo>
                  <a:pt x="2147" y="198"/>
                </a:lnTo>
                <a:lnTo>
                  <a:pt x="2168" y="207"/>
                </a:lnTo>
                <a:lnTo>
                  <a:pt x="2189" y="214"/>
                </a:lnTo>
                <a:lnTo>
                  <a:pt x="2209" y="222"/>
                </a:lnTo>
                <a:lnTo>
                  <a:pt x="2229" y="230"/>
                </a:lnTo>
                <a:lnTo>
                  <a:pt x="2250" y="239"/>
                </a:lnTo>
                <a:lnTo>
                  <a:pt x="2250" y="239"/>
                </a:lnTo>
                <a:lnTo>
                  <a:pt x="2270" y="248"/>
                </a:lnTo>
                <a:lnTo>
                  <a:pt x="2291" y="258"/>
                </a:lnTo>
                <a:lnTo>
                  <a:pt x="2311" y="267"/>
                </a:lnTo>
                <a:lnTo>
                  <a:pt x="2331" y="277"/>
                </a:lnTo>
                <a:lnTo>
                  <a:pt x="2352" y="288"/>
                </a:lnTo>
                <a:lnTo>
                  <a:pt x="2372" y="300"/>
                </a:lnTo>
                <a:lnTo>
                  <a:pt x="2392" y="311"/>
                </a:lnTo>
                <a:lnTo>
                  <a:pt x="2412" y="322"/>
                </a:lnTo>
                <a:lnTo>
                  <a:pt x="2432" y="334"/>
                </a:lnTo>
                <a:lnTo>
                  <a:pt x="2453" y="348"/>
                </a:lnTo>
                <a:lnTo>
                  <a:pt x="2472" y="360"/>
                </a:lnTo>
                <a:lnTo>
                  <a:pt x="2492" y="373"/>
                </a:lnTo>
                <a:lnTo>
                  <a:pt x="2512" y="388"/>
                </a:lnTo>
                <a:lnTo>
                  <a:pt x="2531" y="401"/>
                </a:lnTo>
                <a:lnTo>
                  <a:pt x="2551" y="415"/>
                </a:lnTo>
                <a:lnTo>
                  <a:pt x="2570" y="430"/>
                </a:lnTo>
                <a:lnTo>
                  <a:pt x="2570" y="430"/>
                </a:lnTo>
                <a:lnTo>
                  <a:pt x="2583" y="440"/>
                </a:lnTo>
                <a:lnTo>
                  <a:pt x="2595" y="450"/>
                </a:lnTo>
                <a:lnTo>
                  <a:pt x="2609" y="461"/>
                </a:lnTo>
                <a:lnTo>
                  <a:pt x="2621" y="471"/>
                </a:lnTo>
                <a:lnTo>
                  <a:pt x="2631" y="480"/>
                </a:lnTo>
                <a:lnTo>
                  <a:pt x="2644" y="492"/>
                </a:lnTo>
                <a:lnTo>
                  <a:pt x="2658" y="504"/>
                </a:lnTo>
                <a:lnTo>
                  <a:pt x="2671" y="515"/>
                </a:lnTo>
                <a:lnTo>
                  <a:pt x="2682" y="526"/>
                </a:lnTo>
                <a:lnTo>
                  <a:pt x="2694" y="538"/>
                </a:lnTo>
                <a:lnTo>
                  <a:pt x="2706" y="548"/>
                </a:lnTo>
                <a:lnTo>
                  <a:pt x="2716" y="559"/>
                </a:lnTo>
                <a:lnTo>
                  <a:pt x="2717" y="559"/>
                </a:lnTo>
                <a:lnTo>
                  <a:pt x="2725" y="568"/>
                </a:lnTo>
                <a:lnTo>
                  <a:pt x="2734" y="578"/>
                </a:lnTo>
                <a:lnTo>
                  <a:pt x="2742" y="587"/>
                </a:lnTo>
                <a:lnTo>
                  <a:pt x="2751" y="595"/>
                </a:lnTo>
                <a:lnTo>
                  <a:pt x="2760" y="604"/>
                </a:lnTo>
                <a:lnTo>
                  <a:pt x="2768" y="613"/>
                </a:lnTo>
                <a:lnTo>
                  <a:pt x="2776" y="623"/>
                </a:lnTo>
                <a:lnTo>
                  <a:pt x="2784" y="633"/>
                </a:lnTo>
                <a:lnTo>
                  <a:pt x="2785" y="633"/>
                </a:lnTo>
                <a:lnTo>
                  <a:pt x="2797" y="647"/>
                </a:lnTo>
                <a:lnTo>
                  <a:pt x="2810" y="661"/>
                </a:lnTo>
                <a:lnTo>
                  <a:pt x="2822" y="677"/>
                </a:lnTo>
                <a:lnTo>
                  <a:pt x="2834" y="692"/>
                </a:lnTo>
                <a:lnTo>
                  <a:pt x="2841" y="700"/>
                </a:lnTo>
                <a:lnTo>
                  <a:pt x="2848" y="710"/>
                </a:lnTo>
                <a:lnTo>
                  <a:pt x="2864" y="731"/>
                </a:lnTo>
                <a:lnTo>
                  <a:pt x="2879" y="752"/>
                </a:lnTo>
                <a:lnTo>
                  <a:pt x="2894" y="773"/>
                </a:lnTo>
                <a:lnTo>
                  <a:pt x="2908" y="794"/>
                </a:lnTo>
                <a:lnTo>
                  <a:pt x="2923" y="816"/>
                </a:lnTo>
                <a:lnTo>
                  <a:pt x="2936" y="837"/>
                </a:lnTo>
                <a:lnTo>
                  <a:pt x="2949" y="860"/>
                </a:lnTo>
                <a:lnTo>
                  <a:pt x="2962" y="882"/>
                </a:lnTo>
                <a:lnTo>
                  <a:pt x="2962" y="883"/>
                </a:lnTo>
                <a:lnTo>
                  <a:pt x="2972" y="898"/>
                </a:lnTo>
                <a:lnTo>
                  <a:pt x="2981" y="915"/>
                </a:lnTo>
                <a:lnTo>
                  <a:pt x="2989" y="932"/>
                </a:lnTo>
                <a:lnTo>
                  <a:pt x="2998" y="948"/>
                </a:lnTo>
                <a:lnTo>
                  <a:pt x="3004" y="962"/>
                </a:lnTo>
                <a:lnTo>
                  <a:pt x="3011" y="975"/>
                </a:lnTo>
                <a:lnTo>
                  <a:pt x="3018" y="990"/>
                </a:lnTo>
                <a:lnTo>
                  <a:pt x="3025" y="1004"/>
                </a:lnTo>
                <a:lnTo>
                  <a:pt x="3032" y="1021"/>
                </a:lnTo>
                <a:lnTo>
                  <a:pt x="3040" y="1037"/>
                </a:lnTo>
                <a:lnTo>
                  <a:pt x="3047" y="1054"/>
                </a:lnTo>
                <a:lnTo>
                  <a:pt x="3053" y="1071"/>
                </a:lnTo>
                <a:lnTo>
                  <a:pt x="3053" y="1071"/>
                </a:lnTo>
                <a:lnTo>
                  <a:pt x="3063" y="1097"/>
                </a:lnTo>
                <a:lnTo>
                  <a:pt x="3073" y="1121"/>
                </a:lnTo>
                <a:lnTo>
                  <a:pt x="3082" y="1147"/>
                </a:lnTo>
                <a:lnTo>
                  <a:pt x="3090" y="1172"/>
                </a:lnTo>
                <a:lnTo>
                  <a:pt x="3098" y="1198"/>
                </a:lnTo>
                <a:lnTo>
                  <a:pt x="3105" y="1223"/>
                </a:lnTo>
                <a:lnTo>
                  <a:pt x="3112" y="1249"/>
                </a:lnTo>
                <a:lnTo>
                  <a:pt x="3119" y="1275"/>
                </a:lnTo>
                <a:lnTo>
                  <a:pt x="3119" y="1275"/>
                </a:lnTo>
                <a:lnTo>
                  <a:pt x="3126" y="1302"/>
                </a:lnTo>
                <a:lnTo>
                  <a:pt x="3131" y="1328"/>
                </a:lnTo>
                <a:lnTo>
                  <a:pt x="3137" y="1355"/>
                </a:lnTo>
                <a:lnTo>
                  <a:pt x="3141" y="1382"/>
                </a:lnTo>
                <a:lnTo>
                  <a:pt x="3146" y="1408"/>
                </a:lnTo>
                <a:lnTo>
                  <a:pt x="3150" y="1436"/>
                </a:lnTo>
                <a:lnTo>
                  <a:pt x="3153" y="1462"/>
                </a:lnTo>
                <a:lnTo>
                  <a:pt x="3156" y="1490"/>
                </a:lnTo>
                <a:lnTo>
                  <a:pt x="3156" y="1490"/>
                </a:lnTo>
                <a:lnTo>
                  <a:pt x="3158" y="1518"/>
                </a:lnTo>
                <a:lnTo>
                  <a:pt x="3160" y="1544"/>
                </a:lnTo>
                <a:lnTo>
                  <a:pt x="3162" y="1572"/>
                </a:lnTo>
                <a:lnTo>
                  <a:pt x="3163" y="1599"/>
                </a:lnTo>
                <a:lnTo>
                  <a:pt x="3163" y="1627"/>
                </a:lnTo>
                <a:lnTo>
                  <a:pt x="3163" y="1654"/>
                </a:lnTo>
                <a:lnTo>
                  <a:pt x="3162" y="1682"/>
                </a:lnTo>
                <a:lnTo>
                  <a:pt x="3161" y="1711"/>
                </a:lnTo>
                <a:lnTo>
                  <a:pt x="3160" y="1738"/>
                </a:lnTo>
                <a:lnTo>
                  <a:pt x="3158" y="1766"/>
                </a:lnTo>
                <a:lnTo>
                  <a:pt x="3155" y="1793"/>
                </a:lnTo>
                <a:lnTo>
                  <a:pt x="3152" y="1821"/>
                </a:lnTo>
                <a:lnTo>
                  <a:pt x="3149" y="1850"/>
                </a:lnTo>
                <a:lnTo>
                  <a:pt x="3145" y="1877"/>
                </a:lnTo>
                <a:lnTo>
                  <a:pt x="3141" y="1905"/>
                </a:lnTo>
                <a:lnTo>
                  <a:pt x="3136" y="1932"/>
                </a:lnTo>
                <a:lnTo>
                  <a:pt x="3136" y="1932"/>
                </a:lnTo>
                <a:lnTo>
                  <a:pt x="3130" y="1959"/>
                </a:lnTo>
                <a:lnTo>
                  <a:pt x="3123" y="1987"/>
                </a:lnTo>
                <a:lnTo>
                  <a:pt x="3117" y="2014"/>
                </a:lnTo>
                <a:lnTo>
                  <a:pt x="3110" y="2042"/>
                </a:lnTo>
                <a:lnTo>
                  <a:pt x="3103" y="2068"/>
                </a:lnTo>
                <a:lnTo>
                  <a:pt x="3095" y="2095"/>
                </a:lnTo>
                <a:lnTo>
                  <a:pt x="3086" y="2122"/>
                </a:lnTo>
                <a:lnTo>
                  <a:pt x="3077" y="2149"/>
                </a:lnTo>
                <a:lnTo>
                  <a:pt x="3067" y="2176"/>
                </a:lnTo>
                <a:lnTo>
                  <a:pt x="3057" y="2201"/>
                </a:lnTo>
                <a:lnTo>
                  <a:pt x="3047" y="2228"/>
                </a:lnTo>
                <a:lnTo>
                  <a:pt x="3036" y="2253"/>
                </a:lnTo>
                <a:lnTo>
                  <a:pt x="3024" y="2280"/>
                </a:lnTo>
                <a:lnTo>
                  <a:pt x="3012" y="2305"/>
                </a:lnTo>
                <a:lnTo>
                  <a:pt x="2999" y="2330"/>
                </a:lnTo>
                <a:lnTo>
                  <a:pt x="2986" y="2355"/>
                </a:lnTo>
                <a:lnTo>
                  <a:pt x="2973" y="2381"/>
                </a:lnTo>
                <a:lnTo>
                  <a:pt x="2958" y="2405"/>
                </a:lnTo>
                <a:lnTo>
                  <a:pt x="2944" y="2430"/>
                </a:lnTo>
                <a:lnTo>
                  <a:pt x="2929" y="2454"/>
                </a:lnTo>
                <a:lnTo>
                  <a:pt x="2913" y="2478"/>
                </a:lnTo>
                <a:lnTo>
                  <a:pt x="2898" y="2503"/>
                </a:lnTo>
                <a:lnTo>
                  <a:pt x="2882" y="2526"/>
                </a:lnTo>
                <a:lnTo>
                  <a:pt x="2865" y="2548"/>
                </a:lnTo>
                <a:lnTo>
                  <a:pt x="2848" y="2572"/>
                </a:lnTo>
                <a:lnTo>
                  <a:pt x="2830" y="2594"/>
                </a:lnTo>
                <a:lnTo>
                  <a:pt x="2813" y="2616"/>
                </a:lnTo>
                <a:lnTo>
                  <a:pt x="2794" y="2638"/>
                </a:lnTo>
                <a:lnTo>
                  <a:pt x="2775" y="2660"/>
                </a:lnTo>
                <a:lnTo>
                  <a:pt x="2755" y="2681"/>
                </a:lnTo>
                <a:lnTo>
                  <a:pt x="2736" y="2702"/>
                </a:lnTo>
                <a:lnTo>
                  <a:pt x="2717" y="2722"/>
                </a:lnTo>
                <a:lnTo>
                  <a:pt x="2696" y="2743"/>
                </a:lnTo>
                <a:lnTo>
                  <a:pt x="2675" y="2762"/>
                </a:lnTo>
                <a:lnTo>
                  <a:pt x="2654" y="2781"/>
                </a:lnTo>
                <a:lnTo>
                  <a:pt x="2632" y="2800"/>
                </a:lnTo>
                <a:lnTo>
                  <a:pt x="2611" y="2818"/>
                </a:lnTo>
                <a:lnTo>
                  <a:pt x="2588" y="2837"/>
                </a:lnTo>
                <a:lnTo>
                  <a:pt x="2566" y="2854"/>
                </a:lnTo>
                <a:lnTo>
                  <a:pt x="2543" y="2871"/>
                </a:lnTo>
                <a:lnTo>
                  <a:pt x="2520" y="2888"/>
                </a:lnTo>
                <a:lnTo>
                  <a:pt x="2497" y="2904"/>
                </a:lnTo>
                <a:lnTo>
                  <a:pt x="2473" y="2920"/>
                </a:lnTo>
                <a:lnTo>
                  <a:pt x="2449" y="2936"/>
                </a:lnTo>
                <a:lnTo>
                  <a:pt x="2424" y="2951"/>
                </a:lnTo>
                <a:lnTo>
                  <a:pt x="2400" y="2965"/>
                </a:lnTo>
                <a:lnTo>
                  <a:pt x="2375" y="2980"/>
                </a:lnTo>
                <a:lnTo>
                  <a:pt x="2350" y="2993"/>
                </a:lnTo>
                <a:lnTo>
                  <a:pt x="2325" y="3006"/>
                </a:lnTo>
                <a:lnTo>
                  <a:pt x="2300" y="3018"/>
                </a:lnTo>
                <a:lnTo>
                  <a:pt x="2274" y="3031"/>
                </a:lnTo>
                <a:lnTo>
                  <a:pt x="2249" y="3042"/>
                </a:lnTo>
                <a:lnTo>
                  <a:pt x="2222" y="3053"/>
                </a:lnTo>
                <a:lnTo>
                  <a:pt x="2197" y="3064"/>
                </a:lnTo>
                <a:lnTo>
                  <a:pt x="2170" y="3075"/>
                </a:lnTo>
                <a:lnTo>
                  <a:pt x="2144" y="3084"/>
                </a:lnTo>
                <a:lnTo>
                  <a:pt x="2117" y="3093"/>
                </a:lnTo>
                <a:lnTo>
                  <a:pt x="2091" y="3102"/>
                </a:lnTo>
                <a:lnTo>
                  <a:pt x="2064" y="3110"/>
                </a:lnTo>
                <a:lnTo>
                  <a:pt x="2037" y="3118"/>
                </a:lnTo>
                <a:lnTo>
                  <a:pt x="2009" y="3125"/>
                </a:lnTo>
                <a:lnTo>
                  <a:pt x="1983" y="3131"/>
                </a:lnTo>
                <a:lnTo>
                  <a:pt x="1955" y="3137"/>
                </a:lnTo>
                <a:lnTo>
                  <a:pt x="1928" y="3142"/>
                </a:lnTo>
                <a:lnTo>
                  <a:pt x="1928" y="3142"/>
                </a:lnTo>
                <a:lnTo>
                  <a:pt x="1900" y="3147"/>
                </a:lnTo>
                <a:lnTo>
                  <a:pt x="1873" y="3152"/>
                </a:lnTo>
                <a:lnTo>
                  <a:pt x="1845" y="3156"/>
                </a:lnTo>
                <a:lnTo>
                  <a:pt x="1818" y="3159"/>
                </a:lnTo>
                <a:lnTo>
                  <a:pt x="1790" y="3163"/>
                </a:lnTo>
                <a:lnTo>
                  <a:pt x="1762" y="3166"/>
                </a:lnTo>
                <a:lnTo>
                  <a:pt x="1734" y="3168"/>
                </a:lnTo>
                <a:lnTo>
                  <a:pt x="1707" y="3169"/>
                </a:lnTo>
                <a:lnTo>
                  <a:pt x="1679" y="3170"/>
                </a:lnTo>
                <a:lnTo>
                  <a:pt x="1651" y="3171"/>
                </a:lnTo>
                <a:lnTo>
                  <a:pt x="1624" y="3171"/>
                </a:lnTo>
                <a:lnTo>
                  <a:pt x="1596" y="3170"/>
                </a:lnTo>
                <a:lnTo>
                  <a:pt x="1569" y="3169"/>
                </a:lnTo>
                <a:lnTo>
                  <a:pt x="1541" y="3168"/>
                </a:lnTo>
                <a:lnTo>
                  <a:pt x="1514" y="3166"/>
                </a:lnTo>
                <a:lnTo>
                  <a:pt x="1486" y="3164"/>
                </a:lnTo>
                <a:lnTo>
                  <a:pt x="1486" y="3164"/>
                </a:lnTo>
                <a:lnTo>
                  <a:pt x="1460" y="3161"/>
                </a:lnTo>
                <a:lnTo>
                  <a:pt x="1432" y="3156"/>
                </a:lnTo>
                <a:lnTo>
                  <a:pt x="1406" y="3152"/>
                </a:lnTo>
                <a:lnTo>
                  <a:pt x="1378" y="3148"/>
                </a:lnTo>
                <a:lnTo>
                  <a:pt x="1352" y="3143"/>
                </a:lnTo>
                <a:lnTo>
                  <a:pt x="1325" y="3138"/>
                </a:lnTo>
                <a:lnTo>
                  <a:pt x="1299" y="3132"/>
                </a:lnTo>
                <a:lnTo>
                  <a:pt x="1272" y="3126"/>
                </a:lnTo>
                <a:lnTo>
                  <a:pt x="1247" y="3120"/>
                </a:lnTo>
                <a:lnTo>
                  <a:pt x="1220" y="3112"/>
                </a:lnTo>
                <a:lnTo>
                  <a:pt x="1195" y="3105"/>
                </a:lnTo>
                <a:lnTo>
                  <a:pt x="1169" y="3097"/>
                </a:lnTo>
                <a:lnTo>
                  <a:pt x="1144" y="3088"/>
                </a:lnTo>
                <a:lnTo>
                  <a:pt x="1119" y="3080"/>
                </a:lnTo>
                <a:lnTo>
                  <a:pt x="1094" y="3071"/>
                </a:lnTo>
                <a:lnTo>
                  <a:pt x="1069" y="3060"/>
                </a:lnTo>
                <a:lnTo>
                  <a:pt x="1069" y="3060"/>
                </a:lnTo>
                <a:lnTo>
                  <a:pt x="1052" y="3053"/>
                </a:lnTo>
                <a:lnTo>
                  <a:pt x="1036" y="3047"/>
                </a:lnTo>
                <a:lnTo>
                  <a:pt x="1018" y="3039"/>
                </a:lnTo>
                <a:lnTo>
                  <a:pt x="1002" y="3032"/>
                </a:lnTo>
                <a:lnTo>
                  <a:pt x="989" y="3026"/>
                </a:lnTo>
                <a:lnTo>
                  <a:pt x="974" y="3018"/>
                </a:lnTo>
                <a:lnTo>
                  <a:pt x="960" y="3011"/>
                </a:lnTo>
                <a:lnTo>
                  <a:pt x="947" y="3004"/>
                </a:lnTo>
                <a:lnTo>
                  <a:pt x="930" y="2996"/>
                </a:lnTo>
                <a:lnTo>
                  <a:pt x="913" y="2988"/>
                </a:lnTo>
                <a:lnTo>
                  <a:pt x="897" y="2979"/>
                </a:lnTo>
                <a:lnTo>
                  <a:pt x="881" y="2969"/>
                </a:lnTo>
                <a:lnTo>
                  <a:pt x="881" y="2968"/>
                </a:lnTo>
                <a:lnTo>
                  <a:pt x="858" y="2956"/>
                </a:lnTo>
                <a:lnTo>
                  <a:pt x="836" y="2943"/>
                </a:lnTo>
                <a:lnTo>
                  <a:pt x="815" y="2929"/>
                </a:lnTo>
                <a:lnTo>
                  <a:pt x="793" y="2914"/>
                </a:lnTo>
                <a:lnTo>
                  <a:pt x="772" y="2900"/>
                </a:lnTo>
                <a:lnTo>
                  <a:pt x="750" y="2886"/>
                </a:lnTo>
                <a:lnTo>
                  <a:pt x="730" y="2870"/>
                </a:lnTo>
                <a:lnTo>
                  <a:pt x="710" y="2855"/>
                </a:lnTo>
                <a:lnTo>
                  <a:pt x="699" y="2847"/>
                </a:lnTo>
                <a:lnTo>
                  <a:pt x="690" y="2841"/>
                </a:lnTo>
                <a:lnTo>
                  <a:pt x="676" y="2828"/>
                </a:lnTo>
                <a:lnTo>
                  <a:pt x="661" y="2816"/>
                </a:lnTo>
                <a:lnTo>
                  <a:pt x="646" y="2804"/>
                </a:lnTo>
                <a:lnTo>
                  <a:pt x="632" y="2792"/>
                </a:lnTo>
                <a:lnTo>
                  <a:pt x="632" y="2791"/>
                </a:lnTo>
                <a:lnTo>
                  <a:pt x="625" y="2785"/>
                </a:lnTo>
                <a:lnTo>
                  <a:pt x="618" y="2778"/>
                </a:lnTo>
                <a:lnTo>
                  <a:pt x="606" y="2768"/>
                </a:lnTo>
                <a:lnTo>
                  <a:pt x="594" y="2758"/>
                </a:lnTo>
                <a:lnTo>
                  <a:pt x="559" y="2722"/>
                </a:lnTo>
                <a:lnTo>
                  <a:pt x="559" y="2722"/>
                </a:lnTo>
                <a:lnTo>
                  <a:pt x="548" y="2711"/>
                </a:lnTo>
                <a:lnTo>
                  <a:pt x="536" y="2700"/>
                </a:lnTo>
                <a:lnTo>
                  <a:pt x="526" y="2688"/>
                </a:lnTo>
                <a:lnTo>
                  <a:pt x="515" y="2677"/>
                </a:lnTo>
                <a:lnTo>
                  <a:pt x="504" y="2664"/>
                </a:lnTo>
                <a:lnTo>
                  <a:pt x="491" y="2651"/>
                </a:lnTo>
                <a:lnTo>
                  <a:pt x="480" y="2637"/>
                </a:lnTo>
                <a:lnTo>
                  <a:pt x="472" y="2628"/>
                </a:lnTo>
                <a:lnTo>
                  <a:pt x="461" y="2615"/>
                </a:lnTo>
                <a:lnTo>
                  <a:pt x="450" y="2602"/>
                </a:lnTo>
                <a:lnTo>
                  <a:pt x="439" y="2588"/>
                </a:lnTo>
                <a:lnTo>
                  <a:pt x="429" y="2576"/>
                </a:lnTo>
                <a:lnTo>
                  <a:pt x="429" y="2576"/>
                </a:lnTo>
                <a:lnTo>
                  <a:pt x="415" y="2557"/>
                </a:lnTo>
                <a:lnTo>
                  <a:pt x="401" y="2537"/>
                </a:lnTo>
                <a:lnTo>
                  <a:pt x="386" y="2518"/>
                </a:lnTo>
                <a:lnTo>
                  <a:pt x="373" y="2497"/>
                </a:lnTo>
                <a:lnTo>
                  <a:pt x="360" y="2478"/>
                </a:lnTo>
                <a:lnTo>
                  <a:pt x="347" y="2458"/>
                </a:lnTo>
                <a:lnTo>
                  <a:pt x="334" y="2438"/>
                </a:lnTo>
                <a:lnTo>
                  <a:pt x="322" y="2418"/>
                </a:lnTo>
                <a:lnTo>
                  <a:pt x="310" y="2397"/>
                </a:lnTo>
                <a:lnTo>
                  <a:pt x="299" y="2377"/>
                </a:lnTo>
                <a:lnTo>
                  <a:pt x="288" y="2356"/>
                </a:lnTo>
                <a:lnTo>
                  <a:pt x="277" y="2336"/>
                </a:lnTo>
                <a:lnTo>
                  <a:pt x="267" y="2316"/>
                </a:lnTo>
                <a:lnTo>
                  <a:pt x="257" y="2295"/>
                </a:lnTo>
                <a:lnTo>
                  <a:pt x="248" y="2275"/>
                </a:lnTo>
                <a:lnTo>
                  <a:pt x="239" y="2254"/>
                </a:lnTo>
                <a:lnTo>
                  <a:pt x="239" y="2254"/>
                </a:lnTo>
                <a:lnTo>
                  <a:pt x="230" y="2234"/>
                </a:lnTo>
                <a:lnTo>
                  <a:pt x="222" y="2213"/>
                </a:lnTo>
                <a:lnTo>
                  <a:pt x="214" y="2193"/>
                </a:lnTo>
                <a:lnTo>
                  <a:pt x="206" y="2172"/>
                </a:lnTo>
                <a:lnTo>
                  <a:pt x="199" y="2152"/>
                </a:lnTo>
                <a:lnTo>
                  <a:pt x="192" y="2132"/>
                </a:lnTo>
                <a:lnTo>
                  <a:pt x="185" y="2111"/>
                </a:lnTo>
                <a:lnTo>
                  <a:pt x="178" y="2091"/>
                </a:lnTo>
                <a:lnTo>
                  <a:pt x="173" y="2072"/>
                </a:lnTo>
                <a:lnTo>
                  <a:pt x="167" y="2053"/>
                </a:lnTo>
                <a:lnTo>
                  <a:pt x="162" y="2035"/>
                </a:lnTo>
                <a:lnTo>
                  <a:pt x="158" y="20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305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21600000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175743-446F-470F-AD24-6E55982BE4B5}"/>
              </a:ext>
            </a:extLst>
          </p:cNvPr>
          <p:cNvSpPr/>
          <p:nvPr/>
        </p:nvSpPr>
        <p:spPr>
          <a:xfrm>
            <a:off x="-485" y="0"/>
            <a:ext cx="9142589" cy="5141913"/>
          </a:xfrm>
          <a:prstGeom prst="rect">
            <a:avLst/>
          </a:prstGeom>
          <a:solidFill>
            <a:srgbClr val="2C6E95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/>
            <a:endParaRPr lang="ru-RU" sz="2400" dirty="0">
              <a:sym typeface="Calibri"/>
            </a:endParaRPr>
          </a:p>
        </p:txBody>
      </p:sp>
      <p:sp>
        <p:nvSpPr>
          <p:cNvPr id="2" name="Forma libre 1"/>
          <p:cNvSpPr/>
          <p:nvPr/>
        </p:nvSpPr>
        <p:spPr>
          <a:xfrm>
            <a:off x="5923471" y="720988"/>
            <a:ext cx="2422072" cy="4463143"/>
          </a:xfrm>
          <a:custGeom>
            <a:avLst/>
            <a:gdLst>
              <a:gd name="connsiteX0" fmla="*/ 2286000 w 2422072"/>
              <a:gd name="connsiteY0" fmla="*/ 130628 h 4446814"/>
              <a:gd name="connsiteX1" fmla="*/ 0 w 2422072"/>
              <a:gd name="connsiteY1" fmla="*/ 4446814 h 4446814"/>
              <a:gd name="connsiteX2" fmla="*/ 185057 w 2422072"/>
              <a:gd name="connsiteY2" fmla="*/ 4425043 h 4446814"/>
              <a:gd name="connsiteX3" fmla="*/ 2422072 w 2422072"/>
              <a:gd name="connsiteY3" fmla="*/ 0 h 4446814"/>
              <a:gd name="connsiteX4" fmla="*/ 2286000 w 2422072"/>
              <a:gd name="connsiteY4" fmla="*/ 130628 h 4446814"/>
              <a:gd name="connsiteX0" fmla="*/ 2356757 w 2422072"/>
              <a:gd name="connsiteY0" fmla="*/ 76200 h 4446814"/>
              <a:gd name="connsiteX1" fmla="*/ 0 w 2422072"/>
              <a:gd name="connsiteY1" fmla="*/ 4446814 h 4446814"/>
              <a:gd name="connsiteX2" fmla="*/ 185057 w 2422072"/>
              <a:gd name="connsiteY2" fmla="*/ 4425043 h 4446814"/>
              <a:gd name="connsiteX3" fmla="*/ 2422072 w 2422072"/>
              <a:gd name="connsiteY3" fmla="*/ 0 h 4446814"/>
              <a:gd name="connsiteX4" fmla="*/ 2356757 w 2422072"/>
              <a:gd name="connsiteY4" fmla="*/ 76200 h 4446814"/>
              <a:gd name="connsiteX0" fmla="*/ 2356757 w 2422072"/>
              <a:gd name="connsiteY0" fmla="*/ 76200 h 4463143"/>
              <a:gd name="connsiteX1" fmla="*/ 0 w 2422072"/>
              <a:gd name="connsiteY1" fmla="*/ 4446814 h 4463143"/>
              <a:gd name="connsiteX2" fmla="*/ 117324 w 2422072"/>
              <a:gd name="connsiteY2" fmla="*/ 4463143 h 4463143"/>
              <a:gd name="connsiteX3" fmla="*/ 2422072 w 2422072"/>
              <a:gd name="connsiteY3" fmla="*/ 0 h 4463143"/>
              <a:gd name="connsiteX4" fmla="*/ 2356757 w 2422072"/>
              <a:gd name="connsiteY4" fmla="*/ 76200 h 4463143"/>
              <a:gd name="connsiteX0" fmla="*/ 2356757 w 2422072"/>
              <a:gd name="connsiteY0" fmla="*/ 76200 h 4463143"/>
              <a:gd name="connsiteX1" fmla="*/ 0 w 2422072"/>
              <a:gd name="connsiteY1" fmla="*/ 4446814 h 4463143"/>
              <a:gd name="connsiteX2" fmla="*/ 49590 w 2422072"/>
              <a:gd name="connsiteY2" fmla="*/ 4463143 h 4463143"/>
              <a:gd name="connsiteX3" fmla="*/ 2422072 w 2422072"/>
              <a:gd name="connsiteY3" fmla="*/ 0 h 4463143"/>
              <a:gd name="connsiteX4" fmla="*/ 2356757 w 2422072"/>
              <a:gd name="connsiteY4" fmla="*/ 76200 h 4463143"/>
              <a:gd name="connsiteX0" fmla="*/ 2356757 w 2422072"/>
              <a:gd name="connsiteY0" fmla="*/ 76200 h 4463143"/>
              <a:gd name="connsiteX1" fmla="*/ 0 w 2422072"/>
              <a:gd name="connsiteY1" fmla="*/ 4446814 h 4463143"/>
              <a:gd name="connsiteX2" fmla="*/ 74990 w 2422072"/>
              <a:gd name="connsiteY2" fmla="*/ 4463143 h 4463143"/>
              <a:gd name="connsiteX3" fmla="*/ 2422072 w 2422072"/>
              <a:gd name="connsiteY3" fmla="*/ 0 h 4463143"/>
              <a:gd name="connsiteX4" fmla="*/ 2356757 w 2422072"/>
              <a:gd name="connsiteY4" fmla="*/ 76200 h 446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2072" h="4463143">
                <a:moveTo>
                  <a:pt x="2356757" y="76200"/>
                </a:moveTo>
                <a:lnTo>
                  <a:pt x="0" y="4446814"/>
                </a:lnTo>
                <a:lnTo>
                  <a:pt x="74990" y="4463143"/>
                </a:lnTo>
                <a:lnTo>
                  <a:pt x="2422072" y="0"/>
                </a:lnTo>
                <a:lnTo>
                  <a:pt x="2356757" y="76200"/>
                </a:lnTo>
                <a:close/>
              </a:path>
            </a:pathLst>
          </a:custGeom>
          <a:solidFill>
            <a:srgbClr val="7BDEF9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C3E9E-D725-43D2-A594-AD49591FAB00}"/>
              </a:ext>
            </a:extLst>
          </p:cNvPr>
          <p:cNvSpPr txBox="1"/>
          <p:nvPr/>
        </p:nvSpPr>
        <p:spPr>
          <a:xfrm rot="16200000">
            <a:off x="-1565027" y="1678589"/>
            <a:ext cx="367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>
                <a:solidFill>
                  <a:srgbClr val="AFE8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Objetivos de la IV EISST</a:t>
            </a:r>
            <a:endParaRPr lang="es-ES" sz="2000" dirty="0">
              <a:solidFill>
                <a:srgbClr val="AFE8FF"/>
              </a:solidFill>
              <a:latin typeface="Arial Black" panose="020B0A04020102020204" pitchFamily="34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857694CD-B4D5-4144-A8D2-1A7EAE949E28}"/>
              </a:ext>
            </a:extLst>
          </p:cNvPr>
          <p:cNvSpPr/>
          <p:nvPr/>
        </p:nvSpPr>
        <p:spPr>
          <a:xfrm flipV="1">
            <a:off x="7560200" y="1801086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A37FB18-9181-4906-A260-E8AAD2F7A45F}"/>
              </a:ext>
            </a:extLst>
          </p:cNvPr>
          <p:cNvSpPr/>
          <p:nvPr/>
        </p:nvSpPr>
        <p:spPr>
          <a:xfrm flipV="1">
            <a:off x="7000164" y="2870906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37D63F6-CE33-4C41-B05F-14F672183049}"/>
              </a:ext>
            </a:extLst>
          </p:cNvPr>
          <p:cNvCxnSpPr>
            <a:cxnSpLocks/>
          </p:cNvCxnSpPr>
          <p:nvPr/>
        </p:nvCxnSpPr>
        <p:spPr>
          <a:xfrm>
            <a:off x="6269920" y="955163"/>
            <a:ext cx="1410297" cy="965939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2994436" y="504955"/>
            <a:ext cx="249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Nuevas Formas de Trabajo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3443837" y="219341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1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F88C446-8F1F-4B50-B266-5AC7E2E11391}"/>
              </a:ext>
            </a:extLst>
          </p:cNvPr>
          <p:cNvCxnSpPr>
            <a:cxnSpLocks/>
          </p:cNvCxnSpPr>
          <p:nvPr/>
        </p:nvCxnSpPr>
        <p:spPr>
          <a:xfrm>
            <a:off x="4598440" y="2248691"/>
            <a:ext cx="2536067" cy="753582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25">
            <a:extLst>
              <a:ext uri="{FF2B5EF4-FFF2-40B4-BE49-F238E27FC236}">
                <a16:creationId xmlns:a16="http://schemas.microsoft.com/office/drawing/2014/main" id="{6A37FB18-9181-4906-A260-E8AAD2F7A45F}"/>
              </a:ext>
            </a:extLst>
          </p:cNvPr>
          <p:cNvSpPr/>
          <p:nvPr/>
        </p:nvSpPr>
        <p:spPr>
          <a:xfrm flipV="1">
            <a:off x="6559177" y="3714111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cxnSp>
        <p:nvCxnSpPr>
          <p:cNvPr id="23" name="Прямая соединительная линия 39">
            <a:extLst>
              <a:ext uri="{FF2B5EF4-FFF2-40B4-BE49-F238E27FC236}">
                <a16:creationId xmlns:a16="http://schemas.microsoft.com/office/drawing/2014/main" id="{5F88C446-8F1F-4B50-B266-5AC7E2E11391}"/>
              </a:ext>
            </a:extLst>
          </p:cNvPr>
          <p:cNvCxnSpPr>
            <a:cxnSpLocks/>
          </p:cNvCxnSpPr>
          <p:nvPr/>
        </p:nvCxnSpPr>
        <p:spPr>
          <a:xfrm>
            <a:off x="3780351" y="3783861"/>
            <a:ext cx="2920586" cy="57001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2205764" y="776787"/>
            <a:ext cx="33949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  <a:defRPr sz="11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r>
              <a:rPr lang="es-ES" dirty="0"/>
              <a:t>Teletrabajo, trabajo híbrido, plataformas, desconexión digital, riesgos psicosociales de la digitalización, ciberseguridad, formalización y gobernanza algorítmica</a:t>
            </a:r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1460260" y="1987668"/>
            <a:ext cx="249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Perspectiva de Género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1914759" y="1704071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2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798594" y="2269676"/>
            <a:ext cx="35033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</a:pPr>
            <a:r>
              <a:rPr lang="es-ES" sz="11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Prevención </a:t>
            </a:r>
            <a:r>
              <a:rPr lang="es-ES" sz="1100" b="1" dirty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de la violencia y el acoso y </a:t>
            </a:r>
            <a:r>
              <a:rPr lang="es-ES" sz="11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necesidad </a:t>
            </a:r>
            <a:r>
              <a:rPr lang="es-ES" sz="1100" b="1" dirty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de datos desagregados, inspección sensible al género y protección efectiva frente a desigualdades estructurales</a:t>
            </a:r>
          </a:p>
        </p:txBody>
      </p:sp>
      <p:sp>
        <p:nvSpPr>
          <p:cNvPr id="35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763896" y="3474581"/>
            <a:ext cx="2456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Cambio Climático y Transición Justa</a:t>
            </a:r>
          </a:p>
        </p:txBody>
      </p:sp>
      <p:sp>
        <p:nvSpPr>
          <p:cNvPr id="36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1249160" y="3174083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3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7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811264" y="3969473"/>
            <a:ext cx="2409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</a:pPr>
            <a:r>
              <a:rPr lang="es-ES" sz="11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Estrés térmico, radiación ultravioleta, </a:t>
            </a:r>
            <a:r>
              <a:rPr lang="es-ES" sz="1100" b="1" dirty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eventos extremos, </a:t>
            </a:r>
            <a:r>
              <a:rPr lang="es-ES" sz="11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riesgos </a:t>
            </a:r>
            <a:r>
              <a:rPr lang="es-ES" sz="1100" b="1" dirty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biológicos emergentes y </a:t>
            </a:r>
            <a:r>
              <a:rPr lang="es-ES" sz="1100" b="1" dirty="0" smtClean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transición hacia </a:t>
            </a:r>
            <a:r>
              <a:rPr lang="es-ES" sz="1100" b="1" dirty="0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rPr>
              <a:t>empleos verdes seguros</a:t>
            </a:r>
          </a:p>
        </p:txBody>
      </p:sp>
      <p:grpSp>
        <p:nvGrpSpPr>
          <p:cNvPr id="52" name="Grupo 51"/>
          <p:cNvGrpSpPr/>
          <p:nvPr/>
        </p:nvGrpSpPr>
        <p:grpSpPr>
          <a:xfrm>
            <a:off x="4141721" y="1828544"/>
            <a:ext cx="838174" cy="836882"/>
            <a:chOff x="5357228" y="1546868"/>
            <a:chExt cx="838174" cy="836882"/>
          </a:xfrm>
        </p:grpSpPr>
        <p:sp>
          <p:nvSpPr>
            <p:cNvPr id="47" name="Рисунок 6">
              <a:extLst>
                <a:ext uri="{FF2B5EF4-FFF2-40B4-BE49-F238E27FC236}">
                  <a16:creationId xmlns:a16="http://schemas.microsoft.com/office/drawing/2014/main" id="{8902FBB1-7B44-49A4-B0A8-357C4A90CF80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5357228" y="1546868"/>
              <a:ext cx="838174" cy="836882"/>
            </a:xfrm>
            <a:prstGeom prst="ellipse">
              <a:avLst/>
            </a:prstGeom>
            <a:solidFill>
              <a:srgbClr val="B87CAA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49" name="Image 0" descr="preencod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20304" y="1709297"/>
              <a:ext cx="512022" cy="512022"/>
            </a:xfrm>
            <a:prstGeom prst="rect">
              <a:avLst/>
            </a:prstGeom>
          </p:spPr>
        </p:pic>
      </p:grpSp>
      <p:grpSp>
        <p:nvGrpSpPr>
          <p:cNvPr id="53" name="Grupo 52"/>
          <p:cNvGrpSpPr/>
          <p:nvPr/>
        </p:nvGrpSpPr>
        <p:grpSpPr>
          <a:xfrm>
            <a:off x="3379406" y="3353845"/>
            <a:ext cx="838174" cy="836882"/>
            <a:chOff x="4456667" y="2981288"/>
            <a:chExt cx="838174" cy="836882"/>
          </a:xfrm>
        </p:grpSpPr>
        <p:sp>
          <p:nvSpPr>
            <p:cNvPr id="48" name="Рисунок 6">
              <a:extLst>
                <a:ext uri="{FF2B5EF4-FFF2-40B4-BE49-F238E27FC236}">
                  <a16:creationId xmlns:a16="http://schemas.microsoft.com/office/drawing/2014/main" id="{8902FBB1-7B44-49A4-B0A8-357C4A90CF80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4456667" y="2981288"/>
              <a:ext cx="838174" cy="836882"/>
            </a:xfrm>
            <a:prstGeom prst="ellipse">
              <a:avLst/>
            </a:prstGeom>
            <a:solidFill>
              <a:srgbClr val="AED086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50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4007" y="3107983"/>
              <a:ext cx="583492" cy="583492"/>
            </a:xfrm>
            <a:prstGeom prst="rect">
              <a:avLst/>
            </a:prstGeom>
          </p:spPr>
        </p:pic>
      </p:grpSp>
      <p:grpSp>
        <p:nvGrpSpPr>
          <p:cNvPr id="51" name="Grupo 50"/>
          <p:cNvGrpSpPr/>
          <p:nvPr/>
        </p:nvGrpSpPr>
        <p:grpSpPr>
          <a:xfrm>
            <a:off x="5617411" y="364575"/>
            <a:ext cx="838174" cy="836882"/>
            <a:chOff x="6633215" y="162546"/>
            <a:chExt cx="838174" cy="836882"/>
          </a:xfrm>
        </p:grpSpPr>
        <p:sp>
          <p:nvSpPr>
            <p:cNvPr id="46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6633215" y="162546"/>
              <a:ext cx="838174" cy="836882"/>
            </a:xfrm>
            <a:prstGeom prst="ellipse">
              <a:avLst/>
            </a:prstGeom>
            <a:solidFill>
              <a:srgbClr val="297ABD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45" name="Image 0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4125" y="292809"/>
              <a:ext cx="576354" cy="576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654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0.25555 L -5.55556E-7 3.20988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7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4.16667E-6 0.25556 L 4.16667E-6 -1.48148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7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7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25556 L -1.94444E-6 -3.7037E-7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7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22" grpId="0" animBg="1"/>
      <p:bldP spid="22" grpId="1" animBg="1"/>
      <p:bldP spid="26" grpId="0" animBg="1"/>
      <p:bldP spid="26" grpId="1" animBg="1"/>
      <p:bldP spid="33" grpId="0"/>
      <p:bldP spid="34" grpId="0"/>
      <p:bldP spid="19" grpId="0" animBg="1"/>
      <p:bldP spid="19" grpId="1" animBg="1"/>
      <p:bldP spid="27" grpId="0"/>
      <p:bldP spid="29" grpId="0"/>
      <p:bldP spid="31" grpId="0"/>
      <p:bldP spid="32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9">
            <a:extLst>
              <a:ext uri="{FF2B5EF4-FFF2-40B4-BE49-F238E27FC236}">
                <a16:creationId xmlns:a16="http://schemas.microsoft.com/office/drawing/2014/main" id="{75175743-446F-470F-AD24-6E55982BE4B5}"/>
              </a:ext>
            </a:extLst>
          </p:cNvPr>
          <p:cNvSpPr/>
          <p:nvPr/>
        </p:nvSpPr>
        <p:spPr>
          <a:xfrm>
            <a:off x="-485" y="0"/>
            <a:ext cx="9142589" cy="5141913"/>
          </a:xfrm>
          <a:prstGeom prst="rect">
            <a:avLst/>
          </a:prstGeom>
          <a:solidFill>
            <a:srgbClr val="2C6E95">
              <a:alpha val="77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17"/>
            <a:endParaRPr lang="ru-RU" sz="2400" dirty="0">
              <a:sym typeface="Calibri"/>
            </a:endParaRPr>
          </a:p>
        </p:txBody>
      </p:sp>
      <p:sp>
        <p:nvSpPr>
          <p:cNvPr id="2" name="Forma libre 1"/>
          <p:cNvSpPr/>
          <p:nvPr/>
        </p:nvSpPr>
        <p:spPr>
          <a:xfrm>
            <a:off x="3084005" y="-92319"/>
            <a:ext cx="2993780" cy="5328138"/>
          </a:xfrm>
          <a:custGeom>
            <a:avLst/>
            <a:gdLst>
              <a:gd name="connsiteX0" fmla="*/ 2977662 w 3071446"/>
              <a:gd name="connsiteY0" fmla="*/ 0 h 5380892"/>
              <a:gd name="connsiteX1" fmla="*/ 0 w 3071446"/>
              <a:gd name="connsiteY1" fmla="*/ 5380892 h 5380892"/>
              <a:gd name="connsiteX2" fmla="*/ 263769 w 3071446"/>
              <a:gd name="connsiteY2" fmla="*/ 5357446 h 5380892"/>
              <a:gd name="connsiteX3" fmla="*/ 3071446 w 3071446"/>
              <a:gd name="connsiteY3" fmla="*/ 0 h 5380892"/>
              <a:gd name="connsiteX4" fmla="*/ 2977662 w 3071446"/>
              <a:gd name="connsiteY4" fmla="*/ 0 h 5380892"/>
              <a:gd name="connsiteX0" fmla="*/ 2977662 w 3071446"/>
              <a:gd name="connsiteY0" fmla="*/ 0 h 5380892"/>
              <a:gd name="connsiteX1" fmla="*/ 0 w 3071446"/>
              <a:gd name="connsiteY1" fmla="*/ 5380892 h 5380892"/>
              <a:gd name="connsiteX2" fmla="*/ 263769 w 3071446"/>
              <a:gd name="connsiteY2" fmla="*/ 5292969 h 5380892"/>
              <a:gd name="connsiteX3" fmla="*/ 3071446 w 3071446"/>
              <a:gd name="connsiteY3" fmla="*/ 0 h 5380892"/>
              <a:gd name="connsiteX4" fmla="*/ 2977662 w 3071446"/>
              <a:gd name="connsiteY4" fmla="*/ 0 h 5380892"/>
              <a:gd name="connsiteX0" fmla="*/ 2977662 w 3071446"/>
              <a:gd name="connsiteY0" fmla="*/ 0 h 5380892"/>
              <a:gd name="connsiteX1" fmla="*/ 0 w 3071446"/>
              <a:gd name="connsiteY1" fmla="*/ 5380892 h 5380892"/>
              <a:gd name="connsiteX2" fmla="*/ 228600 w 3071446"/>
              <a:gd name="connsiteY2" fmla="*/ 5234353 h 5380892"/>
              <a:gd name="connsiteX3" fmla="*/ 3071446 w 3071446"/>
              <a:gd name="connsiteY3" fmla="*/ 0 h 5380892"/>
              <a:gd name="connsiteX4" fmla="*/ 2977662 w 3071446"/>
              <a:gd name="connsiteY4" fmla="*/ 0 h 5380892"/>
              <a:gd name="connsiteX0" fmla="*/ 2977662 w 3071446"/>
              <a:gd name="connsiteY0" fmla="*/ 0 h 5380892"/>
              <a:gd name="connsiteX1" fmla="*/ 0 w 3071446"/>
              <a:gd name="connsiteY1" fmla="*/ 5380892 h 5380892"/>
              <a:gd name="connsiteX2" fmla="*/ 234461 w 3071446"/>
              <a:gd name="connsiteY2" fmla="*/ 5269523 h 5380892"/>
              <a:gd name="connsiteX3" fmla="*/ 3071446 w 3071446"/>
              <a:gd name="connsiteY3" fmla="*/ 0 h 5380892"/>
              <a:gd name="connsiteX4" fmla="*/ 2977662 w 3071446"/>
              <a:gd name="connsiteY4" fmla="*/ 0 h 5380892"/>
              <a:gd name="connsiteX0" fmla="*/ 2907323 w 3001107"/>
              <a:gd name="connsiteY0" fmla="*/ 0 h 5345723"/>
              <a:gd name="connsiteX1" fmla="*/ 0 w 3001107"/>
              <a:gd name="connsiteY1" fmla="*/ 5345723 h 5345723"/>
              <a:gd name="connsiteX2" fmla="*/ 164122 w 3001107"/>
              <a:gd name="connsiteY2" fmla="*/ 5269523 h 5345723"/>
              <a:gd name="connsiteX3" fmla="*/ 3001107 w 3001107"/>
              <a:gd name="connsiteY3" fmla="*/ 0 h 5345723"/>
              <a:gd name="connsiteX4" fmla="*/ 2907323 w 3001107"/>
              <a:gd name="connsiteY4" fmla="*/ 0 h 5345723"/>
              <a:gd name="connsiteX0" fmla="*/ 2919046 w 3012830"/>
              <a:gd name="connsiteY0" fmla="*/ 0 h 5328138"/>
              <a:gd name="connsiteX1" fmla="*/ 0 w 3012830"/>
              <a:gd name="connsiteY1" fmla="*/ 5328138 h 5328138"/>
              <a:gd name="connsiteX2" fmla="*/ 175845 w 3012830"/>
              <a:gd name="connsiteY2" fmla="*/ 5269523 h 5328138"/>
              <a:gd name="connsiteX3" fmla="*/ 3012830 w 3012830"/>
              <a:gd name="connsiteY3" fmla="*/ 0 h 5328138"/>
              <a:gd name="connsiteX4" fmla="*/ 2919046 w 3012830"/>
              <a:gd name="connsiteY4" fmla="*/ 0 h 5328138"/>
              <a:gd name="connsiteX0" fmla="*/ 2919046 w 2993780"/>
              <a:gd name="connsiteY0" fmla="*/ 0 h 5328138"/>
              <a:gd name="connsiteX1" fmla="*/ 0 w 2993780"/>
              <a:gd name="connsiteY1" fmla="*/ 5328138 h 5328138"/>
              <a:gd name="connsiteX2" fmla="*/ 175845 w 2993780"/>
              <a:gd name="connsiteY2" fmla="*/ 5269523 h 5328138"/>
              <a:gd name="connsiteX3" fmla="*/ 2993780 w 2993780"/>
              <a:gd name="connsiteY3" fmla="*/ 0 h 5328138"/>
              <a:gd name="connsiteX4" fmla="*/ 2919046 w 2993780"/>
              <a:gd name="connsiteY4" fmla="*/ 0 h 532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3780" h="5328138">
                <a:moveTo>
                  <a:pt x="2919046" y="0"/>
                </a:moveTo>
                <a:lnTo>
                  <a:pt x="0" y="5328138"/>
                </a:lnTo>
                <a:lnTo>
                  <a:pt x="175845" y="5269523"/>
                </a:lnTo>
                <a:lnTo>
                  <a:pt x="2993780" y="0"/>
                </a:lnTo>
                <a:lnTo>
                  <a:pt x="2919046" y="0"/>
                </a:lnTo>
                <a:close/>
              </a:path>
            </a:pathLst>
          </a:custGeom>
          <a:solidFill>
            <a:srgbClr val="7BD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C977FCE6-B3B4-48C9-9658-447CF2DAA8DA}"/>
              </a:ext>
            </a:extLst>
          </p:cNvPr>
          <p:cNvSpPr/>
          <p:nvPr/>
        </p:nvSpPr>
        <p:spPr>
          <a:xfrm flipV="1">
            <a:off x="5465914" y="681793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02353191-66BC-4646-BA97-129ADEF4BF15}"/>
              </a:ext>
            </a:extLst>
          </p:cNvPr>
          <p:cNvSpPr/>
          <p:nvPr/>
        </p:nvSpPr>
        <p:spPr>
          <a:xfrm flipV="1">
            <a:off x="3708132" y="3871714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3B1D6B31-3E41-4A43-A7A1-EDD1D9AC1163}"/>
              </a:ext>
            </a:extLst>
          </p:cNvPr>
          <p:cNvCxnSpPr>
            <a:cxnSpLocks/>
          </p:cNvCxnSpPr>
          <p:nvPr/>
        </p:nvCxnSpPr>
        <p:spPr>
          <a:xfrm>
            <a:off x="5592018" y="801808"/>
            <a:ext cx="990813" cy="113583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CC91CBE2-53B5-4485-90BD-4C6C9D28BCD5}"/>
              </a:ext>
            </a:extLst>
          </p:cNvPr>
          <p:cNvCxnSpPr>
            <a:cxnSpLocks/>
          </p:cNvCxnSpPr>
          <p:nvPr/>
        </p:nvCxnSpPr>
        <p:spPr>
          <a:xfrm>
            <a:off x="3570125" y="587887"/>
            <a:ext cx="1986519" cy="207483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F6A4BAE5-7359-4A64-9642-DD6AE7B0FF9B}"/>
              </a:ext>
            </a:extLst>
          </p:cNvPr>
          <p:cNvCxnSpPr>
            <a:cxnSpLocks/>
          </p:cNvCxnSpPr>
          <p:nvPr/>
        </p:nvCxnSpPr>
        <p:spPr>
          <a:xfrm flipV="1">
            <a:off x="4012521" y="809492"/>
            <a:ext cx="1573410" cy="859869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F10D5B7E-3134-4745-ABD0-04B358091D0C}"/>
              </a:ext>
            </a:extLst>
          </p:cNvPr>
          <p:cNvCxnSpPr>
            <a:cxnSpLocks/>
          </p:cNvCxnSpPr>
          <p:nvPr/>
        </p:nvCxnSpPr>
        <p:spPr>
          <a:xfrm flipV="1">
            <a:off x="3828148" y="3330515"/>
            <a:ext cx="1427370" cy="669632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74E41EFC-7BFE-49CF-A43A-FD2B5047198E}"/>
              </a:ext>
            </a:extLst>
          </p:cNvPr>
          <p:cNvCxnSpPr>
            <a:cxnSpLocks/>
          </p:cNvCxnSpPr>
          <p:nvPr/>
        </p:nvCxnSpPr>
        <p:spPr>
          <a:xfrm>
            <a:off x="3828148" y="4000147"/>
            <a:ext cx="1533073" cy="590382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C411DE2E-B612-4125-9963-F16486325E3A}"/>
              </a:ext>
            </a:extLst>
          </p:cNvPr>
          <p:cNvCxnSpPr>
            <a:cxnSpLocks/>
          </p:cNvCxnSpPr>
          <p:nvPr/>
        </p:nvCxnSpPr>
        <p:spPr>
          <a:xfrm flipV="1">
            <a:off x="2611726" y="4000149"/>
            <a:ext cx="1185906" cy="18624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780161" y="432629"/>
            <a:ext cx="2495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79964"/>
            <a:r>
              <a:rPr lang="es-ES" sz="16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Centro de Muestras: Tecnología e IA</a:t>
            </a: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1067543" y="134102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4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752547" y="1301320"/>
            <a:ext cx="263937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  <a:defRPr sz="11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marL="0" indent="0" algn="r">
              <a:buNone/>
            </a:pPr>
            <a:r>
              <a:rPr lang="es-ES" sz="1400" dirty="0" smtClean="0">
                <a:solidFill>
                  <a:srgbClr val="C0E399"/>
                </a:solidFill>
              </a:rPr>
              <a:t>Objetivo transversal </a:t>
            </a:r>
            <a:r>
              <a:rPr lang="es-ES" sz="1400" dirty="0">
                <a:solidFill>
                  <a:srgbClr val="C0E399"/>
                </a:solidFill>
              </a:rPr>
              <a:t>de apoyo: </a:t>
            </a:r>
          </a:p>
          <a:p>
            <a:pPr marL="361950" indent="0">
              <a:buNone/>
            </a:pPr>
            <a:r>
              <a:rPr lang="es-ES" sz="1200" dirty="0" smtClean="0"/>
              <a:t>Banco </a:t>
            </a:r>
            <a:r>
              <a:rPr lang="es-ES" sz="1200" dirty="0"/>
              <a:t>de pruebas para compartir tecnología e inteligencia artificial al servicio de la </a:t>
            </a:r>
            <a:r>
              <a:rPr lang="es-ES" sz="1200" dirty="0" smtClean="0"/>
              <a:t>prevención</a:t>
            </a:r>
            <a:endParaRPr lang="es-ES" sz="1200" dirty="0"/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021C3E9E-D725-43D2-A594-AD49591FAB00}"/>
              </a:ext>
            </a:extLst>
          </p:cNvPr>
          <p:cNvSpPr txBox="1"/>
          <p:nvPr/>
        </p:nvSpPr>
        <p:spPr>
          <a:xfrm rot="16200000">
            <a:off x="-1565027" y="1678589"/>
            <a:ext cx="367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>
                <a:solidFill>
                  <a:srgbClr val="AFE8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Objetivos de la IV EISST</a:t>
            </a:r>
            <a:endParaRPr lang="es-ES" sz="2000" dirty="0">
              <a:solidFill>
                <a:srgbClr val="AFE8FF"/>
              </a:solidFill>
              <a:latin typeface="Arial Black" panose="020B0A04020102020204" pitchFamily="34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1206863" y="2197522"/>
            <a:ext cx="214288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  <a:defRPr sz="11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r>
              <a:rPr lang="es-ES" dirty="0" smtClean="0"/>
              <a:t>Supervisión humana</a:t>
            </a:r>
          </a:p>
          <a:p>
            <a:r>
              <a:rPr lang="es-ES" dirty="0" smtClean="0"/>
              <a:t>Gobernanza </a:t>
            </a:r>
            <a:r>
              <a:rPr lang="es-ES" dirty="0"/>
              <a:t>del </a:t>
            </a:r>
            <a:r>
              <a:rPr lang="es-ES" dirty="0" smtClean="0"/>
              <a:t>dato</a:t>
            </a:r>
          </a:p>
          <a:p>
            <a:r>
              <a:rPr lang="es-ES" sz="1200" dirty="0" smtClean="0"/>
              <a:t>Criterios</a:t>
            </a:r>
            <a:r>
              <a:rPr lang="es-ES" dirty="0" smtClean="0"/>
              <a:t> </a:t>
            </a:r>
            <a:r>
              <a:rPr lang="es-ES" dirty="0"/>
              <a:t>éticos </a:t>
            </a:r>
            <a:endParaRPr lang="es-ES" dirty="0" smtClean="0"/>
          </a:p>
          <a:p>
            <a:r>
              <a:rPr lang="es-ES" dirty="0" smtClean="0"/>
              <a:t>Utilidad </a:t>
            </a:r>
            <a:r>
              <a:rPr lang="es-ES" dirty="0"/>
              <a:t>demostrable</a:t>
            </a:r>
          </a:p>
        </p:txBody>
      </p:sp>
      <p:pic>
        <p:nvPicPr>
          <p:cNvPr id="4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740" y="-763827"/>
            <a:ext cx="691123" cy="691123"/>
          </a:xfrm>
          <a:prstGeom prst="rect">
            <a:avLst/>
          </a:prstGeom>
        </p:spPr>
      </p:pic>
      <p:grpSp>
        <p:nvGrpSpPr>
          <p:cNvPr id="16" name="Grupo 15"/>
          <p:cNvGrpSpPr/>
          <p:nvPr/>
        </p:nvGrpSpPr>
        <p:grpSpPr>
          <a:xfrm>
            <a:off x="5775033" y="1427536"/>
            <a:ext cx="2545855" cy="579325"/>
            <a:chOff x="1009131" y="3064212"/>
            <a:chExt cx="2545855" cy="579325"/>
          </a:xfrm>
        </p:grpSpPr>
        <p:sp>
          <p:nvSpPr>
            <p:cNvPr id="15" name="Rectángulo 14"/>
            <p:cNvSpPr/>
            <p:nvPr/>
          </p:nvSpPr>
          <p:spPr>
            <a:xfrm>
              <a:off x="1009131" y="3064212"/>
              <a:ext cx="2532774" cy="164450"/>
            </a:xfrm>
            <a:prstGeom prst="rect">
              <a:avLst/>
            </a:prstGeom>
            <a:solidFill>
              <a:srgbClr val="C0E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Rectángulo 45"/>
            <p:cNvSpPr/>
            <p:nvPr/>
          </p:nvSpPr>
          <p:spPr>
            <a:xfrm>
              <a:off x="1009131" y="3273741"/>
              <a:ext cx="2442056" cy="177636"/>
            </a:xfrm>
            <a:prstGeom prst="rect">
              <a:avLst/>
            </a:prstGeom>
            <a:solidFill>
              <a:srgbClr val="C0E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Rectángulo 46"/>
            <p:cNvSpPr/>
            <p:nvPr/>
          </p:nvSpPr>
          <p:spPr>
            <a:xfrm>
              <a:off x="1009131" y="3484969"/>
              <a:ext cx="1447786" cy="158568"/>
            </a:xfrm>
            <a:prstGeom prst="rect">
              <a:avLst/>
            </a:prstGeom>
            <a:solidFill>
              <a:srgbClr val="C0E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3" name="Text 13"/>
            <p:cNvSpPr/>
            <p:nvPr/>
          </p:nvSpPr>
          <p:spPr>
            <a:xfrm>
              <a:off x="1037351" y="3117837"/>
              <a:ext cx="2517635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ts val="1600"/>
                </a:lnSpc>
                <a:buNone/>
              </a:pPr>
              <a:r>
                <a:rPr lang="en-US" sz="1100" i="1" dirty="0">
                  <a:solidFill>
                    <a:srgbClr val="297AB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Espacio regional para validar, transferir y democratizar soluciones preventivas útiles para los países.</a:t>
              </a:r>
              <a:endParaRPr lang="en-US" sz="1100" dirty="0">
                <a:solidFill>
                  <a:srgbClr val="297AB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3370804" y="130910"/>
            <a:ext cx="952032" cy="950564"/>
            <a:chOff x="4718049" y="-477669"/>
            <a:chExt cx="952032" cy="950564"/>
          </a:xfrm>
        </p:grpSpPr>
        <p:sp>
          <p:nvSpPr>
            <p:cNvPr id="28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4718049" y="-477669"/>
              <a:ext cx="952032" cy="950564"/>
            </a:xfrm>
            <a:prstGeom prst="ellipse">
              <a:avLst/>
            </a:prstGeom>
            <a:solidFill>
              <a:srgbClr val="297ABD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58" name="Imagen 5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6847" y="-329605"/>
              <a:ext cx="654437" cy="654437"/>
            </a:xfrm>
            <a:prstGeom prst="rect">
              <a:avLst/>
            </a:prstGeom>
          </p:spPr>
        </p:pic>
      </p:grpSp>
      <p:grpSp>
        <p:nvGrpSpPr>
          <p:cNvPr id="48" name="Grupo 47"/>
          <p:cNvGrpSpPr/>
          <p:nvPr/>
        </p:nvGrpSpPr>
        <p:grpSpPr>
          <a:xfrm>
            <a:off x="6226583" y="496562"/>
            <a:ext cx="796044" cy="794817"/>
            <a:chOff x="6648126" y="321194"/>
            <a:chExt cx="796044" cy="794817"/>
          </a:xfrm>
        </p:grpSpPr>
        <p:sp>
          <p:nvSpPr>
            <p:cNvPr id="63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6648126" y="321194"/>
              <a:ext cx="796044" cy="794817"/>
            </a:xfrm>
            <a:prstGeom prst="ellipse">
              <a:avLst/>
            </a:prstGeom>
            <a:solidFill>
              <a:srgbClr val="AED086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67" name="Imagen 66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1489" y="404645"/>
              <a:ext cx="627913" cy="627913"/>
            </a:xfrm>
            <a:prstGeom prst="rect">
              <a:avLst/>
            </a:prstGeom>
          </p:spPr>
        </p:pic>
      </p:grpSp>
      <p:grpSp>
        <p:nvGrpSpPr>
          <p:cNvPr id="53" name="Grupo 52"/>
          <p:cNvGrpSpPr/>
          <p:nvPr/>
        </p:nvGrpSpPr>
        <p:grpSpPr>
          <a:xfrm>
            <a:off x="3420143" y="1315119"/>
            <a:ext cx="796044" cy="794817"/>
            <a:chOff x="3809267" y="1225264"/>
            <a:chExt cx="796044" cy="794817"/>
          </a:xfrm>
        </p:grpSpPr>
        <p:sp>
          <p:nvSpPr>
            <p:cNvPr id="69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3809267" y="1225264"/>
              <a:ext cx="796044" cy="794817"/>
            </a:xfrm>
            <a:prstGeom prst="ellipse">
              <a:avLst/>
            </a:prstGeom>
            <a:solidFill>
              <a:srgbClr val="B87CAA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59" name="Imagen 58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348" y="1310731"/>
              <a:ext cx="623882" cy="623882"/>
            </a:xfrm>
            <a:prstGeom prst="rect">
              <a:avLst/>
            </a:prstGeom>
          </p:spPr>
        </p:pic>
      </p:grpSp>
      <p:sp>
        <p:nvSpPr>
          <p:cNvPr id="74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5961954" y="3259710"/>
            <a:ext cx="249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Seguridad Vial Laboral</a:t>
            </a:r>
          </a:p>
        </p:txBody>
      </p:sp>
      <p:sp>
        <p:nvSpPr>
          <p:cNvPr id="75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5961954" y="2961183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5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76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6015409" y="3595959"/>
            <a:ext cx="2785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  <a:defRPr sz="11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es-ES" sz="1200" dirty="0" smtClean="0"/>
              <a:t>Los desplazamientos laborales y la logística de mercancías y personas concentran una parte muy relevante del daño en la región iberoamericana</a:t>
            </a:r>
            <a:endParaRPr lang="es-ES" sz="1200" dirty="0"/>
          </a:p>
        </p:txBody>
      </p:sp>
      <p:grpSp>
        <p:nvGrpSpPr>
          <p:cNvPr id="60" name="Grupo 59"/>
          <p:cNvGrpSpPr/>
          <p:nvPr/>
        </p:nvGrpSpPr>
        <p:grpSpPr>
          <a:xfrm>
            <a:off x="5063369" y="2865047"/>
            <a:ext cx="805090" cy="803849"/>
            <a:chOff x="4958676" y="2797701"/>
            <a:chExt cx="805090" cy="803849"/>
          </a:xfrm>
        </p:grpSpPr>
        <p:sp>
          <p:nvSpPr>
            <p:cNvPr id="81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4958676" y="2797701"/>
              <a:ext cx="805090" cy="803849"/>
            </a:xfrm>
            <a:prstGeom prst="ellipse">
              <a:avLst/>
            </a:prstGeom>
            <a:solidFill>
              <a:srgbClr val="297ABD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79" name="Image 0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14703" y="2953108"/>
              <a:ext cx="493037" cy="493037"/>
            </a:xfrm>
            <a:prstGeom prst="rect">
              <a:avLst/>
            </a:prstGeom>
          </p:spPr>
        </p:pic>
      </p:grpSp>
      <p:grpSp>
        <p:nvGrpSpPr>
          <p:cNvPr id="93" name="Grupo 92"/>
          <p:cNvGrpSpPr/>
          <p:nvPr/>
        </p:nvGrpSpPr>
        <p:grpSpPr>
          <a:xfrm>
            <a:off x="2422721" y="3844880"/>
            <a:ext cx="626695" cy="625729"/>
            <a:chOff x="2785875" y="3320109"/>
            <a:chExt cx="626695" cy="625729"/>
          </a:xfrm>
        </p:grpSpPr>
        <p:sp>
          <p:nvSpPr>
            <p:cNvPr id="85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2785875" y="3320109"/>
              <a:ext cx="626695" cy="625729"/>
            </a:xfrm>
            <a:prstGeom prst="ellipse">
              <a:avLst/>
            </a:prstGeom>
            <a:solidFill>
              <a:srgbClr val="AED086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90" name="Imagen 89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3957" y="3417709"/>
              <a:ext cx="430531" cy="430531"/>
            </a:xfrm>
            <a:prstGeom prst="rect">
              <a:avLst/>
            </a:prstGeom>
          </p:spPr>
        </p:pic>
      </p:grpSp>
      <p:grpSp>
        <p:nvGrpSpPr>
          <p:cNvPr id="92" name="Grupo 91"/>
          <p:cNvGrpSpPr/>
          <p:nvPr/>
        </p:nvGrpSpPr>
        <p:grpSpPr>
          <a:xfrm>
            <a:off x="4851306" y="4236821"/>
            <a:ext cx="670562" cy="669528"/>
            <a:chOff x="4594654" y="4112787"/>
            <a:chExt cx="670562" cy="669528"/>
          </a:xfrm>
        </p:grpSpPr>
        <p:sp>
          <p:nvSpPr>
            <p:cNvPr id="88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4594654" y="4112787"/>
              <a:ext cx="670562" cy="669528"/>
            </a:xfrm>
            <a:prstGeom prst="ellipse">
              <a:avLst/>
            </a:prstGeom>
            <a:solidFill>
              <a:srgbClr val="B87CAA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91" name="Imagen 90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960" y="4216577"/>
              <a:ext cx="461949" cy="461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290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25556 L -3.88889E-6 -4.19753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2778E-6 0.25567 L -1.52778E-6 -3.88829E-6 " pathEditMode="relative" rAng="0" ptsTypes="AA">
                                      <p:cBhvr>
                                        <p:cTn id="5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9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2" grpId="0" animBg="1"/>
      <p:bldP spid="42" grpId="1" animBg="1"/>
      <p:bldP spid="24" grpId="0"/>
      <p:bldP spid="25" grpId="0"/>
      <p:bldP spid="26" grpId="0"/>
      <p:bldP spid="33" grpId="0"/>
      <p:bldP spid="36" grpId="0"/>
      <p:bldP spid="74" grpId="0"/>
      <p:bldP spid="75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bre 3"/>
          <p:cNvSpPr/>
          <p:nvPr/>
        </p:nvSpPr>
        <p:spPr>
          <a:xfrm>
            <a:off x="693371" y="-120130"/>
            <a:ext cx="2654825" cy="4706104"/>
          </a:xfrm>
          <a:custGeom>
            <a:avLst/>
            <a:gdLst>
              <a:gd name="connsiteX0" fmla="*/ 1946031 w 2110154"/>
              <a:gd name="connsiteY0" fmla="*/ 5862 h 3640016"/>
              <a:gd name="connsiteX1" fmla="*/ 0 w 2110154"/>
              <a:gd name="connsiteY1" fmla="*/ 3511062 h 3640016"/>
              <a:gd name="connsiteX2" fmla="*/ 181708 w 2110154"/>
              <a:gd name="connsiteY2" fmla="*/ 3640016 h 3640016"/>
              <a:gd name="connsiteX3" fmla="*/ 2110154 w 2110154"/>
              <a:gd name="connsiteY3" fmla="*/ 0 h 3640016"/>
              <a:gd name="connsiteX4" fmla="*/ 1946031 w 2110154"/>
              <a:gd name="connsiteY4" fmla="*/ 5862 h 3640016"/>
              <a:gd name="connsiteX0" fmla="*/ 2321169 w 2485292"/>
              <a:gd name="connsiteY0" fmla="*/ 5862 h 4706816"/>
              <a:gd name="connsiteX1" fmla="*/ 375138 w 2485292"/>
              <a:gd name="connsiteY1" fmla="*/ 3511062 h 4706816"/>
              <a:gd name="connsiteX2" fmla="*/ 0 w 2485292"/>
              <a:gd name="connsiteY2" fmla="*/ 4706816 h 4706816"/>
              <a:gd name="connsiteX3" fmla="*/ 2485292 w 2485292"/>
              <a:gd name="connsiteY3" fmla="*/ 0 h 4706816"/>
              <a:gd name="connsiteX4" fmla="*/ 2321169 w 2485292"/>
              <a:gd name="connsiteY4" fmla="*/ 5862 h 4706816"/>
              <a:gd name="connsiteX0" fmla="*/ 2391508 w 2555631"/>
              <a:gd name="connsiteY0" fmla="*/ 5862 h 4706816"/>
              <a:gd name="connsiteX1" fmla="*/ 0 w 2555631"/>
              <a:gd name="connsiteY1" fmla="*/ 4325816 h 4706816"/>
              <a:gd name="connsiteX2" fmla="*/ 70339 w 2555631"/>
              <a:gd name="connsiteY2" fmla="*/ 4706816 h 4706816"/>
              <a:gd name="connsiteX3" fmla="*/ 2555631 w 2555631"/>
              <a:gd name="connsiteY3" fmla="*/ 0 h 4706816"/>
              <a:gd name="connsiteX4" fmla="*/ 2391508 w 2555631"/>
              <a:gd name="connsiteY4" fmla="*/ 5862 h 4706816"/>
              <a:gd name="connsiteX0" fmla="*/ 2479079 w 2643202"/>
              <a:gd name="connsiteY0" fmla="*/ 5862 h 4706816"/>
              <a:gd name="connsiteX1" fmla="*/ 87571 w 2643202"/>
              <a:gd name="connsiteY1" fmla="*/ 4325816 h 4706816"/>
              <a:gd name="connsiteX2" fmla="*/ 157910 w 2643202"/>
              <a:gd name="connsiteY2" fmla="*/ 4706816 h 4706816"/>
              <a:gd name="connsiteX3" fmla="*/ 2643202 w 2643202"/>
              <a:gd name="connsiteY3" fmla="*/ 0 h 4706816"/>
              <a:gd name="connsiteX4" fmla="*/ 2479079 w 2643202"/>
              <a:gd name="connsiteY4" fmla="*/ 5862 h 4706816"/>
              <a:gd name="connsiteX0" fmla="*/ 2494422 w 2658545"/>
              <a:gd name="connsiteY0" fmla="*/ 5862 h 4710537"/>
              <a:gd name="connsiteX1" fmla="*/ 102914 w 2658545"/>
              <a:gd name="connsiteY1" fmla="*/ 4325816 h 4710537"/>
              <a:gd name="connsiteX2" fmla="*/ 173253 w 2658545"/>
              <a:gd name="connsiteY2" fmla="*/ 4706816 h 4710537"/>
              <a:gd name="connsiteX3" fmla="*/ 2658545 w 2658545"/>
              <a:gd name="connsiteY3" fmla="*/ 0 h 4710537"/>
              <a:gd name="connsiteX4" fmla="*/ 2494422 w 2658545"/>
              <a:gd name="connsiteY4" fmla="*/ 5862 h 4710537"/>
              <a:gd name="connsiteX0" fmla="*/ 2502902 w 2667025"/>
              <a:gd name="connsiteY0" fmla="*/ 5862 h 4710537"/>
              <a:gd name="connsiteX1" fmla="*/ 111394 w 2667025"/>
              <a:gd name="connsiteY1" fmla="*/ 4325816 h 4710537"/>
              <a:gd name="connsiteX2" fmla="*/ 181733 w 2667025"/>
              <a:gd name="connsiteY2" fmla="*/ 4706816 h 4710537"/>
              <a:gd name="connsiteX3" fmla="*/ 2667025 w 2667025"/>
              <a:gd name="connsiteY3" fmla="*/ 0 h 4710537"/>
              <a:gd name="connsiteX4" fmla="*/ 2502902 w 2667025"/>
              <a:gd name="connsiteY4" fmla="*/ 5862 h 4710537"/>
              <a:gd name="connsiteX0" fmla="*/ 2499942 w 2664065"/>
              <a:gd name="connsiteY0" fmla="*/ 5862 h 4678204"/>
              <a:gd name="connsiteX1" fmla="*/ 108434 w 2664065"/>
              <a:gd name="connsiteY1" fmla="*/ 4325816 h 4678204"/>
              <a:gd name="connsiteX2" fmla="*/ 188933 w 2664065"/>
              <a:gd name="connsiteY2" fmla="*/ 4671256 h 4678204"/>
              <a:gd name="connsiteX3" fmla="*/ 2664065 w 2664065"/>
              <a:gd name="connsiteY3" fmla="*/ 0 h 4678204"/>
              <a:gd name="connsiteX4" fmla="*/ 2499942 w 2664065"/>
              <a:gd name="connsiteY4" fmla="*/ 5862 h 4678204"/>
              <a:gd name="connsiteX0" fmla="*/ 2490702 w 2654825"/>
              <a:gd name="connsiteY0" fmla="*/ 5862 h 4706104"/>
              <a:gd name="connsiteX1" fmla="*/ 99194 w 2654825"/>
              <a:gd name="connsiteY1" fmla="*/ 4325816 h 4706104"/>
              <a:gd name="connsiteX2" fmla="*/ 179693 w 2654825"/>
              <a:gd name="connsiteY2" fmla="*/ 4671256 h 4706104"/>
              <a:gd name="connsiteX3" fmla="*/ 2654825 w 2654825"/>
              <a:gd name="connsiteY3" fmla="*/ 0 h 4706104"/>
              <a:gd name="connsiteX4" fmla="*/ 2490702 w 2654825"/>
              <a:gd name="connsiteY4" fmla="*/ 5862 h 470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4825" h="4706104">
                <a:moveTo>
                  <a:pt x="2490702" y="5862"/>
                </a:moveTo>
                <a:lnTo>
                  <a:pt x="99194" y="4325816"/>
                </a:lnTo>
                <a:cubicBezTo>
                  <a:pt x="-123545" y="4716585"/>
                  <a:pt x="85127" y="4750973"/>
                  <a:pt x="179693" y="4671256"/>
                </a:cubicBezTo>
                <a:lnTo>
                  <a:pt x="2654825" y="0"/>
                </a:lnTo>
                <a:lnTo>
                  <a:pt x="2490702" y="5862"/>
                </a:lnTo>
                <a:close/>
              </a:path>
            </a:pathLst>
          </a:custGeom>
          <a:solidFill>
            <a:srgbClr val="7BD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3B7DADE3-C1AA-4F82-A423-4491FC72A706}"/>
              </a:ext>
            </a:extLst>
          </p:cNvPr>
          <p:cNvSpPr/>
          <p:nvPr/>
        </p:nvSpPr>
        <p:spPr>
          <a:xfrm flipV="1">
            <a:off x="1342399" y="3069731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2FFB8404-F4DD-48CD-9C0B-97F44561E02D}"/>
              </a:ext>
            </a:extLst>
          </p:cNvPr>
          <p:cNvCxnSpPr>
            <a:cxnSpLocks/>
          </p:cNvCxnSpPr>
          <p:nvPr/>
        </p:nvCxnSpPr>
        <p:spPr>
          <a:xfrm flipV="1">
            <a:off x="1490139" y="2873010"/>
            <a:ext cx="1200437" cy="31673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BE4D54B9-F7F6-4A13-8F44-B469B908432C}"/>
              </a:ext>
            </a:extLst>
          </p:cNvPr>
          <p:cNvCxnSpPr>
            <a:cxnSpLocks/>
          </p:cNvCxnSpPr>
          <p:nvPr/>
        </p:nvCxnSpPr>
        <p:spPr>
          <a:xfrm>
            <a:off x="1490139" y="3189746"/>
            <a:ext cx="2696232" cy="60572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B1483E8-87C1-497B-841B-1D8AC47EA976}"/>
              </a:ext>
            </a:extLst>
          </p:cNvPr>
          <p:cNvCxnSpPr>
            <a:cxnSpLocks/>
          </p:cNvCxnSpPr>
          <p:nvPr/>
        </p:nvCxnSpPr>
        <p:spPr>
          <a:xfrm>
            <a:off x="2108579" y="1951630"/>
            <a:ext cx="2681969" cy="259875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>
            <a:extLst>
              <a:ext uri="{FF2B5EF4-FFF2-40B4-BE49-F238E27FC236}">
                <a16:creationId xmlns:a16="http://schemas.microsoft.com/office/drawing/2014/main" id="{0D332BF3-EA47-46E0-BB5E-625E2360CDF8}"/>
              </a:ext>
            </a:extLst>
          </p:cNvPr>
          <p:cNvSpPr/>
          <p:nvPr/>
        </p:nvSpPr>
        <p:spPr>
          <a:xfrm flipV="1">
            <a:off x="2710017" y="588224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C2CBA030-BDC8-4D0A-9EDA-FE8AD04968A1}"/>
              </a:ext>
            </a:extLst>
          </p:cNvPr>
          <p:cNvCxnSpPr>
            <a:cxnSpLocks/>
          </p:cNvCxnSpPr>
          <p:nvPr/>
        </p:nvCxnSpPr>
        <p:spPr>
          <a:xfrm flipV="1">
            <a:off x="2830033" y="467406"/>
            <a:ext cx="1741967" cy="23924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36">
            <a:extLst>
              <a:ext uri="{FF2B5EF4-FFF2-40B4-BE49-F238E27FC236}">
                <a16:creationId xmlns:a16="http://schemas.microsoft.com/office/drawing/2014/main" id="{0D332BF3-EA47-46E0-BB5E-625E2360CDF8}"/>
              </a:ext>
            </a:extLst>
          </p:cNvPr>
          <p:cNvSpPr/>
          <p:nvPr/>
        </p:nvSpPr>
        <p:spPr>
          <a:xfrm flipV="1">
            <a:off x="2036782" y="1831614"/>
            <a:ext cx="240032" cy="240031"/>
          </a:xfrm>
          <a:prstGeom prst="ellipse">
            <a:avLst/>
          </a:prstGeom>
          <a:solidFill>
            <a:schemeClr val="bg2"/>
          </a:solidFill>
          <a:ln w="127000">
            <a:noFill/>
          </a:ln>
          <a:effectLst>
            <a:outerShdw blurRad="304800" sx="187000" sy="18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75" dirty="0"/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021C3E9E-D725-43D2-A594-AD49591FAB00}"/>
              </a:ext>
            </a:extLst>
          </p:cNvPr>
          <p:cNvSpPr txBox="1"/>
          <p:nvPr/>
        </p:nvSpPr>
        <p:spPr>
          <a:xfrm rot="16200000">
            <a:off x="-1565027" y="1678589"/>
            <a:ext cx="3670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 smtClean="0">
                <a:solidFill>
                  <a:srgbClr val="AFE8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Objetivos de la IV EISST</a:t>
            </a:r>
            <a:endParaRPr lang="es-ES" sz="2000" dirty="0">
              <a:solidFill>
                <a:srgbClr val="AFE8FF"/>
              </a:solidFill>
              <a:latin typeface="Arial Black" panose="020B0A04020102020204" pitchFamily="34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4970415" y="402613"/>
            <a:ext cx="2495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Salud Mental y </a:t>
            </a:r>
            <a:endParaRPr lang="es-ES" sz="1400" b="1" dirty="0" smtClean="0">
              <a:solidFill>
                <a:srgbClr val="D1F2FF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defTabSz="179964"/>
            <a:r>
              <a:rPr lang="es-ES" sz="1400" b="1" dirty="0" smtClean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Riesgos </a:t>
            </a:r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Psicosociales</a:t>
            </a:r>
          </a:p>
        </p:txBody>
      </p:sp>
      <p:sp>
        <p:nvSpPr>
          <p:cNvPr id="28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4948468" y="148861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6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4970415" y="911746"/>
            <a:ext cx="3839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177800" lvl="0" indent="-17780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Char char=""/>
              <a:defRPr sz="11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marL="0" indent="0">
              <a:buNone/>
            </a:pPr>
            <a:r>
              <a:rPr lang="es-ES" sz="1200" dirty="0"/>
              <a:t>La prevención de los riesgos psicosociales y la protección de la salud mental se elevan a primer plano, en línea con la evidencia y las guías de la OMS.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4072518" y="177582"/>
            <a:ext cx="805090" cy="803849"/>
            <a:chOff x="5368562" y="410414"/>
            <a:chExt cx="805090" cy="803849"/>
          </a:xfrm>
        </p:grpSpPr>
        <p:sp>
          <p:nvSpPr>
            <p:cNvPr id="31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5368562" y="410414"/>
              <a:ext cx="805090" cy="803849"/>
            </a:xfrm>
            <a:prstGeom prst="ellipse">
              <a:avLst/>
            </a:prstGeom>
            <a:solidFill>
              <a:srgbClr val="297ABD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33" name="Image 0" descr="preencod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88578" y="523922"/>
              <a:ext cx="576831" cy="576831"/>
            </a:xfrm>
            <a:prstGeom prst="rect">
              <a:avLst/>
            </a:prstGeom>
          </p:spPr>
        </p:pic>
      </p:grpSp>
      <p:sp>
        <p:nvSpPr>
          <p:cNvPr id="40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5232615" y="2090487"/>
            <a:ext cx="3085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Enfermedades Profesionales</a:t>
            </a:r>
          </a:p>
        </p:txBody>
      </p:sp>
      <p:sp>
        <p:nvSpPr>
          <p:cNvPr id="42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5177426" y="1766964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7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46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5374379" y="2410723"/>
            <a:ext cx="3162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lvl="0" indent="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None/>
              <a:defRPr sz="12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r>
              <a:rPr lang="es-ES" dirty="0"/>
              <a:t>Prevención reforzando detección, notificación, trazabilidad de exposiciones y base </a:t>
            </a:r>
            <a:r>
              <a:rPr lang="es-ES" dirty="0" smtClean="0"/>
              <a:t>científica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4416394" y="1829096"/>
            <a:ext cx="719932" cy="718822"/>
            <a:chOff x="4011424" y="1831614"/>
            <a:chExt cx="832699" cy="831415"/>
          </a:xfrm>
        </p:grpSpPr>
        <p:sp>
          <p:nvSpPr>
            <p:cNvPr id="49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4011424" y="1831614"/>
              <a:ext cx="832699" cy="831415"/>
            </a:xfrm>
            <a:prstGeom prst="ellipse">
              <a:avLst/>
            </a:prstGeom>
            <a:solidFill>
              <a:srgbClr val="B87CAA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52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98435" y="2030584"/>
              <a:ext cx="491500" cy="491500"/>
            </a:xfrm>
            <a:prstGeom prst="rect">
              <a:avLst/>
            </a:prstGeom>
          </p:spPr>
        </p:pic>
      </p:grpSp>
      <p:sp>
        <p:nvSpPr>
          <p:cNvPr id="54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4764014" y="3487697"/>
            <a:ext cx="3085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9964"/>
            <a:r>
              <a:rPr lang="es-ES" sz="1400" b="1" dirty="0">
                <a:solidFill>
                  <a:srgbClr val="D1F2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Colectivos y Sectores Vulnerables</a:t>
            </a:r>
          </a:p>
        </p:txBody>
      </p:sp>
      <p:sp>
        <p:nvSpPr>
          <p:cNvPr id="55" name="TextBox 33">
            <a:extLst>
              <a:ext uri="{FF2B5EF4-FFF2-40B4-BE49-F238E27FC236}">
                <a16:creationId xmlns:a16="http://schemas.microsoft.com/office/drawing/2014/main" id="{95A4C008-3446-46A3-BDDD-8952012CA465}"/>
              </a:ext>
            </a:extLst>
          </p:cNvPr>
          <p:cNvSpPr txBox="1"/>
          <p:nvPr/>
        </p:nvSpPr>
        <p:spPr>
          <a:xfrm>
            <a:off x="4582051" y="3184497"/>
            <a:ext cx="2152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Objetivo </a:t>
            </a:r>
            <a:r>
              <a:rPr lang="es-ES" sz="1800" b="1" dirty="0" smtClean="0">
                <a:solidFill>
                  <a:srgbClr val="C0E399"/>
                </a:solidFill>
                <a:latin typeface="Arial Black" panose="020B0A04020102020204" pitchFamily="34" charset="0"/>
                <a:ea typeface="Roboto" panose="02000000000000000000" pitchFamily="2" charset="0"/>
                <a:cs typeface="Open Sans" panose="020B0606030504020204" pitchFamily="34" charset="0"/>
              </a:rPr>
              <a:t>8</a:t>
            </a:r>
            <a:endParaRPr lang="es-ES" sz="1800" b="1" dirty="0">
              <a:solidFill>
                <a:srgbClr val="C0E399"/>
              </a:solidFill>
              <a:latin typeface="Arial Black" panose="020B0A04020102020204" pitchFamily="34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56" name="TextBox 32">
            <a:extLst>
              <a:ext uri="{FF2B5EF4-FFF2-40B4-BE49-F238E27FC236}">
                <a16:creationId xmlns:a16="http://schemas.microsoft.com/office/drawing/2014/main" id="{677413BA-36BE-4664-BBB0-B215B0D22A43}"/>
              </a:ext>
            </a:extLst>
          </p:cNvPr>
          <p:cNvSpPr txBox="1"/>
          <p:nvPr/>
        </p:nvSpPr>
        <p:spPr>
          <a:xfrm>
            <a:off x="4928424" y="3741852"/>
            <a:ext cx="2963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lvl="0" indent="0">
              <a:spcAft>
                <a:spcPts val="300"/>
              </a:spcAft>
              <a:buClr>
                <a:srgbClr val="AFE8FF"/>
              </a:buClr>
              <a:buSzPct val="100000"/>
              <a:buFont typeface="Wingdings 2" panose="05020102010507070707" pitchFamily="18" charset="2"/>
              <a:buNone/>
              <a:defRPr sz="1200" b="1">
                <a:solidFill>
                  <a:prstClr val="white"/>
                </a:solidFill>
                <a:latin typeface="Arial Narrow" panose="020B060602020203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pPr marL="177800" indent="-177800">
              <a:buFont typeface="Wingdings 2" panose="05020102010507070707" pitchFamily="18" charset="2"/>
              <a:buChar char=""/>
            </a:pPr>
            <a:r>
              <a:rPr lang="es-ES" sz="1100" dirty="0" smtClean="0"/>
              <a:t>Atención a la economía informal, agricultura, construcción, empleo doméstico, personas migrantes, jóvenes, personas </a:t>
            </a:r>
            <a:r>
              <a:rPr lang="es-ES" sz="1100" dirty="0"/>
              <a:t>con </a:t>
            </a:r>
            <a:r>
              <a:rPr lang="es-ES" sz="1100" dirty="0" smtClean="0"/>
              <a:t>discapacidad y barreras </a:t>
            </a:r>
            <a:r>
              <a:rPr lang="es-ES" sz="1100" dirty="0"/>
              <a:t>de acceso a la prevención</a:t>
            </a:r>
          </a:p>
        </p:txBody>
      </p:sp>
      <p:grpSp>
        <p:nvGrpSpPr>
          <p:cNvPr id="65" name="Grupo 64"/>
          <p:cNvGrpSpPr/>
          <p:nvPr/>
        </p:nvGrpSpPr>
        <p:grpSpPr>
          <a:xfrm>
            <a:off x="3562940" y="3298783"/>
            <a:ext cx="886697" cy="885330"/>
            <a:chOff x="3562940" y="3298783"/>
            <a:chExt cx="886697" cy="885330"/>
          </a:xfrm>
        </p:grpSpPr>
        <p:sp>
          <p:nvSpPr>
            <p:cNvPr id="59" name="Рисунок 2">
              <a:extLst>
                <a:ext uri="{FF2B5EF4-FFF2-40B4-BE49-F238E27FC236}">
                  <a16:creationId xmlns:a16="http://schemas.microsoft.com/office/drawing/2014/main" id="{C806D397-8D11-4958-9E33-A04ED260F248}"/>
                </a:ext>
              </a:extLst>
            </p:cNvPr>
            <p:cNvSpPr txBox="1">
              <a:spLocks/>
            </p:cNvSpPr>
            <p:nvPr/>
          </p:nvSpPr>
          <p:spPr>
            <a:xfrm rot="10800000" flipV="1">
              <a:off x="3562940" y="3298783"/>
              <a:ext cx="886697" cy="885330"/>
            </a:xfrm>
            <a:prstGeom prst="ellipse">
              <a:avLst/>
            </a:prstGeom>
            <a:solidFill>
              <a:srgbClr val="AED086"/>
            </a:solidFill>
            <a:ln w="76200">
              <a:solidFill>
                <a:schemeClr val="bg2"/>
              </a:solidFill>
            </a:ln>
            <a:effectLst/>
          </p:spPr>
        </p:sp>
        <p:pic>
          <p:nvPicPr>
            <p:cNvPr id="62" name="Image 0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86935" y="3422095"/>
              <a:ext cx="638706" cy="638706"/>
            </a:xfrm>
            <a:prstGeom prst="rect">
              <a:avLst/>
            </a:prstGeom>
          </p:spPr>
        </p:pic>
      </p:grpSp>
      <p:grpSp>
        <p:nvGrpSpPr>
          <p:cNvPr id="3" name="Grupo 2"/>
          <p:cNvGrpSpPr/>
          <p:nvPr/>
        </p:nvGrpSpPr>
        <p:grpSpPr>
          <a:xfrm>
            <a:off x="2344942" y="2563689"/>
            <a:ext cx="652366" cy="651360"/>
            <a:chOff x="2344942" y="2563689"/>
            <a:chExt cx="652366" cy="651360"/>
          </a:xfrm>
        </p:grpSpPr>
        <p:grpSp>
          <p:nvGrpSpPr>
            <p:cNvPr id="64" name="Grupo 63"/>
            <p:cNvGrpSpPr/>
            <p:nvPr/>
          </p:nvGrpSpPr>
          <p:grpSpPr>
            <a:xfrm>
              <a:off x="2344942" y="2563689"/>
              <a:ext cx="652366" cy="651360"/>
              <a:chOff x="2344942" y="2563689"/>
              <a:chExt cx="652366" cy="651360"/>
            </a:xfrm>
          </p:grpSpPr>
          <p:sp>
            <p:nvSpPr>
              <p:cNvPr id="61" name="Рисунок 2">
                <a:extLst>
                  <a:ext uri="{FF2B5EF4-FFF2-40B4-BE49-F238E27FC236}">
                    <a16:creationId xmlns:a16="http://schemas.microsoft.com/office/drawing/2014/main" id="{C806D397-8D11-4958-9E33-A04ED260F248}"/>
                  </a:ext>
                </a:extLst>
              </p:cNvPr>
              <p:cNvSpPr txBox="1">
                <a:spLocks/>
              </p:cNvSpPr>
              <p:nvPr/>
            </p:nvSpPr>
            <p:spPr>
              <a:xfrm rot="10800000" flipV="1">
                <a:off x="2344942" y="2563689"/>
                <a:ext cx="652366" cy="651360"/>
              </a:xfrm>
              <a:prstGeom prst="ellipse">
                <a:avLst/>
              </a:prstGeom>
              <a:solidFill>
                <a:srgbClr val="E9A77B"/>
              </a:solidFill>
              <a:ln w="76200">
                <a:solidFill>
                  <a:schemeClr val="bg2"/>
                </a:solidFill>
              </a:ln>
              <a:effectLst/>
            </p:spPr>
          </p:sp>
          <p:pic>
            <p:nvPicPr>
              <p:cNvPr id="63" name="Imagen 6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66732" y="2684977"/>
                <a:ext cx="408784" cy="408784"/>
              </a:xfrm>
              <a:prstGeom prst="rect">
                <a:avLst/>
              </a:prstGeom>
            </p:spPr>
          </p:pic>
        </p:grpSp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397" y="2663641"/>
              <a:ext cx="451457" cy="4514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38769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2778E-6 0.25567 L -1.52778E-6 -3.88829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9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25556 L -3.88889E-6 -9.87654E-7 " pathEditMode="relative" rAng="0" ptsTypes="AA">
                                      <p:cBhvr>
                                        <p:cTn id="40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7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2778E-6 0.25567 L -1.52778E-6 -3.88829E-6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9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7" grpId="0" animBg="1"/>
      <p:bldP spid="37" grpId="1" animBg="1"/>
      <p:bldP spid="22" grpId="0" animBg="1"/>
      <p:bldP spid="22" grpId="1" animBg="1"/>
      <p:bldP spid="24" grpId="0"/>
      <p:bldP spid="27" grpId="0"/>
      <p:bldP spid="28" grpId="0"/>
      <p:bldP spid="29" grpId="0"/>
      <p:bldP spid="40" grpId="0"/>
      <p:bldP spid="42" grpId="0"/>
      <p:bldP spid="46" grpId="0"/>
      <p:bldP spid="54" grpId="0"/>
      <p:bldP spid="55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BF7948A-3A79-4901-A2F3-9563B07241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1" b="608"/>
          <a:stretch/>
        </p:blipFill>
        <p:spPr>
          <a:xfrm>
            <a:off x="3468" y="-6926"/>
            <a:ext cx="9137064" cy="3143652"/>
          </a:xfrm>
          <a:custGeom>
            <a:avLst/>
            <a:gdLst>
              <a:gd name="connsiteX0" fmla="*/ 0 w 18288000"/>
              <a:gd name="connsiteY0" fmla="*/ 0 h 6749144"/>
              <a:gd name="connsiteX1" fmla="*/ 18288000 w 18288000"/>
              <a:gd name="connsiteY1" fmla="*/ 0 h 6749144"/>
              <a:gd name="connsiteX2" fmla="*/ 18288000 w 18288000"/>
              <a:gd name="connsiteY2" fmla="*/ 6749144 h 6749144"/>
              <a:gd name="connsiteX3" fmla="*/ 0 w 18288000"/>
              <a:gd name="connsiteY3" fmla="*/ 6749144 h 674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0" h="6749144">
                <a:moveTo>
                  <a:pt x="0" y="0"/>
                </a:moveTo>
                <a:lnTo>
                  <a:pt x="18288000" y="0"/>
                </a:lnTo>
                <a:lnTo>
                  <a:pt x="18288000" y="6749144"/>
                </a:lnTo>
                <a:lnTo>
                  <a:pt x="0" y="6749144"/>
                </a:lnTo>
                <a:close/>
              </a:path>
            </a:pathLst>
          </a:custGeom>
        </p:spPr>
      </p:pic>
      <p:grpSp>
        <p:nvGrpSpPr>
          <p:cNvPr id="4" name="Grupo 3"/>
          <p:cNvGrpSpPr/>
          <p:nvPr/>
        </p:nvGrpSpPr>
        <p:grpSpPr>
          <a:xfrm>
            <a:off x="412789" y="2105540"/>
            <a:ext cx="2403151" cy="2570120"/>
            <a:chOff x="1131057" y="4319273"/>
            <a:chExt cx="3524251" cy="6034690"/>
          </a:xfrm>
        </p:grpSpPr>
        <p:sp>
          <p:nvSpPr>
            <p:cNvPr id="38" name="Прямоугольник 28">
              <a:extLst>
                <a:ext uri="{FF2B5EF4-FFF2-40B4-BE49-F238E27FC236}">
                  <a16:creationId xmlns:a16="http://schemas.microsoft.com/office/drawing/2014/main" id="{E306A04E-884D-46AF-A3A2-894A15FE7160}"/>
                </a:ext>
              </a:extLst>
            </p:cNvPr>
            <p:cNvSpPr/>
            <p:nvPr/>
          </p:nvSpPr>
          <p:spPr>
            <a:xfrm>
              <a:off x="1131058" y="6749144"/>
              <a:ext cx="3524250" cy="36048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id="{CBE2872D-BEE7-4E71-B56F-E8FC0001A369}"/>
                </a:ext>
              </a:extLst>
            </p:cNvPr>
            <p:cNvSpPr txBox="1"/>
            <p:nvPr/>
          </p:nvSpPr>
          <p:spPr>
            <a:xfrm>
              <a:off x="1131057" y="6993253"/>
              <a:ext cx="3387100" cy="3107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rgbClr val="3F3F3F"/>
                  </a:solidFill>
                  <a:latin typeface="Arial Narrow" panose="020B060602020203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Priorizar metas, definir responsables, plazos, fuentes de verificación e indicadores de proceso, cobertura y resultado</a:t>
              </a:r>
              <a:endParaRPr lang="es-ES" sz="1600" dirty="0">
                <a:solidFill>
                  <a:srgbClr val="3F3F3F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0" name="Полилиния: фигура 33">
              <a:extLst>
                <a:ext uri="{FF2B5EF4-FFF2-40B4-BE49-F238E27FC236}">
                  <a16:creationId xmlns:a16="http://schemas.microsoft.com/office/drawing/2014/main" id="{24D5B7C5-334F-4CA0-938D-BB9B201F5CCB}"/>
                </a:ext>
              </a:extLst>
            </p:cNvPr>
            <p:cNvSpPr/>
            <p:nvPr/>
          </p:nvSpPr>
          <p:spPr>
            <a:xfrm>
              <a:off x="1131058" y="4319273"/>
              <a:ext cx="3524250" cy="2429871"/>
            </a:xfrm>
            <a:custGeom>
              <a:avLst/>
              <a:gdLst>
                <a:gd name="connsiteX0" fmla="*/ 0 w 3524249"/>
                <a:gd name="connsiteY0" fmla="*/ 0 h 3585030"/>
                <a:gd name="connsiteX1" fmla="*/ 3524249 w 3524249"/>
                <a:gd name="connsiteY1" fmla="*/ 0 h 3585030"/>
                <a:gd name="connsiteX2" fmla="*/ 3524249 w 3524249"/>
                <a:gd name="connsiteY2" fmla="*/ 3585030 h 3585030"/>
                <a:gd name="connsiteX3" fmla="*/ 0 w 3524249"/>
                <a:gd name="connsiteY3" fmla="*/ 3585030 h 3585030"/>
                <a:gd name="connsiteX4" fmla="*/ 0 w 3524249"/>
                <a:gd name="connsiteY4" fmla="*/ 0 h 358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249" h="3585030">
                  <a:moveTo>
                    <a:pt x="0" y="0"/>
                  </a:moveTo>
                  <a:lnTo>
                    <a:pt x="3524249" y="0"/>
                  </a:lnTo>
                  <a:lnTo>
                    <a:pt x="3524249" y="3585030"/>
                  </a:lnTo>
                  <a:lnTo>
                    <a:pt x="0" y="3585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9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600" b="0" i="0" u="none" strike="noStrike" kern="0" cap="none" spc="0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7">
              <a:extLst>
                <a:ext uri="{FF2B5EF4-FFF2-40B4-BE49-F238E27FC236}">
                  <a16:creationId xmlns:a16="http://schemas.microsoft.com/office/drawing/2014/main" id="{A487B9AC-BE6A-47E4-AD4B-14D1C4041C5A}"/>
                </a:ext>
              </a:extLst>
            </p:cNvPr>
            <p:cNvSpPr txBox="1"/>
            <p:nvPr/>
          </p:nvSpPr>
          <p:spPr>
            <a:xfrm>
              <a:off x="1131057" y="5875347"/>
              <a:ext cx="3524250" cy="867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1800" b="1" dirty="0">
                  <a:solidFill>
                    <a:srgbClr val="FFFFFF"/>
                  </a:solidFill>
                  <a:latin typeface="Arial Black" panose="020B0A04020102020204" pitchFamily="34" charset="0"/>
                  <a:ea typeface="Roboto" panose="02000000000000000000" pitchFamily="2" charset="0"/>
                  <a:cs typeface="Open Sans" panose="020B0606030504020204" pitchFamily="34" charset="0"/>
                </a:rPr>
                <a:t>Países</a:t>
              </a:r>
            </a:p>
          </p:txBody>
        </p:sp>
      </p:grpSp>
      <p:sp>
        <p:nvSpPr>
          <p:cNvPr id="35" name="Text 0"/>
          <p:cNvSpPr/>
          <p:nvPr/>
        </p:nvSpPr>
        <p:spPr>
          <a:xfrm>
            <a:off x="610214" y="225814"/>
            <a:ext cx="777768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Distribución de Responsabilidades</a:t>
            </a:r>
            <a:endParaRPr lang="en-US" sz="3000" dirty="0">
              <a:latin typeface="Arial Black" panose="020B0A04020102020204" pitchFamily="34" charset="0"/>
            </a:endParaRPr>
          </a:p>
        </p:txBody>
      </p:sp>
      <p:grpSp>
        <p:nvGrpSpPr>
          <p:cNvPr id="56" name="Grupo 55"/>
          <p:cNvGrpSpPr/>
          <p:nvPr/>
        </p:nvGrpSpPr>
        <p:grpSpPr>
          <a:xfrm>
            <a:off x="6434009" y="2103594"/>
            <a:ext cx="2403150" cy="2570120"/>
            <a:chOff x="1131058" y="4319273"/>
            <a:chExt cx="3524250" cy="6034690"/>
          </a:xfrm>
        </p:grpSpPr>
        <p:sp>
          <p:nvSpPr>
            <p:cNvPr id="57" name="Прямоугольник 28">
              <a:extLst>
                <a:ext uri="{FF2B5EF4-FFF2-40B4-BE49-F238E27FC236}">
                  <a16:creationId xmlns:a16="http://schemas.microsoft.com/office/drawing/2014/main" id="{E306A04E-884D-46AF-A3A2-894A15FE7160}"/>
                </a:ext>
              </a:extLst>
            </p:cNvPr>
            <p:cNvSpPr/>
            <p:nvPr/>
          </p:nvSpPr>
          <p:spPr>
            <a:xfrm>
              <a:off x="1131058" y="6749144"/>
              <a:ext cx="3524250" cy="36048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58" name="TextBox 6">
              <a:extLst>
                <a:ext uri="{FF2B5EF4-FFF2-40B4-BE49-F238E27FC236}">
                  <a16:creationId xmlns:a16="http://schemas.microsoft.com/office/drawing/2014/main" id="{CBE2872D-BEE7-4E71-B56F-E8FC0001A369}"/>
                </a:ext>
              </a:extLst>
            </p:cNvPr>
            <p:cNvSpPr txBox="1"/>
            <p:nvPr/>
          </p:nvSpPr>
          <p:spPr>
            <a:xfrm>
              <a:off x="1411473" y="6997823"/>
              <a:ext cx="2963416" cy="3107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rgbClr val="3F3F3F"/>
                  </a:solidFill>
                  <a:latin typeface="Arial Narrow" panose="020B060602020203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Función técnica y regional: estándares, protocolos, guías, formación, repositorios e intercambio</a:t>
              </a:r>
              <a:endParaRPr lang="es-ES" sz="1600" dirty="0">
                <a:solidFill>
                  <a:srgbClr val="3F3F3F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9" name="Полилиния: фигура 33">
              <a:extLst>
                <a:ext uri="{FF2B5EF4-FFF2-40B4-BE49-F238E27FC236}">
                  <a16:creationId xmlns:a16="http://schemas.microsoft.com/office/drawing/2014/main" id="{24D5B7C5-334F-4CA0-938D-BB9B201F5CCB}"/>
                </a:ext>
              </a:extLst>
            </p:cNvPr>
            <p:cNvSpPr/>
            <p:nvPr/>
          </p:nvSpPr>
          <p:spPr>
            <a:xfrm>
              <a:off x="1131058" y="4319273"/>
              <a:ext cx="3524250" cy="2429871"/>
            </a:xfrm>
            <a:custGeom>
              <a:avLst/>
              <a:gdLst>
                <a:gd name="connsiteX0" fmla="*/ 0 w 3524249"/>
                <a:gd name="connsiteY0" fmla="*/ 0 h 3585030"/>
                <a:gd name="connsiteX1" fmla="*/ 3524249 w 3524249"/>
                <a:gd name="connsiteY1" fmla="*/ 0 h 3585030"/>
                <a:gd name="connsiteX2" fmla="*/ 3524249 w 3524249"/>
                <a:gd name="connsiteY2" fmla="*/ 3585030 h 3585030"/>
                <a:gd name="connsiteX3" fmla="*/ 0 w 3524249"/>
                <a:gd name="connsiteY3" fmla="*/ 3585030 h 3585030"/>
                <a:gd name="connsiteX4" fmla="*/ 0 w 3524249"/>
                <a:gd name="connsiteY4" fmla="*/ 0 h 358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249" h="3585030">
                  <a:moveTo>
                    <a:pt x="0" y="0"/>
                  </a:moveTo>
                  <a:lnTo>
                    <a:pt x="3524249" y="0"/>
                  </a:lnTo>
                  <a:lnTo>
                    <a:pt x="3524249" y="3585030"/>
                  </a:lnTo>
                  <a:lnTo>
                    <a:pt x="0" y="3585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9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600" b="0" i="0" u="none" strike="noStrike" kern="0" cap="none" spc="0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TextBox 7">
              <a:extLst>
                <a:ext uri="{FF2B5EF4-FFF2-40B4-BE49-F238E27FC236}">
                  <a16:creationId xmlns:a16="http://schemas.microsoft.com/office/drawing/2014/main" id="{A487B9AC-BE6A-47E4-AD4B-14D1C4041C5A}"/>
                </a:ext>
              </a:extLst>
            </p:cNvPr>
            <p:cNvSpPr txBox="1"/>
            <p:nvPr/>
          </p:nvSpPr>
          <p:spPr>
            <a:xfrm>
              <a:off x="1131059" y="5879917"/>
              <a:ext cx="3524249" cy="86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1800" b="1" dirty="0">
                  <a:solidFill>
                    <a:srgbClr val="FFFFFF"/>
                  </a:solidFill>
                  <a:latin typeface="Arial Black" panose="020B0A04020102020204" pitchFamily="34" charset="0"/>
                  <a:ea typeface="Roboto" panose="02000000000000000000" pitchFamily="2" charset="0"/>
                  <a:cs typeface="Open Sans" panose="020B0606030504020204" pitchFamily="34" charset="0"/>
                </a:rPr>
                <a:t>OISS</a:t>
              </a:r>
            </a:p>
          </p:txBody>
        </p:sp>
      </p:grpSp>
      <p:grpSp>
        <p:nvGrpSpPr>
          <p:cNvPr id="61" name="Grupo 60"/>
          <p:cNvGrpSpPr/>
          <p:nvPr/>
        </p:nvGrpSpPr>
        <p:grpSpPr>
          <a:xfrm>
            <a:off x="3423398" y="2103594"/>
            <a:ext cx="2403151" cy="2570120"/>
            <a:chOff x="1131057" y="4319273"/>
            <a:chExt cx="3524251" cy="6034690"/>
          </a:xfrm>
        </p:grpSpPr>
        <p:sp>
          <p:nvSpPr>
            <p:cNvPr id="62" name="Прямоугольник 28">
              <a:extLst>
                <a:ext uri="{FF2B5EF4-FFF2-40B4-BE49-F238E27FC236}">
                  <a16:creationId xmlns:a16="http://schemas.microsoft.com/office/drawing/2014/main" id="{E306A04E-884D-46AF-A3A2-894A15FE7160}"/>
                </a:ext>
              </a:extLst>
            </p:cNvPr>
            <p:cNvSpPr/>
            <p:nvPr/>
          </p:nvSpPr>
          <p:spPr>
            <a:xfrm>
              <a:off x="1131058" y="6749144"/>
              <a:ext cx="3524250" cy="36048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400" b="0" i="0" u="none" strike="noStrike" kern="0" cap="none" spc="0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63" name="TextBox 6">
              <a:extLst>
                <a:ext uri="{FF2B5EF4-FFF2-40B4-BE49-F238E27FC236}">
                  <a16:creationId xmlns:a16="http://schemas.microsoft.com/office/drawing/2014/main" id="{CBE2872D-BEE7-4E71-B56F-E8FC0001A369}"/>
                </a:ext>
              </a:extLst>
            </p:cNvPr>
            <p:cNvSpPr txBox="1"/>
            <p:nvPr/>
          </p:nvSpPr>
          <p:spPr>
            <a:xfrm>
              <a:off x="1323105" y="7231302"/>
              <a:ext cx="3140156" cy="252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rgbClr val="3F3F3F"/>
                  </a:solidFill>
                  <a:latin typeface="Arial Narrow" panose="020B060602020203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Mecanismo ordinario de validación, despliegue, negociación, seguimiento y mejora de la Estrategia</a:t>
              </a:r>
              <a:endParaRPr lang="es-ES" sz="1600" dirty="0">
                <a:solidFill>
                  <a:srgbClr val="3F3F3F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4" name="Полилиния: фигура 33">
              <a:extLst>
                <a:ext uri="{FF2B5EF4-FFF2-40B4-BE49-F238E27FC236}">
                  <a16:creationId xmlns:a16="http://schemas.microsoft.com/office/drawing/2014/main" id="{24D5B7C5-334F-4CA0-938D-BB9B201F5CCB}"/>
                </a:ext>
              </a:extLst>
            </p:cNvPr>
            <p:cNvSpPr/>
            <p:nvPr/>
          </p:nvSpPr>
          <p:spPr>
            <a:xfrm>
              <a:off x="1131058" y="4319273"/>
              <a:ext cx="3524250" cy="2429871"/>
            </a:xfrm>
            <a:custGeom>
              <a:avLst/>
              <a:gdLst>
                <a:gd name="connsiteX0" fmla="*/ 0 w 3524249"/>
                <a:gd name="connsiteY0" fmla="*/ 0 h 3585030"/>
                <a:gd name="connsiteX1" fmla="*/ 3524249 w 3524249"/>
                <a:gd name="connsiteY1" fmla="*/ 0 h 3585030"/>
                <a:gd name="connsiteX2" fmla="*/ 3524249 w 3524249"/>
                <a:gd name="connsiteY2" fmla="*/ 3585030 h 3585030"/>
                <a:gd name="connsiteX3" fmla="*/ 0 w 3524249"/>
                <a:gd name="connsiteY3" fmla="*/ 3585030 h 3585030"/>
                <a:gd name="connsiteX4" fmla="*/ 0 w 3524249"/>
                <a:gd name="connsiteY4" fmla="*/ 0 h 358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4249" h="3585030">
                  <a:moveTo>
                    <a:pt x="0" y="0"/>
                  </a:moveTo>
                  <a:lnTo>
                    <a:pt x="3524249" y="0"/>
                  </a:lnTo>
                  <a:lnTo>
                    <a:pt x="3524249" y="3585030"/>
                  </a:lnTo>
                  <a:lnTo>
                    <a:pt x="0" y="3585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C9E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600" b="0" i="0" u="none" strike="noStrike" kern="0" cap="none" spc="0" normalizeH="0" baseline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TextBox 7">
              <a:extLst>
                <a:ext uri="{FF2B5EF4-FFF2-40B4-BE49-F238E27FC236}">
                  <a16:creationId xmlns:a16="http://schemas.microsoft.com/office/drawing/2014/main" id="{A487B9AC-BE6A-47E4-AD4B-14D1C4041C5A}"/>
                </a:ext>
              </a:extLst>
            </p:cNvPr>
            <p:cNvSpPr txBox="1"/>
            <p:nvPr/>
          </p:nvSpPr>
          <p:spPr>
            <a:xfrm>
              <a:off x="1131057" y="5888686"/>
              <a:ext cx="3524249" cy="867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sz="1800" b="1" dirty="0">
                  <a:solidFill>
                    <a:srgbClr val="FFFFFF"/>
                  </a:solidFill>
                  <a:latin typeface="Arial Black" panose="020B0A04020102020204" pitchFamily="34" charset="0"/>
                  <a:ea typeface="Roboto" panose="02000000000000000000" pitchFamily="2" charset="0"/>
                  <a:cs typeface="Open Sans" panose="020B0606030504020204" pitchFamily="34" charset="0"/>
                </a:rPr>
                <a:t>Diálogo Social</a:t>
              </a:r>
            </a:p>
          </p:txBody>
        </p:sp>
      </p:grpSp>
      <p:pic>
        <p:nvPicPr>
          <p:cNvPr id="66" name="Image 0" descr="preencoded.png"/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294324" y="2159149"/>
            <a:ext cx="640080" cy="640080"/>
          </a:xfrm>
          <a:prstGeom prst="rect">
            <a:avLst/>
          </a:prstGeom>
        </p:spPr>
      </p:pic>
      <p:pic>
        <p:nvPicPr>
          <p:cNvPr id="69" name="Image 1" descr="preencoded.png"/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4304933" y="2199258"/>
            <a:ext cx="640080" cy="6400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5571" b="39551"/>
          <a:stretch/>
        </p:blipFill>
        <p:spPr>
          <a:xfrm>
            <a:off x="7348665" y="2159149"/>
            <a:ext cx="573833" cy="65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1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3487" y="145869"/>
            <a:ext cx="56069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3864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Encomiendas de la OISS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77824" y="817483"/>
            <a:ext cx="49155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7C2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Compromisos concretos para 2026–2030</a:t>
            </a:r>
            <a:endParaRPr lang="en-US" sz="1400" dirty="0">
              <a:solidFill>
                <a:srgbClr val="37C2D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368503" y="4243048"/>
            <a:ext cx="5464638" cy="585090"/>
            <a:chOff x="340414" y="4345641"/>
            <a:chExt cx="5464638" cy="585090"/>
          </a:xfrm>
        </p:grpSpPr>
        <p:sp>
          <p:nvSpPr>
            <p:cNvPr id="4" name="Rectángulo 3"/>
            <p:cNvSpPr/>
            <p:nvPr/>
          </p:nvSpPr>
          <p:spPr>
            <a:xfrm>
              <a:off x="340414" y="4345641"/>
              <a:ext cx="5421144" cy="268921"/>
            </a:xfrm>
            <a:prstGeom prst="rect">
              <a:avLst/>
            </a:prstGeom>
            <a:solidFill>
              <a:srgbClr val="02B5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s-ES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340414" y="4661810"/>
              <a:ext cx="5026575" cy="268921"/>
            </a:xfrm>
            <a:prstGeom prst="rect">
              <a:avLst/>
            </a:prstGeom>
            <a:solidFill>
              <a:srgbClr val="0097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s-ES"/>
            </a:p>
          </p:txBody>
        </p:sp>
        <p:sp>
          <p:nvSpPr>
            <p:cNvPr id="6" name="Text 4"/>
            <p:cNvSpPr/>
            <p:nvPr/>
          </p:nvSpPr>
          <p:spPr>
            <a:xfrm>
              <a:off x="426311" y="4385962"/>
              <a:ext cx="537874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600" b="1" i="1" dirty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La combinación entre metas nacionales y encomiendas regionales es uno de los mayores aciertos metodológicos de la IV </a:t>
              </a:r>
              <a:r>
                <a:rPr lang="en-US" sz="1600" b="1" i="1" dirty="0" smtClean="0">
                  <a:solidFill>
                    <a:schemeClr val="bg1"/>
                  </a:solidFill>
                  <a:latin typeface="Arial Narrow" panose="020B0606020202030204" pitchFamily="34" charset="0"/>
                  <a:ea typeface="Calibri" pitchFamily="34" charset="-122"/>
                  <a:cs typeface="Calibri" pitchFamily="34" charset="-120"/>
                </a:rPr>
                <a:t>EISST</a:t>
              </a:r>
              <a:endParaRPr lang="en-US" sz="1600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</p:grpSp>
      <p:pic>
        <p:nvPicPr>
          <p:cNvPr id="7" name="Marcador de posición de 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10" y="923676"/>
            <a:ext cx="3250933" cy="3237929"/>
          </a:xfrm>
          <a:custGeom>
            <a:avLst/>
            <a:gdLst>
              <a:gd name="connsiteX0" fmla="*/ 349020 w 4661202"/>
              <a:gd name="connsiteY0" fmla="*/ 3332131 h 4648724"/>
              <a:gd name="connsiteX1" fmla="*/ 595813 w 4661202"/>
              <a:gd name="connsiteY1" fmla="*/ 3434358 h 4648724"/>
              <a:gd name="connsiteX2" fmla="*/ 1214366 w 4661202"/>
              <a:gd name="connsiteY2" fmla="*/ 4052911 h 4648724"/>
              <a:gd name="connsiteX3" fmla="*/ 1214366 w 4661202"/>
              <a:gd name="connsiteY3" fmla="*/ 4546497 h 4648724"/>
              <a:gd name="connsiteX4" fmla="*/ 720781 w 4661202"/>
              <a:gd name="connsiteY4" fmla="*/ 4546497 h 4648724"/>
              <a:gd name="connsiteX5" fmla="*/ 102227 w 4661202"/>
              <a:gd name="connsiteY5" fmla="*/ 3927943 h 4648724"/>
              <a:gd name="connsiteX6" fmla="*/ 102227 w 4661202"/>
              <a:gd name="connsiteY6" fmla="*/ 3434358 h 4648724"/>
              <a:gd name="connsiteX7" fmla="*/ 349020 w 4661202"/>
              <a:gd name="connsiteY7" fmla="*/ 3332131 h 4648724"/>
              <a:gd name="connsiteX8" fmla="*/ 362355 w 4661202"/>
              <a:gd name="connsiteY8" fmla="*/ 2236756 h 4648724"/>
              <a:gd name="connsiteX9" fmla="*/ 609148 w 4661202"/>
              <a:gd name="connsiteY9" fmla="*/ 2338983 h 4648724"/>
              <a:gd name="connsiteX10" fmla="*/ 2310313 w 4661202"/>
              <a:gd name="connsiteY10" fmla="*/ 4040148 h 4648724"/>
              <a:gd name="connsiteX11" fmla="*/ 2310313 w 4661202"/>
              <a:gd name="connsiteY11" fmla="*/ 4533734 h 4648724"/>
              <a:gd name="connsiteX12" fmla="*/ 2310408 w 4661202"/>
              <a:gd name="connsiteY12" fmla="*/ 4533829 h 4648724"/>
              <a:gd name="connsiteX13" fmla="*/ 1816822 w 4661202"/>
              <a:gd name="connsiteY13" fmla="*/ 4533829 h 4648724"/>
              <a:gd name="connsiteX14" fmla="*/ 115562 w 4661202"/>
              <a:gd name="connsiteY14" fmla="*/ 2832568 h 4648724"/>
              <a:gd name="connsiteX15" fmla="*/ 115562 w 4661202"/>
              <a:gd name="connsiteY15" fmla="*/ 2338983 h 4648724"/>
              <a:gd name="connsiteX16" fmla="*/ 362355 w 4661202"/>
              <a:gd name="connsiteY16" fmla="*/ 2236756 h 4648724"/>
              <a:gd name="connsiteX17" fmla="*/ 370927 w 4661202"/>
              <a:gd name="connsiteY17" fmla="*/ 1129379 h 4648724"/>
              <a:gd name="connsiteX18" fmla="*/ 617720 w 4661202"/>
              <a:gd name="connsiteY18" fmla="*/ 1231606 h 4648724"/>
              <a:gd name="connsiteX19" fmla="*/ 3432167 w 4661202"/>
              <a:gd name="connsiteY19" fmla="*/ 4046244 h 4648724"/>
              <a:gd name="connsiteX20" fmla="*/ 3432167 w 4661202"/>
              <a:gd name="connsiteY20" fmla="*/ 4539830 h 4648724"/>
              <a:gd name="connsiteX21" fmla="*/ 2938582 w 4661202"/>
              <a:gd name="connsiteY21" fmla="*/ 4539830 h 4648724"/>
              <a:gd name="connsiteX22" fmla="*/ 124135 w 4661202"/>
              <a:gd name="connsiteY22" fmla="*/ 1725192 h 4648724"/>
              <a:gd name="connsiteX23" fmla="*/ 124135 w 4661202"/>
              <a:gd name="connsiteY23" fmla="*/ 1231606 h 4648724"/>
              <a:gd name="connsiteX24" fmla="*/ 370927 w 4661202"/>
              <a:gd name="connsiteY24" fmla="*/ 1129379 h 4648724"/>
              <a:gd name="connsiteX25" fmla="*/ 372166 w 4661202"/>
              <a:gd name="connsiteY25" fmla="*/ 14859 h 4648724"/>
              <a:gd name="connsiteX26" fmla="*/ 618958 w 4661202"/>
              <a:gd name="connsiteY26" fmla="*/ 117086 h 4648724"/>
              <a:gd name="connsiteX27" fmla="*/ 4545925 w 4661202"/>
              <a:gd name="connsiteY27" fmla="*/ 4044244 h 4648724"/>
              <a:gd name="connsiteX28" fmla="*/ 4545925 w 4661202"/>
              <a:gd name="connsiteY28" fmla="*/ 4044148 h 4648724"/>
              <a:gd name="connsiteX29" fmla="*/ 4545925 w 4661202"/>
              <a:gd name="connsiteY29" fmla="*/ 4537734 h 4648724"/>
              <a:gd name="connsiteX30" fmla="*/ 4052340 w 4661202"/>
              <a:gd name="connsiteY30" fmla="*/ 4537734 h 4648724"/>
              <a:gd name="connsiteX31" fmla="*/ 125373 w 4661202"/>
              <a:gd name="connsiteY31" fmla="*/ 610672 h 4648724"/>
              <a:gd name="connsiteX32" fmla="*/ 125373 w 4661202"/>
              <a:gd name="connsiteY32" fmla="*/ 117086 h 4648724"/>
              <a:gd name="connsiteX33" fmla="*/ 372166 w 4661202"/>
              <a:gd name="connsiteY33" fmla="*/ 14859 h 4648724"/>
              <a:gd name="connsiteX34" fmla="*/ 1478590 w 4661202"/>
              <a:gd name="connsiteY34" fmla="*/ 5430 h 4648724"/>
              <a:gd name="connsiteX35" fmla="*/ 1725382 w 4661202"/>
              <a:gd name="connsiteY35" fmla="*/ 107656 h 4648724"/>
              <a:gd name="connsiteX36" fmla="*/ 4557737 w 4661202"/>
              <a:gd name="connsiteY36" fmla="*/ 2940201 h 4648724"/>
              <a:gd name="connsiteX37" fmla="*/ 4557737 w 4661202"/>
              <a:gd name="connsiteY37" fmla="*/ 3433786 h 4648724"/>
              <a:gd name="connsiteX38" fmla="*/ 4064151 w 4661202"/>
              <a:gd name="connsiteY38" fmla="*/ 3433786 h 4648724"/>
              <a:gd name="connsiteX39" fmla="*/ 1231797 w 4661202"/>
              <a:gd name="connsiteY39" fmla="*/ 601242 h 4648724"/>
              <a:gd name="connsiteX40" fmla="*/ 1231797 w 4661202"/>
              <a:gd name="connsiteY40" fmla="*/ 107656 h 4648724"/>
              <a:gd name="connsiteX41" fmla="*/ 1478590 w 4661202"/>
              <a:gd name="connsiteY41" fmla="*/ 5430 h 4648724"/>
              <a:gd name="connsiteX42" fmla="*/ 2592157 w 4661202"/>
              <a:gd name="connsiteY42" fmla="*/ 3239 h 4648724"/>
              <a:gd name="connsiteX43" fmla="*/ 2838950 w 4661202"/>
              <a:gd name="connsiteY43" fmla="*/ 105466 h 4648724"/>
              <a:gd name="connsiteX44" fmla="*/ 4558975 w 4661202"/>
              <a:gd name="connsiteY44" fmla="*/ 1825681 h 4648724"/>
              <a:gd name="connsiteX45" fmla="*/ 4558975 w 4661202"/>
              <a:gd name="connsiteY45" fmla="*/ 1825490 h 4648724"/>
              <a:gd name="connsiteX46" fmla="*/ 4558975 w 4661202"/>
              <a:gd name="connsiteY46" fmla="*/ 2319076 h 4648724"/>
              <a:gd name="connsiteX47" fmla="*/ 4065389 w 4661202"/>
              <a:gd name="connsiteY47" fmla="*/ 2319076 h 4648724"/>
              <a:gd name="connsiteX48" fmla="*/ 2345365 w 4661202"/>
              <a:gd name="connsiteY48" fmla="*/ 599051 h 4648724"/>
              <a:gd name="connsiteX49" fmla="*/ 2345365 w 4661202"/>
              <a:gd name="connsiteY49" fmla="*/ 105466 h 4648724"/>
              <a:gd name="connsiteX50" fmla="*/ 2592157 w 4661202"/>
              <a:gd name="connsiteY50" fmla="*/ 3239 h 4648724"/>
              <a:gd name="connsiteX51" fmla="*/ 3689628 w 4661202"/>
              <a:gd name="connsiteY51" fmla="*/ 0 h 4648724"/>
              <a:gd name="connsiteX52" fmla="*/ 3936421 w 4661202"/>
              <a:gd name="connsiteY52" fmla="*/ 102227 h 4648724"/>
              <a:gd name="connsiteX53" fmla="*/ 4554879 w 4661202"/>
              <a:gd name="connsiteY53" fmla="*/ 720876 h 4648724"/>
              <a:gd name="connsiteX54" fmla="*/ 4554974 w 4661202"/>
              <a:gd name="connsiteY54" fmla="*/ 720781 h 4648724"/>
              <a:gd name="connsiteX55" fmla="*/ 4554974 w 4661202"/>
              <a:gd name="connsiteY55" fmla="*/ 1214366 h 4648724"/>
              <a:gd name="connsiteX56" fmla="*/ 4061389 w 4661202"/>
              <a:gd name="connsiteY56" fmla="*/ 1214366 h 4648724"/>
              <a:gd name="connsiteX57" fmla="*/ 3442835 w 4661202"/>
              <a:gd name="connsiteY57" fmla="*/ 595813 h 4648724"/>
              <a:gd name="connsiteX58" fmla="*/ 3442835 w 4661202"/>
              <a:gd name="connsiteY58" fmla="*/ 102227 h 4648724"/>
              <a:gd name="connsiteX59" fmla="*/ 3689628 w 4661202"/>
              <a:gd name="connsiteY59" fmla="*/ 0 h 46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661202" h="4648724">
                <a:moveTo>
                  <a:pt x="349020" y="3332131"/>
                </a:moveTo>
                <a:cubicBezTo>
                  <a:pt x="438341" y="3332131"/>
                  <a:pt x="527661" y="3366207"/>
                  <a:pt x="595813" y="3434358"/>
                </a:cubicBezTo>
                <a:lnTo>
                  <a:pt x="1214366" y="4052911"/>
                </a:lnTo>
                <a:cubicBezTo>
                  <a:pt x="1350669" y="4189214"/>
                  <a:pt x="1350669" y="4410194"/>
                  <a:pt x="1214366" y="4546497"/>
                </a:cubicBezTo>
                <a:cubicBezTo>
                  <a:pt x="1078063" y="4682800"/>
                  <a:pt x="857083" y="4682800"/>
                  <a:pt x="720781" y="4546497"/>
                </a:cubicBezTo>
                <a:lnTo>
                  <a:pt x="102227" y="3927943"/>
                </a:lnTo>
                <a:cubicBezTo>
                  <a:pt x="-34076" y="3791641"/>
                  <a:pt x="-34076" y="3570661"/>
                  <a:pt x="102227" y="3434358"/>
                </a:cubicBezTo>
                <a:cubicBezTo>
                  <a:pt x="170378" y="3366207"/>
                  <a:pt x="259699" y="3332131"/>
                  <a:pt x="349020" y="3332131"/>
                </a:cubicBezTo>
                <a:close/>
                <a:moveTo>
                  <a:pt x="362355" y="2236756"/>
                </a:moveTo>
                <a:cubicBezTo>
                  <a:pt x="451676" y="2236756"/>
                  <a:pt x="540996" y="2270832"/>
                  <a:pt x="609148" y="2338983"/>
                </a:cubicBezTo>
                <a:lnTo>
                  <a:pt x="2310313" y="4040148"/>
                </a:lnTo>
                <a:cubicBezTo>
                  <a:pt x="2446615" y="4176451"/>
                  <a:pt x="2446615" y="4397431"/>
                  <a:pt x="2310313" y="4533734"/>
                </a:cubicBezTo>
                <a:lnTo>
                  <a:pt x="2310408" y="4533829"/>
                </a:lnTo>
                <a:cubicBezTo>
                  <a:pt x="2174105" y="4670131"/>
                  <a:pt x="1953125" y="4670131"/>
                  <a:pt x="1816822" y="4533829"/>
                </a:cubicBezTo>
                <a:lnTo>
                  <a:pt x="115562" y="2832568"/>
                </a:lnTo>
                <a:cubicBezTo>
                  <a:pt x="-20741" y="2696266"/>
                  <a:pt x="-20741" y="2475286"/>
                  <a:pt x="115562" y="2338983"/>
                </a:cubicBezTo>
                <a:cubicBezTo>
                  <a:pt x="183713" y="2270832"/>
                  <a:pt x="273034" y="2236756"/>
                  <a:pt x="362355" y="2236756"/>
                </a:cubicBezTo>
                <a:close/>
                <a:moveTo>
                  <a:pt x="370927" y="1129379"/>
                </a:moveTo>
                <a:cubicBezTo>
                  <a:pt x="460248" y="1129379"/>
                  <a:pt x="549568" y="1163455"/>
                  <a:pt x="617720" y="1231606"/>
                </a:cubicBezTo>
                <a:lnTo>
                  <a:pt x="3432167" y="4046244"/>
                </a:lnTo>
                <a:cubicBezTo>
                  <a:pt x="3568470" y="4182547"/>
                  <a:pt x="3568470" y="4403527"/>
                  <a:pt x="3432167" y="4539830"/>
                </a:cubicBezTo>
                <a:cubicBezTo>
                  <a:pt x="3295864" y="4676132"/>
                  <a:pt x="3074884" y="4676132"/>
                  <a:pt x="2938582" y="4539830"/>
                </a:cubicBezTo>
                <a:lnTo>
                  <a:pt x="124135" y="1725192"/>
                </a:lnTo>
                <a:cubicBezTo>
                  <a:pt x="-12168" y="1588889"/>
                  <a:pt x="-12168" y="1367909"/>
                  <a:pt x="124135" y="1231606"/>
                </a:cubicBezTo>
                <a:cubicBezTo>
                  <a:pt x="192286" y="1163455"/>
                  <a:pt x="281606" y="1129379"/>
                  <a:pt x="370927" y="1129379"/>
                </a:cubicBezTo>
                <a:close/>
                <a:moveTo>
                  <a:pt x="372166" y="14859"/>
                </a:moveTo>
                <a:cubicBezTo>
                  <a:pt x="461486" y="14859"/>
                  <a:pt x="550807" y="48935"/>
                  <a:pt x="618958" y="117086"/>
                </a:cubicBezTo>
                <a:lnTo>
                  <a:pt x="4545925" y="4044244"/>
                </a:lnTo>
                <a:lnTo>
                  <a:pt x="4545925" y="4044148"/>
                </a:lnTo>
                <a:cubicBezTo>
                  <a:pt x="4682228" y="4180451"/>
                  <a:pt x="4682228" y="4401431"/>
                  <a:pt x="4545925" y="4537734"/>
                </a:cubicBezTo>
                <a:cubicBezTo>
                  <a:pt x="4409623" y="4674037"/>
                  <a:pt x="4188643" y="4674037"/>
                  <a:pt x="4052340" y="4537734"/>
                </a:cubicBezTo>
                <a:lnTo>
                  <a:pt x="125373" y="610672"/>
                </a:lnTo>
                <a:cubicBezTo>
                  <a:pt x="-10930" y="474369"/>
                  <a:pt x="-10930" y="253389"/>
                  <a:pt x="125373" y="117086"/>
                </a:cubicBezTo>
                <a:cubicBezTo>
                  <a:pt x="193524" y="48935"/>
                  <a:pt x="282845" y="14859"/>
                  <a:pt x="372166" y="14859"/>
                </a:cubicBezTo>
                <a:close/>
                <a:moveTo>
                  <a:pt x="1478590" y="5430"/>
                </a:moveTo>
                <a:cubicBezTo>
                  <a:pt x="1567911" y="5430"/>
                  <a:pt x="1657231" y="39505"/>
                  <a:pt x="1725382" y="107656"/>
                </a:cubicBezTo>
                <a:lnTo>
                  <a:pt x="4557737" y="2940201"/>
                </a:lnTo>
                <a:cubicBezTo>
                  <a:pt x="4694039" y="3076504"/>
                  <a:pt x="4694039" y="3297484"/>
                  <a:pt x="4557737" y="3433786"/>
                </a:cubicBezTo>
                <a:cubicBezTo>
                  <a:pt x="4421434" y="3570089"/>
                  <a:pt x="4200454" y="3570089"/>
                  <a:pt x="4064151" y="3433786"/>
                </a:cubicBezTo>
                <a:lnTo>
                  <a:pt x="1231797" y="601242"/>
                </a:lnTo>
                <a:cubicBezTo>
                  <a:pt x="1095494" y="464939"/>
                  <a:pt x="1095494" y="243959"/>
                  <a:pt x="1231797" y="107656"/>
                </a:cubicBezTo>
                <a:cubicBezTo>
                  <a:pt x="1299949" y="39505"/>
                  <a:pt x="1389270" y="5430"/>
                  <a:pt x="1478590" y="5430"/>
                </a:cubicBezTo>
                <a:close/>
                <a:moveTo>
                  <a:pt x="2592157" y="3239"/>
                </a:moveTo>
                <a:cubicBezTo>
                  <a:pt x="2681478" y="3239"/>
                  <a:pt x="2770799" y="37315"/>
                  <a:pt x="2838950" y="105466"/>
                </a:cubicBezTo>
                <a:lnTo>
                  <a:pt x="4558975" y="1825681"/>
                </a:lnTo>
                <a:lnTo>
                  <a:pt x="4558975" y="1825490"/>
                </a:lnTo>
                <a:cubicBezTo>
                  <a:pt x="4695278" y="1961793"/>
                  <a:pt x="4695278" y="2182773"/>
                  <a:pt x="4558975" y="2319076"/>
                </a:cubicBezTo>
                <a:cubicBezTo>
                  <a:pt x="4422672" y="2455378"/>
                  <a:pt x="4201692" y="2455378"/>
                  <a:pt x="4065389" y="2319076"/>
                </a:cubicBezTo>
                <a:lnTo>
                  <a:pt x="2345365" y="599051"/>
                </a:lnTo>
                <a:cubicBezTo>
                  <a:pt x="2209062" y="462748"/>
                  <a:pt x="2209062" y="241768"/>
                  <a:pt x="2345365" y="105466"/>
                </a:cubicBezTo>
                <a:cubicBezTo>
                  <a:pt x="2413516" y="37315"/>
                  <a:pt x="2502837" y="3239"/>
                  <a:pt x="2592157" y="3239"/>
                </a:cubicBezTo>
                <a:close/>
                <a:moveTo>
                  <a:pt x="3689628" y="0"/>
                </a:moveTo>
                <a:cubicBezTo>
                  <a:pt x="3778949" y="0"/>
                  <a:pt x="3868269" y="34075"/>
                  <a:pt x="3936421" y="102227"/>
                </a:cubicBezTo>
                <a:lnTo>
                  <a:pt x="4554879" y="720876"/>
                </a:lnTo>
                <a:lnTo>
                  <a:pt x="4554974" y="720781"/>
                </a:lnTo>
                <a:cubicBezTo>
                  <a:pt x="4691277" y="857083"/>
                  <a:pt x="4691277" y="1078063"/>
                  <a:pt x="4554974" y="1214366"/>
                </a:cubicBezTo>
                <a:cubicBezTo>
                  <a:pt x="4418672" y="1350669"/>
                  <a:pt x="4197691" y="1350669"/>
                  <a:pt x="4061389" y="1214366"/>
                </a:cubicBezTo>
                <a:lnTo>
                  <a:pt x="3442835" y="595813"/>
                </a:lnTo>
                <a:cubicBezTo>
                  <a:pt x="3306532" y="459510"/>
                  <a:pt x="3306532" y="238530"/>
                  <a:pt x="3442835" y="102227"/>
                </a:cubicBezTo>
                <a:cubicBezTo>
                  <a:pt x="3510986" y="34075"/>
                  <a:pt x="3600307" y="0"/>
                  <a:pt x="3689628" y="0"/>
                </a:cubicBezTo>
                <a:close/>
              </a:path>
            </a:pathLst>
          </a:custGeom>
          <a:solidFill>
            <a:schemeClr val="accent1"/>
          </a:solidFill>
        </p:spPr>
      </p:pic>
      <p:sp>
        <p:nvSpPr>
          <p:cNvPr id="8" name="Rectángulo 7"/>
          <p:cNvSpPr/>
          <p:nvPr/>
        </p:nvSpPr>
        <p:spPr>
          <a:xfrm flipH="1">
            <a:off x="377824" y="692044"/>
            <a:ext cx="1097280" cy="45719"/>
          </a:xfrm>
          <a:prstGeom prst="rect">
            <a:avLst/>
          </a:prstGeom>
          <a:solidFill>
            <a:srgbClr val="3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9" name="Rectángulo 8"/>
          <p:cNvSpPr/>
          <p:nvPr/>
        </p:nvSpPr>
        <p:spPr>
          <a:xfrm>
            <a:off x="377824" y="1438661"/>
            <a:ext cx="2627338" cy="2605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Guías marco para nuevas formas de trabajo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Estándares sobre desconexión digital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Protocolos de riesgos psicosociales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Materiales de inspección con perspectiva de género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Estándares de prevención frente a violencia y acoso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Guías sobre calor, riesgos climáticos y transición justa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100822" y="1438661"/>
            <a:ext cx="2192595" cy="2503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Modelo de gobernanza del Centro de Muestras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Repositorios de indicadores y cuadros de mando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Protocolos de retorno al trabajo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Análisis comparados de notificación de enfermedades</a:t>
            </a:r>
          </a:p>
          <a:p>
            <a:pPr marL="180975" lvl="1" indent="-180975" defTabSz="914400">
              <a:spcBef>
                <a:spcPts val="800"/>
              </a:spcBef>
              <a:buClr>
                <a:srgbClr val="7DCBE3"/>
              </a:buClr>
              <a:buSzPct val="69000"/>
              <a:buFont typeface="Wingdings" panose="05000000000000000000" pitchFamily="2" charset="2"/>
              <a:buChar char="l"/>
            </a:pPr>
            <a:r>
              <a:rPr lang="es-ES" sz="1300" dirty="0">
                <a:solidFill>
                  <a:srgbClr val="002060"/>
                </a:solidFill>
                <a:latin typeface="Arial Narrow" panose="020B0606020202030204" pitchFamily="34" charset="0"/>
                <a:cs typeface="Arial" charset="0"/>
              </a:rPr>
              <a:t>Herramientas para colectivos vulnerables</a:t>
            </a:r>
          </a:p>
        </p:txBody>
      </p:sp>
    </p:spTree>
    <p:extLst>
      <p:ext uri="{BB962C8B-B14F-4D97-AF65-F5344CB8AC3E}">
        <p14:creationId xmlns:p14="http://schemas.microsoft.com/office/powerpoint/2010/main" val="423622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uiExpand="1" build="p"/>
      <p:bldP spid="10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8B57A4F2-F613-44E4-AC14-3D4A41EE663B}"/>
              </a:ext>
            </a:extLst>
          </p:cNvPr>
          <p:cNvSpPr/>
          <p:nvPr/>
        </p:nvSpPr>
        <p:spPr>
          <a:xfrm>
            <a:off x="0" y="0"/>
            <a:ext cx="9142589" cy="5143500"/>
          </a:xfrm>
          <a:custGeom>
            <a:avLst/>
            <a:gdLst>
              <a:gd name="connsiteX0" fmla="*/ 6 w 18288000"/>
              <a:gd name="connsiteY0" fmla="*/ 8762165 h 10288588"/>
              <a:gd name="connsiteX1" fmla="*/ 6 w 18288000"/>
              <a:gd name="connsiteY1" fmla="*/ 10288586 h 10288588"/>
              <a:gd name="connsiteX2" fmla="*/ 3694413 w 18288000"/>
              <a:gd name="connsiteY2" fmla="*/ 10288586 h 10288588"/>
              <a:gd name="connsiteX3" fmla="*/ 3694413 w 18288000"/>
              <a:gd name="connsiteY3" fmla="*/ 9704344 h 10288588"/>
              <a:gd name="connsiteX4" fmla="*/ 3694413 w 18288000"/>
              <a:gd name="connsiteY4" fmla="*/ 9692234 h 10288588"/>
              <a:gd name="connsiteX5" fmla="*/ 3692689 w 18288000"/>
              <a:gd name="connsiteY5" fmla="*/ 9680123 h 10288588"/>
              <a:gd name="connsiteX6" fmla="*/ 3689244 w 18288000"/>
              <a:gd name="connsiteY6" fmla="*/ 9672048 h 10288588"/>
              <a:gd name="connsiteX7" fmla="*/ 3685796 w 18288000"/>
              <a:gd name="connsiteY7" fmla="*/ 9663974 h 10288588"/>
              <a:gd name="connsiteX8" fmla="*/ 3673732 w 18288000"/>
              <a:gd name="connsiteY8" fmla="*/ 9647827 h 10288588"/>
              <a:gd name="connsiteX9" fmla="*/ 3658222 w 18288000"/>
              <a:gd name="connsiteY9" fmla="*/ 9635715 h 10288588"/>
              <a:gd name="connsiteX10" fmla="*/ 3640989 w 18288000"/>
              <a:gd name="connsiteY10" fmla="*/ 9623604 h 10288588"/>
              <a:gd name="connsiteX11" fmla="*/ 3618583 w 18288000"/>
              <a:gd name="connsiteY11" fmla="*/ 9615530 h 10288588"/>
              <a:gd name="connsiteX12" fmla="*/ 3596181 w 18288000"/>
              <a:gd name="connsiteY12" fmla="*/ 9607456 h 10288588"/>
              <a:gd name="connsiteX13" fmla="*/ 3572053 w 18288000"/>
              <a:gd name="connsiteY13" fmla="*/ 9599381 h 10288588"/>
              <a:gd name="connsiteX14" fmla="*/ 3523798 w 18288000"/>
              <a:gd name="connsiteY14" fmla="*/ 9591308 h 10288588"/>
              <a:gd name="connsiteX15" fmla="*/ 3478990 w 18288000"/>
              <a:gd name="connsiteY15" fmla="*/ 9583234 h 10288588"/>
              <a:gd name="connsiteX16" fmla="*/ 3439352 w 18288000"/>
              <a:gd name="connsiteY16" fmla="*/ 9579196 h 10288588"/>
              <a:gd name="connsiteX17" fmla="*/ 3413500 w 18288000"/>
              <a:gd name="connsiteY17" fmla="*/ 9575160 h 10288588"/>
              <a:gd name="connsiteX18" fmla="*/ 3384203 w 18288000"/>
              <a:gd name="connsiteY18" fmla="*/ 9571122 h 10288588"/>
              <a:gd name="connsiteX19" fmla="*/ 3346289 w 18288000"/>
              <a:gd name="connsiteY19" fmla="*/ 9567086 h 10288588"/>
              <a:gd name="connsiteX20" fmla="*/ 3306651 w 18288000"/>
              <a:gd name="connsiteY20" fmla="*/ 9559011 h 10288588"/>
              <a:gd name="connsiteX21" fmla="*/ 3263567 w 18288000"/>
              <a:gd name="connsiteY21" fmla="*/ 9550938 h 10288588"/>
              <a:gd name="connsiteX22" fmla="*/ 3220482 w 18288000"/>
              <a:gd name="connsiteY22" fmla="*/ 9538826 h 10288588"/>
              <a:gd name="connsiteX23" fmla="*/ 3180844 w 18288000"/>
              <a:gd name="connsiteY23" fmla="*/ 9530752 h 10288588"/>
              <a:gd name="connsiteX24" fmla="*/ 3146376 w 18288000"/>
              <a:gd name="connsiteY24" fmla="*/ 9518641 h 10288588"/>
              <a:gd name="connsiteX25" fmla="*/ 3117079 w 18288000"/>
              <a:gd name="connsiteY25" fmla="*/ 9510568 h 10288588"/>
              <a:gd name="connsiteX26" fmla="*/ 3048144 w 18288000"/>
              <a:gd name="connsiteY26" fmla="*/ 9486344 h 10288588"/>
              <a:gd name="connsiteX27" fmla="*/ 2975762 w 18288000"/>
              <a:gd name="connsiteY27" fmla="*/ 9462122 h 10288588"/>
              <a:gd name="connsiteX28" fmla="*/ 2899932 w 18288000"/>
              <a:gd name="connsiteY28" fmla="*/ 9441937 h 10288588"/>
              <a:gd name="connsiteX29" fmla="*/ 2820658 w 18288000"/>
              <a:gd name="connsiteY29" fmla="*/ 9425790 h 10288588"/>
              <a:gd name="connsiteX30" fmla="*/ 2744827 w 18288000"/>
              <a:gd name="connsiteY30" fmla="*/ 9409642 h 10288588"/>
              <a:gd name="connsiteX31" fmla="*/ 2668998 w 18288000"/>
              <a:gd name="connsiteY31" fmla="*/ 9393493 h 10288588"/>
              <a:gd name="connsiteX32" fmla="*/ 2593169 w 18288000"/>
              <a:gd name="connsiteY32" fmla="*/ 9377346 h 10288588"/>
              <a:gd name="connsiteX33" fmla="*/ 2525957 w 18288000"/>
              <a:gd name="connsiteY33" fmla="*/ 9361197 h 10288588"/>
              <a:gd name="connsiteX34" fmla="*/ 2451851 w 18288000"/>
              <a:gd name="connsiteY34" fmla="*/ 9341012 h 10288588"/>
              <a:gd name="connsiteX35" fmla="*/ 2376022 w 18288000"/>
              <a:gd name="connsiteY35" fmla="*/ 9320827 h 10288588"/>
              <a:gd name="connsiteX36" fmla="*/ 2298470 w 18288000"/>
              <a:gd name="connsiteY36" fmla="*/ 9304680 h 10288588"/>
              <a:gd name="connsiteX37" fmla="*/ 2220917 w 18288000"/>
              <a:gd name="connsiteY37" fmla="*/ 9280457 h 10288588"/>
              <a:gd name="connsiteX38" fmla="*/ 2145089 w 18288000"/>
              <a:gd name="connsiteY38" fmla="*/ 9264309 h 10288588"/>
              <a:gd name="connsiteX39" fmla="*/ 2067536 w 18288000"/>
              <a:gd name="connsiteY39" fmla="*/ 9252198 h 10288588"/>
              <a:gd name="connsiteX40" fmla="*/ 1993430 w 18288000"/>
              <a:gd name="connsiteY40" fmla="*/ 9240086 h 10288588"/>
              <a:gd name="connsiteX41" fmla="*/ 1921048 w 18288000"/>
              <a:gd name="connsiteY41" fmla="*/ 9236049 h 10288588"/>
              <a:gd name="connsiteX42" fmla="*/ 1850389 w 18288000"/>
              <a:gd name="connsiteY42" fmla="*/ 9223938 h 10288588"/>
              <a:gd name="connsiteX43" fmla="*/ 1778007 w 18288000"/>
              <a:gd name="connsiteY43" fmla="*/ 9207790 h 10288588"/>
              <a:gd name="connsiteX44" fmla="*/ 1705625 w 18288000"/>
              <a:gd name="connsiteY44" fmla="*/ 9191641 h 10288588"/>
              <a:gd name="connsiteX45" fmla="*/ 1631519 w 18288000"/>
              <a:gd name="connsiteY45" fmla="*/ 9167420 h 10288588"/>
              <a:gd name="connsiteX46" fmla="*/ 1553967 w 18288000"/>
              <a:gd name="connsiteY46" fmla="*/ 9143197 h 10288588"/>
              <a:gd name="connsiteX47" fmla="*/ 1478138 w 18288000"/>
              <a:gd name="connsiteY47" fmla="*/ 9123012 h 10288588"/>
              <a:gd name="connsiteX48" fmla="*/ 1402308 w 18288000"/>
              <a:gd name="connsiteY48" fmla="*/ 9102827 h 10288588"/>
              <a:gd name="connsiteX49" fmla="*/ 1326479 w 18288000"/>
              <a:gd name="connsiteY49" fmla="*/ 9086680 h 10288588"/>
              <a:gd name="connsiteX50" fmla="*/ 1255820 w 18288000"/>
              <a:gd name="connsiteY50" fmla="*/ 9074569 h 10288588"/>
              <a:gd name="connsiteX51" fmla="*/ 1181716 w 18288000"/>
              <a:gd name="connsiteY51" fmla="*/ 9062457 h 10288588"/>
              <a:gd name="connsiteX52" fmla="*/ 1104163 w 18288000"/>
              <a:gd name="connsiteY52" fmla="*/ 9046308 h 10288588"/>
              <a:gd name="connsiteX53" fmla="*/ 1024888 w 18288000"/>
              <a:gd name="connsiteY53" fmla="*/ 9030161 h 10288588"/>
              <a:gd name="connsiteX54" fmla="*/ 947335 w 18288000"/>
              <a:gd name="connsiteY54" fmla="*/ 9009976 h 10288588"/>
              <a:gd name="connsiteX55" fmla="*/ 871507 w 18288000"/>
              <a:gd name="connsiteY55" fmla="*/ 8989791 h 10288588"/>
              <a:gd name="connsiteX56" fmla="*/ 797401 w 18288000"/>
              <a:gd name="connsiteY56" fmla="*/ 8969606 h 10288588"/>
              <a:gd name="connsiteX57" fmla="*/ 730188 w 18288000"/>
              <a:gd name="connsiteY57" fmla="*/ 8945383 h 10288588"/>
              <a:gd name="connsiteX58" fmla="*/ 656082 w 18288000"/>
              <a:gd name="connsiteY58" fmla="*/ 8925198 h 10288588"/>
              <a:gd name="connsiteX59" fmla="*/ 580254 w 18288000"/>
              <a:gd name="connsiteY59" fmla="*/ 8909049 h 10288588"/>
              <a:gd name="connsiteX60" fmla="*/ 504425 w 18288000"/>
              <a:gd name="connsiteY60" fmla="*/ 8892902 h 10288588"/>
              <a:gd name="connsiteX61" fmla="*/ 428597 w 18288000"/>
              <a:gd name="connsiteY61" fmla="*/ 8880790 h 10288588"/>
              <a:gd name="connsiteX62" fmla="*/ 354489 w 18288000"/>
              <a:gd name="connsiteY62" fmla="*/ 8868679 h 10288588"/>
              <a:gd name="connsiteX63" fmla="*/ 276938 w 18288000"/>
              <a:gd name="connsiteY63" fmla="*/ 8852532 h 10288588"/>
              <a:gd name="connsiteX64" fmla="*/ 202832 w 18288000"/>
              <a:gd name="connsiteY64" fmla="*/ 8832346 h 10288588"/>
              <a:gd name="connsiteX65" fmla="*/ 132173 w 18288000"/>
              <a:gd name="connsiteY65" fmla="*/ 8808124 h 10288588"/>
              <a:gd name="connsiteX66" fmla="*/ 64961 w 18288000"/>
              <a:gd name="connsiteY66" fmla="*/ 8783901 h 10288588"/>
              <a:gd name="connsiteX67" fmla="*/ 6 w 18288000"/>
              <a:gd name="connsiteY67" fmla="*/ 6582270 h 10288588"/>
              <a:gd name="connsiteX68" fmla="*/ 6 w 18288000"/>
              <a:gd name="connsiteY68" fmla="*/ 8700521 h 10288588"/>
              <a:gd name="connsiteX69" fmla="*/ 2577658 w 18288000"/>
              <a:gd name="connsiteY69" fmla="*/ 9296604 h 10288588"/>
              <a:gd name="connsiteX70" fmla="*/ 2631082 w 18288000"/>
              <a:gd name="connsiteY70" fmla="*/ 9308715 h 10288588"/>
              <a:gd name="connsiteX71" fmla="*/ 2631082 w 18288000"/>
              <a:gd name="connsiteY71" fmla="*/ 6805757 h 10288588"/>
              <a:gd name="connsiteX72" fmla="*/ 4549214 w 18288000"/>
              <a:gd name="connsiteY72" fmla="*/ 4084799 h 10288588"/>
              <a:gd name="connsiteX73" fmla="*/ 6 w 18288000"/>
              <a:gd name="connsiteY73" fmla="*/ 4388355 h 10288588"/>
              <a:gd name="connsiteX74" fmla="*/ 6 w 18288000"/>
              <a:gd name="connsiteY74" fmla="*/ 6509573 h 10288588"/>
              <a:gd name="connsiteX75" fmla="*/ 4549214 w 18288000"/>
              <a:gd name="connsiteY75" fmla="*/ 6878424 h 10288588"/>
              <a:gd name="connsiteX76" fmla="*/ 1941729 w 18288000"/>
              <a:gd name="connsiteY76" fmla="*/ 1779656 h 10288588"/>
              <a:gd name="connsiteX77" fmla="*/ 1900367 w 18288000"/>
              <a:gd name="connsiteY77" fmla="*/ 1787730 h 10288588"/>
              <a:gd name="connsiteX78" fmla="*/ 6 w 18288000"/>
              <a:gd name="connsiteY78" fmla="*/ 2200203 h 10288588"/>
              <a:gd name="connsiteX79" fmla="*/ 6 w 18288000"/>
              <a:gd name="connsiteY79" fmla="*/ 4313500 h 10288588"/>
              <a:gd name="connsiteX80" fmla="*/ 1941729 w 18288000"/>
              <a:gd name="connsiteY80" fmla="*/ 4181689 h 10288588"/>
              <a:gd name="connsiteX81" fmla="*/ 44066 w 18288000"/>
              <a:gd name="connsiteY81" fmla="*/ 3 h 10288588"/>
              <a:gd name="connsiteX82" fmla="*/ 6 w 18288000"/>
              <a:gd name="connsiteY82" fmla="*/ 16158 h 10288588"/>
              <a:gd name="connsiteX83" fmla="*/ 6 w 18288000"/>
              <a:gd name="connsiteY83" fmla="*/ 2127138 h 10288588"/>
              <a:gd name="connsiteX84" fmla="*/ 2920 w 18288000"/>
              <a:gd name="connsiteY84" fmla="*/ 2126841 h 10288588"/>
              <a:gd name="connsiteX85" fmla="*/ 42556 w 18288000"/>
              <a:gd name="connsiteY85" fmla="*/ 2122804 h 10288588"/>
              <a:gd name="connsiteX86" fmla="*/ 94259 w 18288000"/>
              <a:gd name="connsiteY86" fmla="*/ 2118768 h 10288588"/>
              <a:gd name="connsiteX87" fmla="*/ 171811 w 18288000"/>
              <a:gd name="connsiteY87" fmla="*/ 2106656 h 10288588"/>
              <a:gd name="connsiteX88" fmla="*/ 263150 w 18288000"/>
              <a:gd name="connsiteY88" fmla="*/ 2090507 h 10288588"/>
              <a:gd name="connsiteX89" fmla="*/ 364831 w 18288000"/>
              <a:gd name="connsiteY89" fmla="*/ 2066286 h 10288588"/>
              <a:gd name="connsiteX90" fmla="*/ 466511 w 18288000"/>
              <a:gd name="connsiteY90" fmla="*/ 2042063 h 10288588"/>
              <a:gd name="connsiteX91" fmla="*/ 557850 w 18288000"/>
              <a:gd name="connsiteY91" fmla="*/ 2017841 h 10288588"/>
              <a:gd name="connsiteX92" fmla="*/ 635402 w 18288000"/>
              <a:gd name="connsiteY92" fmla="*/ 1993620 h 10288588"/>
              <a:gd name="connsiteX93" fmla="*/ 687103 w 18288000"/>
              <a:gd name="connsiteY93" fmla="*/ 1973435 h 10288588"/>
              <a:gd name="connsiteX94" fmla="*/ 709507 w 18288000"/>
              <a:gd name="connsiteY94" fmla="*/ 1965359 h 10288588"/>
              <a:gd name="connsiteX95" fmla="*/ 747423 w 18288000"/>
              <a:gd name="connsiteY95" fmla="*/ 1953250 h 10288588"/>
              <a:gd name="connsiteX96" fmla="*/ 793954 w 18288000"/>
              <a:gd name="connsiteY96" fmla="*/ 1941137 h 10288588"/>
              <a:gd name="connsiteX97" fmla="*/ 847379 w 18288000"/>
              <a:gd name="connsiteY97" fmla="*/ 1933063 h 10288588"/>
              <a:gd name="connsiteX98" fmla="*/ 900802 w 18288000"/>
              <a:gd name="connsiteY98" fmla="*/ 1920952 h 10288588"/>
              <a:gd name="connsiteX99" fmla="*/ 949058 w 18288000"/>
              <a:gd name="connsiteY99" fmla="*/ 1912878 h 10288588"/>
              <a:gd name="connsiteX100" fmla="*/ 988696 w 18288000"/>
              <a:gd name="connsiteY100" fmla="*/ 1908842 h 10288588"/>
              <a:gd name="connsiteX101" fmla="*/ 1012824 w 18288000"/>
              <a:gd name="connsiteY101" fmla="*/ 1904804 h 10288588"/>
              <a:gd name="connsiteX102" fmla="*/ 1050738 w 18288000"/>
              <a:gd name="connsiteY102" fmla="*/ 1904804 h 10288588"/>
              <a:gd name="connsiteX103" fmla="*/ 1092099 w 18288000"/>
              <a:gd name="connsiteY103" fmla="*/ 1900767 h 10288588"/>
              <a:gd name="connsiteX104" fmla="*/ 1135184 w 18288000"/>
              <a:gd name="connsiteY104" fmla="*/ 1888657 h 10288588"/>
              <a:gd name="connsiteX105" fmla="*/ 1178269 w 18288000"/>
              <a:gd name="connsiteY105" fmla="*/ 1880580 h 10288588"/>
              <a:gd name="connsiteX106" fmla="*/ 1221354 w 18288000"/>
              <a:gd name="connsiteY106" fmla="*/ 1868472 h 10288588"/>
              <a:gd name="connsiteX107" fmla="*/ 1262715 w 18288000"/>
              <a:gd name="connsiteY107" fmla="*/ 1856361 h 10288588"/>
              <a:gd name="connsiteX108" fmla="*/ 1300629 w 18288000"/>
              <a:gd name="connsiteY108" fmla="*/ 1840210 h 10288588"/>
              <a:gd name="connsiteX109" fmla="*/ 1336821 w 18288000"/>
              <a:gd name="connsiteY109" fmla="*/ 1832138 h 10288588"/>
              <a:gd name="connsiteX110" fmla="*/ 1414373 w 18288000"/>
              <a:gd name="connsiteY110" fmla="*/ 1811953 h 10288588"/>
              <a:gd name="connsiteX111" fmla="*/ 1493648 w 18288000"/>
              <a:gd name="connsiteY111" fmla="*/ 1787730 h 10288588"/>
              <a:gd name="connsiteX112" fmla="*/ 1578094 w 18288000"/>
              <a:gd name="connsiteY112" fmla="*/ 1763509 h 10288588"/>
              <a:gd name="connsiteX113" fmla="*/ 1665987 w 18288000"/>
              <a:gd name="connsiteY113" fmla="*/ 1739286 h 10288588"/>
              <a:gd name="connsiteX114" fmla="*/ 1750433 w 18288000"/>
              <a:gd name="connsiteY114" fmla="*/ 1719101 h 10288588"/>
              <a:gd name="connsiteX115" fmla="*/ 1833156 w 18288000"/>
              <a:gd name="connsiteY115" fmla="*/ 1698916 h 10288588"/>
              <a:gd name="connsiteX116" fmla="*/ 1912431 w 18288000"/>
              <a:gd name="connsiteY116" fmla="*/ 1686805 h 10288588"/>
              <a:gd name="connsiteX117" fmla="*/ 1983090 w 18288000"/>
              <a:gd name="connsiteY117" fmla="*/ 1682767 h 10288588"/>
              <a:gd name="connsiteX118" fmla="*/ 2046855 w 18288000"/>
              <a:gd name="connsiteY118" fmla="*/ 1678731 h 10288588"/>
              <a:gd name="connsiteX119" fmla="*/ 2126132 w 18288000"/>
              <a:gd name="connsiteY119" fmla="*/ 1666620 h 10288588"/>
              <a:gd name="connsiteX120" fmla="*/ 2212300 w 18288000"/>
              <a:gd name="connsiteY120" fmla="*/ 1654508 h 10288588"/>
              <a:gd name="connsiteX121" fmla="*/ 2303641 w 18288000"/>
              <a:gd name="connsiteY121" fmla="*/ 1634323 h 10288588"/>
              <a:gd name="connsiteX122" fmla="*/ 2396702 w 18288000"/>
              <a:gd name="connsiteY122" fmla="*/ 1614138 h 10288588"/>
              <a:gd name="connsiteX123" fmla="*/ 2482872 w 18288000"/>
              <a:gd name="connsiteY123" fmla="*/ 1593953 h 10288588"/>
              <a:gd name="connsiteX124" fmla="*/ 2560425 w 18288000"/>
              <a:gd name="connsiteY124" fmla="*/ 1569731 h 10288588"/>
              <a:gd name="connsiteX125" fmla="*/ 2625913 w 18288000"/>
              <a:gd name="connsiteY125" fmla="*/ 1545509 h 10288588"/>
              <a:gd name="connsiteX126" fmla="*/ 2700019 w 18288000"/>
              <a:gd name="connsiteY126" fmla="*/ 1521287 h 10288588"/>
              <a:gd name="connsiteX127" fmla="*/ 2779296 w 18288000"/>
              <a:gd name="connsiteY127" fmla="*/ 1497064 h 10288588"/>
              <a:gd name="connsiteX128" fmla="*/ 2862018 w 18288000"/>
              <a:gd name="connsiteY128" fmla="*/ 1480917 h 10288588"/>
              <a:gd name="connsiteX129" fmla="*/ 2946464 w 18288000"/>
              <a:gd name="connsiteY129" fmla="*/ 1464767 h 10288588"/>
              <a:gd name="connsiteX130" fmla="*/ 3030909 w 18288000"/>
              <a:gd name="connsiteY130" fmla="*/ 1448620 h 10288588"/>
              <a:gd name="connsiteX131" fmla="*/ 3115355 w 18288000"/>
              <a:gd name="connsiteY131" fmla="*/ 1436509 h 10288588"/>
              <a:gd name="connsiteX132" fmla="*/ 3198078 w 18288000"/>
              <a:gd name="connsiteY132" fmla="*/ 1424398 h 10288588"/>
              <a:gd name="connsiteX133" fmla="*/ 3277354 w 18288000"/>
              <a:gd name="connsiteY133" fmla="*/ 1412286 h 10288588"/>
              <a:gd name="connsiteX134" fmla="*/ 3354906 w 18288000"/>
              <a:gd name="connsiteY134" fmla="*/ 1400177 h 10288588"/>
              <a:gd name="connsiteX135" fmla="*/ 3435905 w 18288000"/>
              <a:gd name="connsiteY135" fmla="*/ 1384028 h 10288588"/>
              <a:gd name="connsiteX136" fmla="*/ 3515182 w 18288000"/>
              <a:gd name="connsiteY136" fmla="*/ 1363843 h 10288588"/>
              <a:gd name="connsiteX137" fmla="*/ 3597904 w 18288000"/>
              <a:gd name="connsiteY137" fmla="*/ 1347695 h 10288588"/>
              <a:gd name="connsiteX138" fmla="*/ 3680625 w 18288000"/>
              <a:gd name="connsiteY138" fmla="*/ 1327508 h 10288588"/>
              <a:gd name="connsiteX139" fmla="*/ 3763348 w 18288000"/>
              <a:gd name="connsiteY139" fmla="*/ 1307323 h 10288588"/>
              <a:gd name="connsiteX140" fmla="*/ 3842624 w 18288000"/>
              <a:gd name="connsiteY140" fmla="*/ 1287138 h 10288588"/>
              <a:gd name="connsiteX141" fmla="*/ 3923623 w 18288000"/>
              <a:gd name="connsiteY141" fmla="*/ 1266953 h 10288588"/>
              <a:gd name="connsiteX142" fmla="*/ 3959814 w 18288000"/>
              <a:gd name="connsiteY142" fmla="*/ 1254842 h 10288588"/>
              <a:gd name="connsiteX143" fmla="*/ 3999453 w 18288000"/>
              <a:gd name="connsiteY143" fmla="*/ 1246768 h 10288588"/>
              <a:gd name="connsiteX144" fmla="*/ 4042538 w 18288000"/>
              <a:gd name="connsiteY144" fmla="*/ 1234657 h 10288588"/>
              <a:gd name="connsiteX145" fmla="*/ 4085623 w 18288000"/>
              <a:gd name="connsiteY145" fmla="*/ 1222547 h 10288588"/>
              <a:gd name="connsiteX146" fmla="*/ 4130431 w 18288000"/>
              <a:gd name="connsiteY146" fmla="*/ 1214472 h 10288588"/>
              <a:gd name="connsiteX147" fmla="*/ 4173515 w 18288000"/>
              <a:gd name="connsiteY147" fmla="*/ 1202361 h 10288588"/>
              <a:gd name="connsiteX148" fmla="*/ 4213153 w 18288000"/>
              <a:gd name="connsiteY148" fmla="*/ 1198325 h 10288588"/>
              <a:gd name="connsiteX149" fmla="*/ 4247622 w 18288000"/>
              <a:gd name="connsiteY149" fmla="*/ 1194287 h 10288588"/>
              <a:gd name="connsiteX150" fmla="*/ 4275194 w 18288000"/>
              <a:gd name="connsiteY150" fmla="*/ 1190250 h 10288588"/>
              <a:gd name="connsiteX151" fmla="*/ 4316557 w 18288000"/>
              <a:gd name="connsiteY151" fmla="*/ 1186213 h 10288588"/>
              <a:gd name="connsiteX152" fmla="*/ 4366535 w 18288000"/>
              <a:gd name="connsiteY152" fmla="*/ 1182176 h 10288588"/>
              <a:gd name="connsiteX153" fmla="*/ 4419961 w 18288000"/>
              <a:gd name="connsiteY153" fmla="*/ 1170065 h 10288588"/>
              <a:gd name="connsiteX154" fmla="*/ 4444086 w 18288000"/>
              <a:gd name="connsiteY154" fmla="*/ 1166028 h 10288588"/>
              <a:gd name="connsiteX155" fmla="*/ 4468214 w 18288000"/>
              <a:gd name="connsiteY155" fmla="*/ 1157955 h 10288588"/>
              <a:gd name="connsiteX156" fmla="*/ 4490617 w 18288000"/>
              <a:gd name="connsiteY156" fmla="*/ 1145843 h 10288588"/>
              <a:gd name="connsiteX157" fmla="*/ 4509577 w 18288000"/>
              <a:gd name="connsiteY157" fmla="*/ 1133732 h 10288588"/>
              <a:gd name="connsiteX158" fmla="*/ 4526811 w 18288000"/>
              <a:gd name="connsiteY158" fmla="*/ 1121620 h 10288588"/>
              <a:gd name="connsiteX159" fmla="*/ 4538874 w 18288000"/>
              <a:gd name="connsiteY159" fmla="*/ 1109508 h 10288588"/>
              <a:gd name="connsiteX160" fmla="*/ 4544046 w 18288000"/>
              <a:gd name="connsiteY160" fmla="*/ 1101435 h 10288588"/>
              <a:gd name="connsiteX161" fmla="*/ 4547490 w 18288000"/>
              <a:gd name="connsiteY161" fmla="*/ 1089323 h 10288588"/>
              <a:gd name="connsiteX162" fmla="*/ 4549214 w 18288000"/>
              <a:gd name="connsiteY162" fmla="*/ 1081250 h 10288588"/>
              <a:gd name="connsiteX163" fmla="*/ 4549214 w 18288000"/>
              <a:gd name="connsiteY163" fmla="*/ 1073177 h 10288588"/>
              <a:gd name="connsiteX164" fmla="*/ 4549214 w 18288000"/>
              <a:gd name="connsiteY164" fmla="*/ 3 h 10288588"/>
              <a:gd name="connsiteX165" fmla="*/ 0 w 18288000"/>
              <a:gd name="connsiteY165" fmla="*/ 0 h 10288588"/>
              <a:gd name="connsiteX166" fmla="*/ 18288000 w 18288000"/>
              <a:gd name="connsiteY166" fmla="*/ 0 h 10288588"/>
              <a:gd name="connsiteX167" fmla="*/ 18288000 w 18288000"/>
              <a:gd name="connsiteY167" fmla="*/ 4 h 10288588"/>
              <a:gd name="connsiteX168" fmla="*/ 14593589 w 18288000"/>
              <a:gd name="connsiteY168" fmla="*/ 4 h 10288588"/>
              <a:gd name="connsiteX169" fmla="*/ 14593589 w 18288000"/>
              <a:gd name="connsiteY169" fmla="*/ 943994 h 10288588"/>
              <a:gd name="connsiteX170" fmla="*/ 14593589 w 18288000"/>
              <a:gd name="connsiteY170" fmla="*/ 956104 h 10288588"/>
              <a:gd name="connsiteX171" fmla="*/ 14595312 w 18288000"/>
              <a:gd name="connsiteY171" fmla="*/ 968215 h 10288588"/>
              <a:gd name="connsiteX172" fmla="*/ 14598758 w 18288000"/>
              <a:gd name="connsiteY172" fmla="*/ 976291 h 10288588"/>
              <a:gd name="connsiteX173" fmla="*/ 14602205 w 18288000"/>
              <a:gd name="connsiteY173" fmla="*/ 984364 h 10288588"/>
              <a:gd name="connsiteX174" fmla="*/ 14614269 w 18288000"/>
              <a:gd name="connsiteY174" fmla="*/ 1000511 h 10288588"/>
              <a:gd name="connsiteX175" fmla="*/ 14629780 w 18288000"/>
              <a:gd name="connsiteY175" fmla="*/ 1012623 h 10288588"/>
              <a:gd name="connsiteX176" fmla="*/ 14647012 w 18288000"/>
              <a:gd name="connsiteY176" fmla="*/ 1024734 h 10288588"/>
              <a:gd name="connsiteX177" fmla="*/ 14669418 w 18288000"/>
              <a:gd name="connsiteY177" fmla="*/ 1032808 h 10288588"/>
              <a:gd name="connsiteX178" fmla="*/ 14691822 w 18288000"/>
              <a:gd name="connsiteY178" fmla="*/ 1040881 h 10288588"/>
              <a:gd name="connsiteX179" fmla="*/ 14715949 w 18288000"/>
              <a:gd name="connsiteY179" fmla="*/ 1048957 h 10288588"/>
              <a:gd name="connsiteX180" fmla="*/ 14764205 w 18288000"/>
              <a:gd name="connsiteY180" fmla="*/ 1057031 h 10288588"/>
              <a:gd name="connsiteX181" fmla="*/ 14809012 w 18288000"/>
              <a:gd name="connsiteY181" fmla="*/ 1065104 h 10288588"/>
              <a:gd name="connsiteX182" fmla="*/ 14848651 w 18288000"/>
              <a:gd name="connsiteY182" fmla="*/ 1069143 h 10288588"/>
              <a:gd name="connsiteX183" fmla="*/ 14874501 w 18288000"/>
              <a:gd name="connsiteY183" fmla="*/ 1073178 h 10288588"/>
              <a:gd name="connsiteX184" fmla="*/ 14903798 w 18288000"/>
              <a:gd name="connsiteY184" fmla="*/ 1077216 h 10288588"/>
              <a:gd name="connsiteX185" fmla="*/ 14941712 w 18288000"/>
              <a:gd name="connsiteY185" fmla="*/ 1081251 h 10288588"/>
              <a:gd name="connsiteX186" fmla="*/ 14981350 w 18288000"/>
              <a:gd name="connsiteY186" fmla="*/ 1089328 h 10288588"/>
              <a:gd name="connsiteX187" fmla="*/ 15024435 w 18288000"/>
              <a:gd name="connsiteY187" fmla="*/ 1097401 h 10288588"/>
              <a:gd name="connsiteX188" fmla="*/ 15067519 w 18288000"/>
              <a:gd name="connsiteY188" fmla="*/ 1109513 h 10288588"/>
              <a:gd name="connsiteX189" fmla="*/ 15107159 w 18288000"/>
              <a:gd name="connsiteY189" fmla="*/ 1117586 h 10288588"/>
              <a:gd name="connsiteX190" fmla="*/ 15141625 w 18288000"/>
              <a:gd name="connsiteY190" fmla="*/ 1129697 h 10288588"/>
              <a:gd name="connsiteX191" fmla="*/ 15170923 w 18288000"/>
              <a:gd name="connsiteY191" fmla="*/ 1137771 h 10288588"/>
              <a:gd name="connsiteX192" fmla="*/ 15239858 w 18288000"/>
              <a:gd name="connsiteY192" fmla="*/ 1161993 h 10288588"/>
              <a:gd name="connsiteX193" fmla="*/ 15312240 w 18288000"/>
              <a:gd name="connsiteY193" fmla="*/ 1186216 h 10288588"/>
              <a:gd name="connsiteX194" fmla="*/ 15388071 w 18288000"/>
              <a:gd name="connsiteY194" fmla="*/ 1206401 h 10288588"/>
              <a:gd name="connsiteX195" fmla="*/ 15467344 w 18288000"/>
              <a:gd name="connsiteY195" fmla="*/ 1222548 h 10288588"/>
              <a:gd name="connsiteX196" fmla="*/ 15543174 w 18288000"/>
              <a:gd name="connsiteY196" fmla="*/ 1238696 h 10288588"/>
              <a:gd name="connsiteX197" fmla="*/ 15619003 w 18288000"/>
              <a:gd name="connsiteY197" fmla="*/ 1254845 h 10288588"/>
              <a:gd name="connsiteX198" fmla="*/ 15694833 w 18288000"/>
              <a:gd name="connsiteY198" fmla="*/ 1270993 h 10288588"/>
              <a:gd name="connsiteX199" fmla="*/ 15762046 w 18288000"/>
              <a:gd name="connsiteY199" fmla="*/ 1287141 h 10288588"/>
              <a:gd name="connsiteX200" fmla="*/ 15836150 w 18288000"/>
              <a:gd name="connsiteY200" fmla="*/ 1307326 h 10288588"/>
              <a:gd name="connsiteX201" fmla="*/ 15911979 w 18288000"/>
              <a:gd name="connsiteY201" fmla="*/ 1327511 h 10288588"/>
              <a:gd name="connsiteX202" fmla="*/ 15989533 w 18288000"/>
              <a:gd name="connsiteY202" fmla="*/ 1343658 h 10288588"/>
              <a:gd name="connsiteX203" fmla="*/ 16067084 w 18288000"/>
              <a:gd name="connsiteY203" fmla="*/ 1367881 h 10288588"/>
              <a:gd name="connsiteX204" fmla="*/ 16142914 w 18288000"/>
              <a:gd name="connsiteY204" fmla="*/ 1384029 h 10288588"/>
              <a:gd name="connsiteX205" fmla="*/ 16220465 w 18288000"/>
              <a:gd name="connsiteY205" fmla="*/ 1396140 h 10288588"/>
              <a:gd name="connsiteX206" fmla="*/ 16294573 w 18288000"/>
              <a:gd name="connsiteY206" fmla="*/ 1408251 h 10288588"/>
              <a:gd name="connsiteX207" fmla="*/ 16366953 w 18288000"/>
              <a:gd name="connsiteY207" fmla="*/ 1412290 h 10288588"/>
              <a:gd name="connsiteX208" fmla="*/ 16437612 w 18288000"/>
              <a:gd name="connsiteY208" fmla="*/ 1424401 h 10288588"/>
              <a:gd name="connsiteX209" fmla="*/ 16509994 w 18288000"/>
              <a:gd name="connsiteY209" fmla="*/ 1440548 h 10288588"/>
              <a:gd name="connsiteX210" fmla="*/ 16582376 w 18288000"/>
              <a:gd name="connsiteY210" fmla="*/ 1456697 h 10288588"/>
              <a:gd name="connsiteX211" fmla="*/ 16656482 w 18288000"/>
              <a:gd name="connsiteY211" fmla="*/ 1480918 h 10288588"/>
              <a:gd name="connsiteX212" fmla="*/ 16734034 w 18288000"/>
              <a:gd name="connsiteY212" fmla="*/ 1505141 h 10288588"/>
              <a:gd name="connsiteX213" fmla="*/ 16809864 w 18288000"/>
              <a:gd name="connsiteY213" fmla="*/ 1525326 h 10288588"/>
              <a:gd name="connsiteX214" fmla="*/ 16885692 w 18288000"/>
              <a:gd name="connsiteY214" fmla="*/ 1545511 h 10288588"/>
              <a:gd name="connsiteX215" fmla="*/ 16961522 w 18288000"/>
              <a:gd name="connsiteY215" fmla="*/ 1561658 h 10288588"/>
              <a:gd name="connsiteX216" fmla="*/ 17032180 w 18288000"/>
              <a:gd name="connsiteY216" fmla="*/ 1573769 h 10288588"/>
              <a:gd name="connsiteX217" fmla="*/ 17106286 w 18288000"/>
              <a:gd name="connsiteY217" fmla="*/ 1585881 h 10288588"/>
              <a:gd name="connsiteX218" fmla="*/ 17183838 w 18288000"/>
              <a:gd name="connsiteY218" fmla="*/ 1602030 h 10288588"/>
              <a:gd name="connsiteX219" fmla="*/ 17263114 w 18288000"/>
              <a:gd name="connsiteY219" fmla="*/ 1618177 h 10288588"/>
              <a:gd name="connsiteX220" fmla="*/ 17340668 w 18288000"/>
              <a:gd name="connsiteY220" fmla="*/ 1638362 h 10288588"/>
              <a:gd name="connsiteX221" fmla="*/ 17416496 w 18288000"/>
              <a:gd name="connsiteY221" fmla="*/ 1658547 h 10288588"/>
              <a:gd name="connsiteX222" fmla="*/ 17490602 w 18288000"/>
              <a:gd name="connsiteY222" fmla="*/ 1678732 h 10288588"/>
              <a:gd name="connsiteX223" fmla="*/ 17557812 w 18288000"/>
              <a:gd name="connsiteY223" fmla="*/ 1702955 h 10288588"/>
              <a:gd name="connsiteX224" fmla="*/ 17631918 w 18288000"/>
              <a:gd name="connsiteY224" fmla="*/ 1723140 h 10288588"/>
              <a:gd name="connsiteX225" fmla="*/ 17707748 w 18288000"/>
              <a:gd name="connsiteY225" fmla="*/ 1739289 h 10288588"/>
              <a:gd name="connsiteX226" fmla="*/ 17783576 w 18288000"/>
              <a:gd name="connsiteY226" fmla="*/ 1755437 h 10288588"/>
              <a:gd name="connsiteX227" fmla="*/ 17859406 w 18288000"/>
              <a:gd name="connsiteY227" fmla="*/ 1767548 h 10288588"/>
              <a:gd name="connsiteX228" fmla="*/ 17933512 w 18288000"/>
              <a:gd name="connsiteY228" fmla="*/ 1779659 h 10288588"/>
              <a:gd name="connsiteX229" fmla="*/ 18011064 w 18288000"/>
              <a:gd name="connsiteY229" fmla="*/ 1795807 h 10288588"/>
              <a:gd name="connsiteX230" fmla="*/ 18085170 w 18288000"/>
              <a:gd name="connsiteY230" fmla="*/ 1815992 h 10288588"/>
              <a:gd name="connsiteX231" fmla="*/ 18155828 w 18288000"/>
              <a:gd name="connsiteY231" fmla="*/ 1840215 h 10288588"/>
              <a:gd name="connsiteX232" fmla="*/ 18223040 w 18288000"/>
              <a:gd name="connsiteY232" fmla="*/ 1864437 h 10288588"/>
              <a:gd name="connsiteX233" fmla="*/ 18288000 w 18288000"/>
              <a:gd name="connsiteY233" fmla="*/ 1886173 h 10288588"/>
              <a:gd name="connsiteX234" fmla="*/ 18288000 w 18288000"/>
              <a:gd name="connsiteY234" fmla="*/ 1947817 h 10288588"/>
              <a:gd name="connsiteX235" fmla="*/ 15710343 w 18288000"/>
              <a:gd name="connsiteY235" fmla="*/ 1351734 h 10288588"/>
              <a:gd name="connsiteX236" fmla="*/ 15656917 w 18288000"/>
              <a:gd name="connsiteY236" fmla="*/ 1339623 h 10288588"/>
              <a:gd name="connsiteX237" fmla="*/ 15656917 w 18288000"/>
              <a:gd name="connsiteY237" fmla="*/ 3842580 h 10288588"/>
              <a:gd name="connsiteX238" fmla="*/ 18288000 w 18288000"/>
              <a:gd name="connsiteY238" fmla="*/ 4066068 h 10288588"/>
              <a:gd name="connsiteX239" fmla="*/ 18288000 w 18288000"/>
              <a:gd name="connsiteY239" fmla="*/ 4138766 h 10288588"/>
              <a:gd name="connsiteX240" fmla="*/ 13738790 w 18288000"/>
              <a:gd name="connsiteY240" fmla="*/ 3769914 h 10288588"/>
              <a:gd name="connsiteX241" fmla="*/ 13738790 w 18288000"/>
              <a:gd name="connsiteY241" fmla="*/ 6563539 h 10288588"/>
              <a:gd name="connsiteX242" fmla="*/ 18288000 w 18288000"/>
              <a:gd name="connsiteY242" fmla="*/ 6259983 h 10288588"/>
              <a:gd name="connsiteX243" fmla="*/ 18288000 w 18288000"/>
              <a:gd name="connsiteY243" fmla="*/ 6334837 h 10288588"/>
              <a:gd name="connsiteX244" fmla="*/ 16346273 w 18288000"/>
              <a:gd name="connsiteY244" fmla="*/ 6466649 h 10288588"/>
              <a:gd name="connsiteX245" fmla="*/ 16346273 w 18288000"/>
              <a:gd name="connsiteY245" fmla="*/ 8868682 h 10288588"/>
              <a:gd name="connsiteX246" fmla="*/ 16387634 w 18288000"/>
              <a:gd name="connsiteY246" fmla="*/ 8860608 h 10288588"/>
              <a:gd name="connsiteX247" fmla="*/ 18288000 w 18288000"/>
              <a:gd name="connsiteY247" fmla="*/ 8448134 h 10288588"/>
              <a:gd name="connsiteX248" fmla="*/ 18288000 w 18288000"/>
              <a:gd name="connsiteY248" fmla="*/ 8521200 h 10288588"/>
              <a:gd name="connsiteX249" fmla="*/ 18285082 w 18288000"/>
              <a:gd name="connsiteY249" fmla="*/ 8521497 h 10288588"/>
              <a:gd name="connsiteX250" fmla="*/ 18245444 w 18288000"/>
              <a:gd name="connsiteY250" fmla="*/ 8525534 h 10288588"/>
              <a:gd name="connsiteX251" fmla="*/ 18193742 w 18288000"/>
              <a:gd name="connsiteY251" fmla="*/ 8529570 h 10288588"/>
              <a:gd name="connsiteX252" fmla="*/ 18116190 w 18288000"/>
              <a:gd name="connsiteY252" fmla="*/ 8541682 h 10288588"/>
              <a:gd name="connsiteX253" fmla="*/ 18024852 w 18288000"/>
              <a:gd name="connsiteY253" fmla="*/ 8557831 h 10288588"/>
              <a:gd name="connsiteX254" fmla="*/ 17923170 w 18288000"/>
              <a:gd name="connsiteY254" fmla="*/ 8582052 h 10288588"/>
              <a:gd name="connsiteX255" fmla="*/ 17821492 w 18288000"/>
              <a:gd name="connsiteY255" fmla="*/ 8606275 h 10288588"/>
              <a:gd name="connsiteX256" fmla="*/ 17730152 w 18288000"/>
              <a:gd name="connsiteY256" fmla="*/ 8630497 h 10288588"/>
              <a:gd name="connsiteX257" fmla="*/ 17652600 w 18288000"/>
              <a:gd name="connsiteY257" fmla="*/ 8654718 h 10288588"/>
              <a:gd name="connsiteX258" fmla="*/ 17600898 w 18288000"/>
              <a:gd name="connsiteY258" fmla="*/ 8674903 h 10288588"/>
              <a:gd name="connsiteX259" fmla="*/ 17578494 w 18288000"/>
              <a:gd name="connsiteY259" fmla="*/ 8682979 h 10288588"/>
              <a:gd name="connsiteX260" fmla="*/ 17540580 w 18288000"/>
              <a:gd name="connsiteY260" fmla="*/ 8695088 h 10288588"/>
              <a:gd name="connsiteX261" fmla="*/ 17494048 w 18288000"/>
              <a:gd name="connsiteY261" fmla="*/ 8707200 h 10288588"/>
              <a:gd name="connsiteX262" fmla="*/ 17440624 w 18288000"/>
              <a:gd name="connsiteY262" fmla="*/ 8715275 h 10288588"/>
              <a:gd name="connsiteX263" fmla="*/ 17387198 w 18288000"/>
              <a:gd name="connsiteY263" fmla="*/ 8727385 h 10288588"/>
              <a:gd name="connsiteX264" fmla="*/ 17338944 w 18288000"/>
              <a:gd name="connsiteY264" fmla="*/ 8735460 h 10288588"/>
              <a:gd name="connsiteX265" fmla="*/ 17299306 w 18288000"/>
              <a:gd name="connsiteY265" fmla="*/ 8739496 h 10288588"/>
              <a:gd name="connsiteX266" fmla="*/ 17275178 w 18288000"/>
              <a:gd name="connsiteY266" fmla="*/ 8743534 h 10288588"/>
              <a:gd name="connsiteX267" fmla="*/ 17237264 w 18288000"/>
              <a:gd name="connsiteY267" fmla="*/ 8743534 h 10288588"/>
              <a:gd name="connsiteX268" fmla="*/ 17195902 w 18288000"/>
              <a:gd name="connsiteY268" fmla="*/ 8747570 h 10288588"/>
              <a:gd name="connsiteX269" fmla="*/ 17152818 w 18288000"/>
              <a:gd name="connsiteY269" fmla="*/ 8759681 h 10288588"/>
              <a:gd name="connsiteX270" fmla="*/ 17109732 w 18288000"/>
              <a:gd name="connsiteY270" fmla="*/ 8767757 h 10288588"/>
              <a:gd name="connsiteX271" fmla="*/ 17066648 w 18288000"/>
              <a:gd name="connsiteY271" fmla="*/ 8779866 h 10288588"/>
              <a:gd name="connsiteX272" fmla="*/ 17025288 w 18288000"/>
              <a:gd name="connsiteY272" fmla="*/ 8791977 h 10288588"/>
              <a:gd name="connsiteX273" fmla="*/ 16987372 w 18288000"/>
              <a:gd name="connsiteY273" fmla="*/ 8808127 h 10288588"/>
              <a:gd name="connsiteX274" fmla="*/ 16951182 w 18288000"/>
              <a:gd name="connsiteY274" fmla="*/ 8816200 h 10288588"/>
              <a:gd name="connsiteX275" fmla="*/ 16873628 w 18288000"/>
              <a:gd name="connsiteY275" fmla="*/ 8836385 h 10288588"/>
              <a:gd name="connsiteX276" fmla="*/ 16794354 w 18288000"/>
              <a:gd name="connsiteY276" fmla="*/ 8860608 h 10288588"/>
              <a:gd name="connsiteX277" fmla="*/ 16709907 w 18288000"/>
              <a:gd name="connsiteY277" fmla="*/ 8884829 h 10288588"/>
              <a:gd name="connsiteX278" fmla="*/ 16622014 w 18288000"/>
              <a:gd name="connsiteY278" fmla="*/ 8909052 h 10288588"/>
              <a:gd name="connsiteX279" fmla="*/ 16537568 w 18288000"/>
              <a:gd name="connsiteY279" fmla="*/ 8929237 h 10288588"/>
              <a:gd name="connsiteX280" fmla="*/ 16454845 w 18288000"/>
              <a:gd name="connsiteY280" fmla="*/ 8949422 h 10288588"/>
              <a:gd name="connsiteX281" fmla="*/ 16375570 w 18288000"/>
              <a:gd name="connsiteY281" fmla="*/ 8961533 h 10288588"/>
              <a:gd name="connsiteX282" fmla="*/ 16304911 w 18288000"/>
              <a:gd name="connsiteY282" fmla="*/ 8965571 h 10288588"/>
              <a:gd name="connsiteX283" fmla="*/ 16241146 w 18288000"/>
              <a:gd name="connsiteY283" fmla="*/ 8969607 h 10288588"/>
              <a:gd name="connsiteX284" fmla="*/ 16161871 w 18288000"/>
              <a:gd name="connsiteY284" fmla="*/ 8981718 h 10288588"/>
              <a:gd name="connsiteX285" fmla="*/ 16075701 w 18288000"/>
              <a:gd name="connsiteY285" fmla="*/ 8993830 h 10288588"/>
              <a:gd name="connsiteX286" fmla="*/ 15984362 w 18288000"/>
              <a:gd name="connsiteY286" fmla="*/ 9014015 h 10288588"/>
              <a:gd name="connsiteX287" fmla="*/ 15891299 w 18288000"/>
              <a:gd name="connsiteY287" fmla="*/ 9034200 h 10288588"/>
              <a:gd name="connsiteX288" fmla="*/ 15805131 w 18288000"/>
              <a:gd name="connsiteY288" fmla="*/ 9054385 h 10288588"/>
              <a:gd name="connsiteX289" fmla="*/ 15727577 w 18288000"/>
              <a:gd name="connsiteY289" fmla="*/ 9078607 h 10288588"/>
              <a:gd name="connsiteX290" fmla="*/ 15662088 w 18288000"/>
              <a:gd name="connsiteY290" fmla="*/ 9102828 h 10288588"/>
              <a:gd name="connsiteX291" fmla="*/ 15587982 w 18288000"/>
              <a:gd name="connsiteY291" fmla="*/ 9127051 h 10288588"/>
              <a:gd name="connsiteX292" fmla="*/ 15508706 w 18288000"/>
              <a:gd name="connsiteY292" fmla="*/ 9151274 h 10288588"/>
              <a:gd name="connsiteX293" fmla="*/ 15425985 w 18288000"/>
              <a:gd name="connsiteY293" fmla="*/ 9167421 h 10288588"/>
              <a:gd name="connsiteX294" fmla="*/ 15341539 w 18288000"/>
              <a:gd name="connsiteY294" fmla="*/ 9183570 h 10288588"/>
              <a:gd name="connsiteX295" fmla="*/ 15257092 w 18288000"/>
              <a:gd name="connsiteY295" fmla="*/ 9199718 h 10288588"/>
              <a:gd name="connsiteX296" fmla="*/ 15172646 w 18288000"/>
              <a:gd name="connsiteY296" fmla="*/ 9211829 h 10288588"/>
              <a:gd name="connsiteX297" fmla="*/ 15089924 w 18288000"/>
              <a:gd name="connsiteY297" fmla="*/ 9223940 h 10288588"/>
              <a:gd name="connsiteX298" fmla="*/ 15010648 w 18288000"/>
              <a:gd name="connsiteY298" fmla="*/ 9236052 h 10288588"/>
              <a:gd name="connsiteX299" fmla="*/ 14933095 w 18288000"/>
              <a:gd name="connsiteY299" fmla="*/ 9248161 h 10288588"/>
              <a:gd name="connsiteX300" fmla="*/ 14852096 w 18288000"/>
              <a:gd name="connsiteY300" fmla="*/ 9264310 h 10288588"/>
              <a:gd name="connsiteX301" fmla="*/ 14772820 w 18288000"/>
              <a:gd name="connsiteY301" fmla="*/ 9284495 h 10288588"/>
              <a:gd name="connsiteX302" fmla="*/ 14690099 w 18288000"/>
              <a:gd name="connsiteY302" fmla="*/ 9300643 h 10288588"/>
              <a:gd name="connsiteX303" fmla="*/ 14607376 w 18288000"/>
              <a:gd name="connsiteY303" fmla="*/ 9320830 h 10288588"/>
              <a:gd name="connsiteX304" fmla="*/ 14524654 w 18288000"/>
              <a:gd name="connsiteY304" fmla="*/ 9341015 h 10288588"/>
              <a:gd name="connsiteX305" fmla="*/ 14445378 w 18288000"/>
              <a:gd name="connsiteY305" fmla="*/ 9361200 h 10288588"/>
              <a:gd name="connsiteX306" fmla="*/ 14364378 w 18288000"/>
              <a:gd name="connsiteY306" fmla="*/ 9381385 h 10288588"/>
              <a:gd name="connsiteX307" fmla="*/ 14328188 w 18288000"/>
              <a:gd name="connsiteY307" fmla="*/ 9393496 h 10288588"/>
              <a:gd name="connsiteX308" fmla="*/ 14288549 w 18288000"/>
              <a:gd name="connsiteY308" fmla="*/ 9401570 h 10288588"/>
              <a:gd name="connsiteX309" fmla="*/ 14245464 w 18288000"/>
              <a:gd name="connsiteY309" fmla="*/ 9413681 h 10288588"/>
              <a:gd name="connsiteX310" fmla="*/ 14202380 w 18288000"/>
              <a:gd name="connsiteY310" fmla="*/ 9425791 h 10288588"/>
              <a:gd name="connsiteX311" fmla="*/ 14157572 w 18288000"/>
              <a:gd name="connsiteY311" fmla="*/ 9433866 h 10288588"/>
              <a:gd name="connsiteX312" fmla="*/ 14114487 w 18288000"/>
              <a:gd name="connsiteY312" fmla="*/ 9445977 h 10288588"/>
              <a:gd name="connsiteX313" fmla="*/ 14074849 w 18288000"/>
              <a:gd name="connsiteY313" fmla="*/ 9450013 h 10288588"/>
              <a:gd name="connsiteX314" fmla="*/ 14040383 w 18288000"/>
              <a:gd name="connsiteY314" fmla="*/ 9454051 h 10288588"/>
              <a:gd name="connsiteX315" fmla="*/ 14012807 w 18288000"/>
              <a:gd name="connsiteY315" fmla="*/ 9458087 h 10288588"/>
              <a:gd name="connsiteX316" fmla="*/ 13971446 w 18288000"/>
              <a:gd name="connsiteY316" fmla="*/ 9462125 h 10288588"/>
              <a:gd name="connsiteX317" fmla="*/ 13921468 w 18288000"/>
              <a:gd name="connsiteY317" fmla="*/ 9466162 h 10288588"/>
              <a:gd name="connsiteX318" fmla="*/ 13868043 w 18288000"/>
              <a:gd name="connsiteY318" fmla="*/ 9478272 h 10288588"/>
              <a:gd name="connsiteX319" fmla="*/ 13843917 w 18288000"/>
              <a:gd name="connsiteY319" fmla="*/ 9482310 h 10288588"/>
              <a:gd name="connsiteX320" fmla="*/ 13819789 w 18288000"/>
              <a:gd name="connsiteY320" fmla="*/ 9490383 h 10288588"/>
              <a:gd name="connsiteX321" fmla="*/ 13797384 w 18288000"/>
              <a:gd name="connsiteY321" fmla="*/ 9502495 h 10288588"/>
              <a:gd name="connsiteX322" fmla="*/ 13778426 w 18288000"/>
              <a:gd name="connsiteY322" fmla="*/ 9514606 h 10288588"/>
              <a:gd name="connsiteX323" fmla="*/ 13761192 w 18288000"/>
              <a:gd name="connsiteY323" fmla="*/ 9526718 h 10288588"/>
              <a:gd name="connsiteX324" fmla="*/ 13749129 w 18288000"/>
              <a:gd name="connsiteY324" fmla="*/ 9538829 h 10288588"/>
              <a:gd name="connsiteX325" fmla="*/ 13743959 w 18288000"/>
              <a:gd name="connsiteY325" fmla="*/ 9546903 h 10288588"/>
              <a:gd name="connsiteX326" fmla="*/ 13740512 w 18288000"/>
              <a:gd name="connsiteY326" fmla="*/ 9559014 h 10288588"/>
              <a:gd name="connsiteX327" fmla="*/ 13738790 w 18288000"/>
              <a:gd name="connsiteY327" fmla="*/ 9567088 h 10288588"/>
              <a:gd name="connsiteX328" fmla="*/ 13738790 w 18288000"/>
              <a:gd name="connsiteY328" fmla="*/ 9575161 h 10288588"/>
              <a:gd name="connsiteX329" fmla="*/ 13738790 w 18288000"/>
              <a:gd name="connsiteY329" fmla="*/ 10288587 h 10288588"/>
              <a:gd name="connsiteX330" fmla="*/ 18288000 w 18288000"/>
              <a:gd name="connsiteY330" fmla="*/ 10288587 h 10288588"/>
              <a:gd name="connsiteX331" fmla="*/ 18288000 w 18288000"/>
              <a:gd name="connsiteY331" fmla="*/ 10288588 h 10288588"/>
              <a:gd name="connsiteX332" fmla="*/ 0 w 18288000"/>
              <a:gd name="connsiteY332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</a:cxnLst>
            <a:rect l="l" t="t" r="r" b="b"/>
            <a:pathLst>
              <a:path w="18288000" h="10288588">
                <a:moveTo>
                  <a:pt x="6" y="8762165"/>
                </a:moveTo>
                <a:lnTo>
                  <a:pt x="6" y="10288586"/>
                </a:lnTo>
                <a:lnTo>
                  <a:pt x="3694413" y="10288586"/>
                </a:lnTo>
                <a:lnTo>
                  <a:pt x="3694413" y="9704344"/>
                </a:lnTo>
                <a:lnTo>
                  <a:pt x="3694413" y="9692234"/>
                </a:lnTo>
                <a:lnTo>
                  <a:pt x="3692689" y="9680123"/>
                </a:lnTo>
                <a:lnTo>
                  <a:pt x="3689244" y="9672048"/>
                </a:lnTo>
                <a:lnTo>
                  <a:pt x="3685796" y="9663974"/>
                </a:lnTo>
                <a:lnTo>
                  <a:pt x="3673732" y="9647827"/>
                </a:lnTo>
                <a:lnTo>
                  <a:pt x="3658222" y="9635715"/>
                </a:lnTo>
                <a:lnTo>
                  <a:pt x="3640989" y="9623604"/>
                </a:lnTo>
                <a:lnTo>
                  <a:pt x="3618583" y="9615530"/>
                </a:lnTo>
                <a:lnTo>
                  <a:pt x="3596181" y="9607456"/>
                </a:lnTo>
                <a:lnTo>
                  <a:pt x="3572053" y="9599381"/>
                </a:lnTo>
                <a:lnTo>
                  <a:pt x="3523798" y="9591308"/>
                </a:lnTo>
                <a:lnTo>
                  <a:pt x="3478990" y="9583234"/>
                </a:lnTo>
                <a:lnTo>
                  <a:pt x="3439352" y="9579196"/>
                </a:lnTo>
                <a:lnTo>
                  <a:pt x="3413500" y="9575160"/>
                </a:lnTo>
                <a:lnTo>
                  <a:pt x="3384203" y="9571122"/>
                </a:lnTo>
                <a:lnTo>
                  <a:pt x="3346289" y="9567086"/>
                </a:lnTo>
                <a:lnTo>
                  <a:pt x="3306651" y="9559011"/>
                </a:lnTo>
                <a:lnTo>
                  <a:pt x="3263567" y="9550938"/>
                </a:lnTo>
                <a:lnTo>
                  <a:pt x="3220482" y="9538826"/>
                </a:lnTo>
                <a:lnTo>
                  <a:pt x="3180844" y="9530752"/>
                </a:lnTo>
                <a:lnTo>
                  <a:pt x="3146376" y="9518641"/>
                </a:lnTo>
                <a:lnTo>
                  <a:pt x="3117079" y="9510568"/>
                </a:lnTo>
                <a:lnTo>
                  <a:pt x="3048144" y="9486344"/>
                </a:lnTo>
                <a:lnTo>
                  <a:pt x="2975762" y="9462122"/>
                </a:lnTo>
                <a:lnTo>
                  <a:pt x="2899932" y="9441937"/>
                </a:lnTo>
                <a:lnTo>
                  <a:pt x="2820658" y="9425790"/>
                </a:lnTo>
                <a:lnTo>
                  <a:pt x="2744827" y="9409642"/>
                </a:lnTo>
                <a:lnTo>
                  <a:pt x="2668998" y="9393493"/>
                </a:lnTo>
                <a:lnTo>
                  <a:pt x="2593169" y="9377346"/>
                </a:lnTo>
                <a:lnTo>
                  <a:pt x="2525957" y="9361197"/>
                </a:lnTo>
                <a:lnTo>
                  <a:pt x="2451851" y="9341012"/>
                </a:lnTo>
                <a:lnTo>
                  <a:pt x="2376022" y="9320827"/>
                </a:lnTo>
                <a:lnTo>
                  <a:pt x="2298470" y="9304680"/>
                </a:lnTo>
                <a:lnTo>
                  <a:pt x="2220917" y="9280457"/>
                </a:lnTo>
                <a:lnTo>
                  <a:pt x="2145089" y="9264309"/>
                </a:lnTo>
                <a:lnTo>
                  <a:pt x="2067536" y="9252198"/>
                </a:lnTo>
                <a:lnTo>
                  <a:pt x="1993430" y="9240086"/>
                </a:lnTo>
                <a:lnTo>
                  <a:pt x="1921048" y="9236049"/>
                </a:lnTo>
                <a:lnTo>
                  <a:pt x="1850389" y="9223938"/>
                </a:lnTo>
                <a:lnTo>
                  <a:pt x="1778007" y="9207790"/>
                </a:lnTo>
                <a:lnTo>
                  <a:pt x="1705625" y="9191641"/>
                </a:lnTo>
                <a:lnTo>
                  <a:pt x="1631519" y="9167420"/>
                </a:lnTo>
                <a:lnTo>
                  <a:pt x="1553967" y="9143197"/>
                </a:lnTo>
                <a:lnTo>
                  <a:pt x="1478138" y="9123012"/>
                </a:lnTo>
                <a:lnTo>
                  <a:pt x="1402308" y="9102827"/>
                </a:lnTo>
                <a:lnTo>
                  <a:pt x="1326479" y="9086680"/>
                </a:lnTo>
                <a:lnTo>
                  <a:pt x="1255820" y="9074569"/>
                </a:lnTo>
                <a:lnTo>
                  <a:pt x="1181716" y="9062457"/>
                </a:lnTo>
                <a:lnTo>
                  <a:pt x="1104163" y="9046308"/>
                </a:lnTo>
                <a:lnTo>
                  <a:pt x="1024888" y="9030161"/>
                </a:lnTo>
                <a:lnTo>
                  <a:pt x="947335" y="9009976"/>
                </a:lnTo>
                <a:lnTo>
                  <a:pt x="871507" y="8989791"/>
                </a:lnTo>
                <a:lnTo>
                  <a:pt x="797401" y="8969606"/>
                </a:lnTo>
                <a:lnTo>
                  <a:pt x="730188" y="8945383"/>
                </a:lnTo>
                <a:lnTo>
                  <a:pt x="656082" y="8925198"/>
                </a:lnTo>
                <a:lnTo>
                  <a:pt x="580254" y="8909049"/>
                </a:lnTo>
                <a:lnTo>
                  <a:pt x="504425" y="8892902"/>
                </a:lnTo>
                <a:lnTo>
                  <a:pt x="428597" y="8880790"/>
                </a:lnTo>
                <a:lnTo>
                  <a:pt x="354489" y="8868679"/>
                </a:lnTo>
                <a:lnTo>
                  <a:pt x="276938" y="8852532"/>
                </a:lnTo>
                <a:lnTo>
                  <a:pt x="202832" y="8832346"/>
                </a:lnTo>
                <a:lnTo>
                  <a:pt x="132173" y="8808124"/>
                </a:lnTo>
                <a:lnTo>
                  <a:pt x="64961" y="8783901"/>
                </a:lnTo>
                <a:close/>
                <a:moveTo>
                  <a:pt x="6" y="6582270"/>
                </a:moveTo>
                <a:lnTo>
                  <a:pt x="6" y="8700521"/>
                </a:lnTo>
                <a:lnTo>
                  <a:pt x="2577658" y="9296604"/>
                </a:lnTo>
                <a:lnTo>
                  <a:pt x="2631082" y="9308715"/>
                </a:lnTo>
                <a:lnTo>
                  <a:pt x="2631082" y="6805757"/>
                </a:lnTo>
                <a:close/>
                <a:moveTo>
                  <a:pt x="4549214" y="4084799"/>
                </a:moveTo>
                <a:lnTo>
                  <a:pt x="6" y="4388355"/>
                </a:lnTo>
                <a:lnTo>
                  <a:pt x="6" y="6509573"/>
                </a:lnTo>
                <a:lnTo>
                  <a:pt x="4549214" y="6878424"/>
                </a:lnTo>
                <a:close/>
                <a:moveTo>
                  <a:pt x="1941729" y="1779656"/>
                </a:moveTo>
                <a:lnTo>
                  <a:pt x="1900367" y="1787730"/>
                </a:lnTo>
                <a:lnTo>
                  <a:pt x="6" y="2200203"/>
                </a:lnTo>
                <a:lnTo>
                  <a:pt x="6" y="4313500"/>
                </a:lnTo>
                <a:lnTo>
                  <a:pt x="1941729" y="4181689"/>
                </a:lnTo>
                <a:close/>
                <a:moveTo>
                  <a:pt x="44066" y="3"/>
                </a:moveTo>
                <a:lnTo>
                  <a:pt x="6" y="16158"/>
                </a:lnTo>
                <a:lnTo>
                  <a:pt x="6" y="2127138"/>
                </a:lnTo>
                <a:lnTo>
                  <a:pt x="2920" y="2126841"/>
                </a:lnTo>
                <a:lnTo>
                  <a:pt x="42556" y="2122804"/>
                </a:lnTo>
                <a:lnTo>
                  <a:pt x="94259" y="2118768"/>
                </a:lnTo>
                <a:lnTo>
                  <a:pt x="171811" y="2106656"/>
                </a:lnTo>
                <a:lnTo>
                  <a:pt x="263150" y="2090507"/>
                </a:lnTo>
                <a:lnTo>
                  <a:pt x="364831" y="2066286"/>
                </a:lnTo>
                <a:lnTo>
                  <a:pt x="466511" y="2042063"/>
                </a:lnTo>
                <a:lnTo>
                  <a:pt x="557850" y="2017841"/>
                </a:lnTo>
                <a:lnTo>
                  <a:pt x="635402" y="1993620"/>
                </a:lnTo>
                <a:lnTo>
                  <a:pt x="687103" y="1973435"/>
                </a:lnTo>
                <a:lnTo>
                  <a:pt x="709507" y="1965359"/>
                </a:lnTo>
                <a:lnTo>
                  <a:pt x="747423" y="1953250"/>
                </a:lnTo>
                <a:lnTo>
                  <a:pt x="793954" y="1941137"/>
                </a:lnTo>
                <a:lnTo>
                  <a:pt x="847379" y="1933063"/>
                </a:lnTo>
                <a:lnTo>
                  <a:pt x="900802" y="1920952"/>
                </a:lnTo>
                <a:lnTo>
                  <a:pt x="949058" y="1912878"/>
                </a:lnTo>
                <a:lnTo>
                  <a:pt x="988696" y="1908842"/>
                </a:lnTo>
                <a:lnTo>
                  <a:pt x="1012824" y="1904804"/>
                </a:lnTo>
                <a:lnTo>
                  <a:pt x="1050738" y="1904804"/>
                </a:lnTo>
                <a:lnTo>
                  <a:pt x="1092099" y="1900767"/>
                </a:lnTo>
                <a:lnTo>
                  <a:pt x="1135184" y="1888657"/>
                </a:lnTo>
                <a:lnTo>
                  <a:pt x="1178269" y="1880580"/>
                </a:lnTo>
                <a:lnTo>
                  <a:pt x="1221354" y="1868472"/>
                </a:lnTo>
                <a:lnTo>
                  <a:pt x="1262715" y="1856361"/>
                </a:lnTo>
                <a:lnTo>
                  <a:pt x="1300629" y="1840210"/>
                </a:lnTo>
                <a:lnTo>
                  <a:pt x="1336821" y="1832138"/>
                </a:lnTo>
                <a:lnTo>
                  <a:pt x="1414373" y="1811953"/>
                </a:lnTo>
                <a:lnTo>
                  <a:pt x="1493648" y="1787730"/>
                </a:lnTo>
                <a:lnTo>
                  <a:pt x="1578094" y="1763509"/>
                </a:lnTo>
                <a:lnTo>
                  <a:pt x="1665987" y="1739286"/>
                </a:lnTo>
                <a:lnTo>
                  <a:pt x="1750433" y="1719101"/>
                </a:lnTo>
                <a:lnTo>
                  <a:pt x="1833156" y="1698916"/>
                </a:lnTo>
                <a:lnTo>
                  <a:pt x="1912431" y="1686805"/>
                </a:lnTo>
                <a:lnTo>
                  <a:pt x="1983090" y="1682767"/>
                </a:lnTo>
                <a:lnTo>
                  <a:pt x="2046855" y="1678731"/>
                </a:lnTo>
                <a:lnTo>
                  <a:pt x="2126132" y="1666620"/>
                </a:lnTo>
                <a:lnTo>
                  <a:pt x="2212300" y="1654508"/>
                </a:lnTo>
                <a:lnTo>
                  <a:pt x="2303641" y="1634323"/>
                </a:lnTo>
                <a:lnTo>
                  <a:pt x="2396702" y="1614138"/>
                </a:lnTo>
                <a:lnTo>
                  <a:pt x="2482872" y="1593953"/>
                </a:lnTo>
                <a:lnTo>
                  <a:pt x="2560425" y="1569731"/>
                </a:lnTo>
                <a:lnTo>
                  <a:pt x="2625913" y="1545509"/>
                </a:lnTo>
                <a:lnTo>
                  <a:pt x="2700019" y="1521287"/>
                </a:lnTo>
                <a:lnTo>
                  <a:pt x="2779296" y="1497064"/>
                </a:lnTo>
                <a:lnTo>
                  <a:pt x="2862018" y="1480917"/>
                </a:lnTo>
                <a:lnTo>
                  <a:pt x="2946464" y="1464767"/>
                </a:lnTo>
                <a:lnTo>
                  <a:pt x="3030909" y="1448620"/>
                </a:lnTo>
                <a:lnTo>
                  <a:pt x="3115355" y="1436509"/>
                </a:lnTo>
                <a:lnTo>
                  <a:pt x="3198078" y="1424398"/>
                </a:lnTo>
                <a:lnTo>
                  <a:pt x="3277354" y="1412286"/>
                </a:lnTo>
                <a:lnTo>
                  <a:pt x="3354906" y="1400177"/>
                </a:lnTo>
                <a:lnTo>
                  <a:pt x="3435905" y="1384028"/>
                </a:lnTo>
                <a:lnTo>
                  <a:pt x="3515182" y="1363843"/>
                </a:lnTo>
                <a:lnTo>
                  <a:pt x="3597904" y="1347695"/>
                </a:lnTo>
                <a:lnTo>
                  <a:pt x="3680625" y="1327508"/>
                </a:lnTo>
                <a:lnTo>
                  <a:pt x="3763348" y="1307323"/>
                </a:lnTo>
                <a:lnTo>
                  <a:pt x="3842624" y="1287138"/>
                </a:lnTo>
                <a:lnTo>
                  <a:pt x="3923623" y="1266953"/>
                </a:lnTo>
                <a:lnTo>
                  <a:pt x="3959814" y="1254842"/>
                </a:lnTo>
                <a:lnTo>
                  <a:pt x="3999453" y="1246768"/>
                </a:lnTo>
                <a:lnTo>
                  <a:pt x="4042538" y="1234657"/>
                </a:lnTo>
                <a:lnTo>
                  <a:pt x="4085623" y="1222547"/>
                </a:lnTo>
                <a:lnTo>
                  <a:pt x="4130431" y="1214472"/>
                </a:lnTo>
                <a:lnTo>
                  <a:pt x="4173515" y="1202361"/>
                </a:lnTo>
                <a:lnTo>
                  <a:pt x="4213153" y="1198325"/>
                </a:lnTo>
                <a:lnTo>
                  <a:pt x="4247622" y="1194287"/>
                </a:lnTo>
                <a:lnTo>
                  <a:pt x="4275194" y="1190250"/>
                </a:lnTo>
                <a:lnTo>
                  <a:pt x="4316557" y="1186213"/>
                </a:lnTo>
                <a:lnTo>
                  <a:pt x="4366535" y="1182176"/>
                </a:lnTo>
                <a:lnTo>
                  <a:pt x="4419961" y="1170065"/>
                </a:lnTo>
                <a:lnTo>
                  <a:pt x="4444086" y="1166028"/>
                </a:lnTo>
                <a:lnTo>
                  <a:pt x="4468214" y="1157955"/>
                </a:lnTo>
                <a:lnTo>
                  <a:pt x="4490617" y="1145843"/>
                </a:lnTo>
                <a:lnTo>
                  <a:pt x="4509577" y="1133732"/>
                </a:lnTo>
                <a:lnTo>
                  <a:pt x="4526811" y="1121620"/>
                </a:lnTo>
                <a:lnTo>
                  <a:pt x="4538874" y="1109508"/>
                </a:lnTo>
                <a:lnTo>
                  <a:pt x="4544046" y="1101435"/>
                </a:lnTo>
                <a:lnTo>
                  <a:pt x="4547490" y="1089323"/>
                </a:lnTo>
                <a:lnTo>
                  <a:pt x="4549214" y="1081250"/>
                </a:lnTo>
                <a:lnTo>
                  <a:pt x="4549214" y="1073177"/>
                </a:lnTo>
                <a:lnTo>
                  <a:pt x="4549214" y="3"/>
                </a:lnTo>
                <a:close/>
                <a:moveTo>
                  <a:pt x="0" y="0"/>
                </a:moveTo>
                <a:lnTo>
                  <a:pt x="18288000" y="0"/>
                </a:lnTo>
                <a:lnTo>
                  <a:pt x="18288000" y="4"/>
                </a:lnTo>
                <a:lnTo>
                  <a:pt x="14593589" y="4"/>
                </a:lnTo>
                <a:lnTo>
                  <a:pt x="14593589" y="943994"/>
                </a:lnTo>
                <a:lnTo>
                  <a:pt x="14593589" y="956104"/>
                </a:lnTo>
                <a:lnTo>
                  <a:pt x="14595312" y="968215"/>
                </a:lnTo>
                <a:lnTo>
                  <a:pt x="14598758" y="976291"/>
                </a:lnTo>
                <a:lnTo>
                  <a:pt x="14602205" y="984364"/>
                </a:lnTo>
                <a:lnTo>
                  <a:pt x="14614269" y="1000511"/>
                </a:lnTo>
                <a:lnTo>
                  <a:pt x="14629780" y="1012623"/>
                </a:lnTo>
                <a:lnTo>
                  <a:pt x="14647012" y="1024734"/>
                </a:lnTo>
                <a:lnTo>
                  <a:pt x="14669418" y="1032808"/>
                </a:lnTo>
                <a:lnTo>
                  <a:pt x="14691822" y="1040881"/>
                </a:lnTo>
                <a:lnTo>
                  <a:pt x="14715949" y="1048957"/>
                </a:lnTo>
                <a:lnTo>
                  <a:pt x="14764205" y="1057031"/>
                </a:lnTo>
                <a:lnTo>
                  <a:pt x="14809012" y="1065104"/>
                </a:lnTo>
                <a:lnTo>
                  <a:pt x="14848651" y="1069143"/>
                </a:lnTo>
                <a:lnTo>
                  <a:pt x="14874501" y="1073178"/>
                </a:lnTo>
                <a:lnTo>
                  <a:pt x="14903798" y="1077216"/>
                </a:lnTo>
                <a:lnTo>
                  <a:pt x="14941712" y="1081251"/>
                </a:lnTo>
                <a:lnTo>
                  <a:pt x="14981350" y="1089328"/>
                </a:lnTo>
                <a:lnTo>
                  <a:pt x="15024435" y="1097401"/>
                </a:lnTo>
                <a:lnTo>
                  <a:pt x="15067519" y="1109513"/>
                </a:lnTo>
                <a:lnTo>
                  <a:pt x="15107159" y="1117586"/>
                </a:lnTo>
                <a:lnTo>
                  <a:pt x="15141625" y="1129697"/>
                </a:lnTo>
                <a:lnTo>
                  <a:pt x="15170923" y="1137771"/>
                </a:lnTo>
                <a:lnTo>
                  <a:pt x="15239858" y="1161993"/>
                </a:lnTo>
                <a:lnTo>
                  <a:pt x="15312240" y="1186216"/>
                </a:lnTo>
                <a:lnTo>
                  <a:pt x="15388071" y="1206401"/>
                </a:lnTo>
                <a:lnTo>
                  <a:pt x="15467344" y="1222548"/>
                </a:lnTo>
                <a:lnTo>
                  <a:pt x="15543174" y="1238696"/>
                </a:lnTo>
                <a:lnTo>
                  <a:pt x="15619003" y="1254845"/>
                </a:lnTo>
                <a:lnTo>
                  <a:pt x="15694833" y="1270993"/>
                </a:lnTo>
                <a:lnTo>
                  <a:pt x="15762046" y="1287141"/>
                </a:lnTo>
                <a:lnTo>
                  <a:pt x="15836150" y="1307326"/>
                </a:lnTo>
                <a:lnTo>
                  <a:pt x="15911979" y="1327511"/>
                </a:lnTo>
                <a:lnTo>
                  <a:pt x="15989533" y="1343658"/>
                </a:lnTo>
                <a:lnTo>
                  <a:pt x="16067084" y="1367881"/>
                </a:lnTo>
                <a:lnTo>
                  <a:pt x="16142914" y="1384029"/>
                </a:lnTo>
                <a:lnTo>
                  <a:pt x="16220465" y="1396140"/>
                </a:lnTo>
                <a:lnTo>
                  <a:pt x="16294573" y="1408251"/>
                </a:lnTo>
                <a:lnTo>
                  <a:pt x="16366953" y="1412290"/>
                </a:lnTo>
                <a:lnTo>
                  <a:pt x="16437612" y="1424401"/>
                </a:lnTo>
                <a:lnTo>
                  <a:pt x="16509994" y="1440548"/>
                </a:lnTo>
                <a:lnTo>
                  <a:pt x="16582376" y="1456697"/>
                </a:lnTo>
                <a:lnTo>
                  <a:pt x="16656482" y="1480918"/>
                </a:lnTo>
                <a:lnTo>
                  <a:pt x="16734034" y="1505141"/>
                </a:lnTo>
                <a:lnTo>
                  <a:pt x="16809864" y="1525326"/>
                </a:lnTo>
                <a:lnTo>
                  <a:pt x="16885692" y="1545511"/>
                </a:lnTo>
                <a:lnTo>
                  <a:pt x="16961522" y="1561658"/>
                </a:lnTo>
                <a:lnTo>
                  <a:pt x="17032180" y="1573769"/>
                </a:lnTo>
                <a:lnTo>
                  <a:pt x="17106286" y="1585881"/>
                </a:lnTo>
                <a:lnTo>
                  <a:pt x="17183838" y="1602030"/>
                </a:lnTo>
                <a:lnTo>
                  <a:pt x="17263114" y="1618177"/>
                </a:lnTo>
                <a:lnTo>
                  <a:pt x="17340668" y="1638362"/>
                </a:lnTo>
                <a:lnTo>
                  <a:pt x="17416496" y="1658547"/>
                </a:lnTo>
                <a:lnTo>
                  <a:pt x="17490602" y="1678732"/>
                </a:lnTo>
                <a:lnTo>
                  <a:pt x="17557812" y="1702955"/>
                </a:lnTo>
                <a:lnTo>
                  <a:pt x="17631918" y="1723140"/>
                </a:lnTo>
                <a:lnTo>
                  <a:pt x="17707748" y="1739289"/>
                </a:lnTo>
                <a:lnTo>
                  <a:pt x="17783576" y="1755437"/>
                </a:lnTo>
                <a:lnTo>
                  <a:pt x="17859406" y="1767548"/>
                </a:lnTo>
                <a:lnTo>
                  <a:pt x="17933512" y="1779659"/>
                </a:lnTo>
                <a:lnTo>
                  <a:pt x="18011064" y="1795807"/>
                </a:lnTo>
                <a:lnTo>
                  <a:pt x="18085170" y="1815992"/>
                </a:lnTo>
                <a:lnTo>
                  <a:pt x="18155828" y="1840215"/>
                </a:lnTo>
                <a:lnTo>
                  <a:pt x="18223040" y="1864437"/>
                </a:lnTo>
                <a:lnTo>
                  <a:pt x="18288000" y="1886173"/>
                </a:lnTo>
                <a:lnTo>
                  <a:pt x="18288000" y="1947817"/>
                </a:lnTo>
                <a:lnTo>
                  <a:pt x="15710343" y="1351734"/>
                </a:lnTo>
                <a:lnTo>
                  <a:pt x="15656917" y="1339623"/>
                </a:lnTo>
                <a:lnTo>
                  <a:pt x="15656917" y="3842580"/>
                </a:lnTo>
                <a:lnTo>
                  <a:pt x="18288000" y="4066068"/>
                </a:lnTo>
                <a:lnTo>
                  <a:pt x="18288000" y="4138766"/>
                </a:lnTo>
                <a:lnTo>
                  <a:pt x="13738790" y="3769914"/>
                </a:lnTo>
                <a:lnTo>
                  <a:pt x="13738790" y="6563539"/>
                </a:lnTo>
                <a:lnTo>
                  <a:pt x="18288000" y="6259983"/>
                </a:lnTo>
                <a:lnTo>
                  <a:pt x="18288000" y="6334837"/>
                </a:lnTo>
                <a:lnTo>
                  <a:pt x="16346273" y="6466649"/>
                </a:lnTo>
                <a:lnTo>
                  <a:pt x="16346273" y="8868682"/>
                </a:lnTo>
                <a:lnTo>
                  <a:pt x="16387634" y="8860608"/>
                </a:lnTo>
                <a:lnTo>
                  <a:pt x="18288000" y="8448134"/>
                </a:lnTo>
                <a:lnTo>
                  <a:pt x="18288000" y="8521200"/>
                </a:lnTo>
                <a:lnTo>
                  <a:pt x="18285082" y="8521497"/>
                </a:lnTo>
                <a:lnTo>
                  <a:pt x="18245444" y="8525534"/>
                </a:lnTo>
                <a:lnTo>
                  <a:pt x="18193742" y="8529570"/>
                </a:lnTo>
                <a:lnTo>
                  <a:pt x="18116190" y="8541682"/>
                </a:lnTo>
                <a:lnTo>
                  <a:pt x="18024852" y="8557831"/>
                </a:lnTo>
                <a:lnTo>
                  <a:pt x="17923170" y="8582052"/>
                </a:lnTo>
                <a:lnTo>
                  <a:pt x="17821492" y="8606275"/>
                </a:lnTo>
                <a:lnTo>
                  <a:pt x="17730152" y="8630497"/>
                </a:lnTo>
                <a:lnTo>
                  <a:pt x="17652600" y="8654718"/>
                </a:lnTo>
                <a:lnTo>
                  <a:pt x="17600898" y="8674903"/>
                </a:lnTo>
                <a:lnTo>
                  <a:pt x="17578494" y="8682979"/>
                </a:lnTo>
                <a:lnTo>
                  <a:pt x="17540580" y="8695088"/>
                </a:lnTo>
                <a:lnTo>
                  <a:pt x="17494048" y="8707200"/>
                </a:lnTo>
                <a:lnTo>
                  <a:pt x="17440624" y="8715275"/>
                </a:lnTo>
                <a:lnTo>
                  <a:pt x="17387198" y="8727385"/>
                </a:lnTo>
                <a:lnTo>
                  <a:pt x="17338944" y="8735460"/>
                </a:lnTo>
                <a:lnTo>
                  <a:pt x="17299306" y="8739496"/>
                </a:lnTo>
                <a:lnTo>
                  <a:pt x="17275178" y="8743534"/>
                </a:lnTo>
                <a:lnTo>
                  <a:pt x="17237264" y="8743534"/>
                </a:lnTo>
                <a:lnTo>
                  <a:pt x="17195902" y="8747570"/>
                </a:lnTo>
                <a:lnTo>
                  <a:pt x="17152818" y="8759681"/>
                </a:lnTo>
                <a:lnTo>
                  <a:pt x="17109732" y="8767757"/>
                </a:lnTo>
                <a:lnTo>
                  <a:pt x="17066648" y="8779866"/>
                </a:lnTo>
                <a:lnTo>
                  <a:pt x="17025288" y="8791977"/>
                </a:lnTo>
                <a:lnTo>
                  <a:pt x="16987372" y="8808127"/>
                </a:lnTo>
                <a:lnTo>
                  <a:pt x="16951182" y="8816200"/>
                </a:lnTo>
                <a:lnTo>
                  <a:pt x="16873628" y="8836385"/>
                </a:lnTo>
                <a:lnTo>
                  <a:pt x="16794354" y="8860608"/>
                </a:lnTo>
                <a:lnTo>
                  <a:pt x="16709907" y="8884829"/>
                </a:lnTo>
                <a:lnTo>
                  <a:pt x="16622014" y="8909052"/>
                </a:lnTo>
                <a:lnTo>
                  <a:pt x="16537568" y="8929237"/>
                </a:lnTo>
                <a:lnTo>
                  <a:pt x="16454845" y="8949422"/>
                </a:lnTo>
                <a:lnTo>
                  <a:pt x="16375570" y="8961533"/>
                </a:lnTo>
                <a:lnTo>
                  <a:pt x="16304911" y="8965571"/>
                </a:lnTo>
                <a:lnTo>
                  <a:pt x="16241146" y="8969607"/>
                </a:lnTo>
                <a:lnTo>
                  <a:pt x="16161871" y="8981718"/>
                </a:lnTo>
                <a:lnTo>
                  <a:pt x="16075701" y="8993830"/>
                </a:lnTo>
                <a:lnTo>
                  <a:pt x="15984362" y="9014015"/>
                </a:lnTo>
                <a:lnTo>
                  <a:pt x="15891299" y="9034200"/>
                </a:lnTo>
                <a:lnTo>
                  <a:pt x="15805131" y="9054385"/>
                </a:lnTo>
                <a:lnTo>
                  <a:pt x="15727577" y="9078607"/>
                </a:lnTo>
                <a:lnTo>
                  <a:pt x="15662088" y="9102828"/>
                </a:lnTo>
                <a:lnTo>
                  <a:pt x="15587982" y="9127051"/>
                </a:lnTo>
                <a:lnTo>
                  <a:pt x="15508706" y="9151274"/>
                </a:lnTo>
                <a:lnTo>
                  <a:pt x="15425985" y="9167421"/>
                </a:lnTo>
                <a:lnTo>
                  <a:pt x="15341539" y="9183570"/>
                </a:lnTo>
                <a:lnTo>
                  <a:pt x="15257092" y="9199718"/>
                </a:lnTo>
                <a:lnTo>
                  <a:pt x="15172646" y="9211829"/>
                </a:lnTo>
                <a:lnTo>
                  <a:pt x="15089924" y="9223940"/>
                </a:lnTo>
                <a:lnTo>
                  <a:pt x="15010648" y="9236052"/>
                </a:lnTo>
                <a:lnTo>
                  <a:pt x="14933095" y="9248161"/>
                </a:lnTo>
                <a:lnTo>
                  <a:pt x="14852096" y="9264310"/>
                </a:lnTo>
                <a:lnTo>
                  <a:pt x="14772820" y="9284495"/>
                </a:lnTo>
                <a:lnTo>
                  <a:pt x="14690099" y="9300643"/>
                </a:lnTo>
                <a:lnTo>
                  <a:pt x="14607376" y="9320830"/>
                </a:lnTo>
                <a:lnTo>
                  <a:pt x="14524654" y="9341015"/>
                </a:lnTo>
                <a:lnTo>
                  <a:pt x="14445378" y="9361200"/>
                </a:lnTo>
                <a:lnTo>
                  <a:pt x="14364378" y="9381385"/>
                </a:lnTo>
                <a:lnTo>
                  <a:pt x="14328188" y="9393496"/>
                </a:lnTo>
                <a:lnTo>
                  <a:pt x="14288549" y="9401570"/>
                </a:lnTo>
                <a:lnTo>
                  <a:pt x="14245464" y="9413681"/>
                </a:lnTo>
                <a:lnTo>
                  <a:pt x="14202380" y="9425791"/>
                </a:lnTo>
                <a:lnTo>
                  <a:pt x="14157572" y="9433866"/>
                </a:lnTo>
                <a:lnTo>
                  <a:pt x="14114487" y="9445977"/>
                </a:lnTo>
                <a:lnTo>
                  <a:pt x="14074849" y="9450013"/>
                </a:lnTo>
                <a:lnTo>
                  <a:pt x="14040383" y="9454051"/>
                </a:lnTo>
                <a:lnTo>
                  <a:pt x="14012807" y="9458087"/>
                </a:lnTo>
                <a:lnTo>
                  <a:pt x="13971446" y="9462125"/>
                </a:lnTo>
                <a:lnTo>
                  <a:pt x="13921468" y="9466162"/>
                </a:lnTo>
                <a:lnTo>
                  <a:pt x="13868043" y="9478272"/>
                </a:lnTo>
                <a:lnTo>
                  <a:pt x="13843917" y="9482310"/>
                </a:lnTo>
                <a:lnTo>
                  <a:pt x="13819789" y="9490383"/>
                </a:lnTo>
                <a:lnTo>
                  <a:pt x="13797384" y="9502495"/>
                </a:lnTo>
                <a:lnTo>
                  <a:pt x="13778426" y="9514606"/>
                </a:lnTo>
                <a:lnTo>
                  <a:pt x="13761192" y="9526718"/>
                </a:lnTo>
                <a:lnTo>
                  <a:pt x="13749129" y="9538829"/>
                </a:lnTo>
                <a:lnTo>
                  <a:pt x="13743959" y="9546903"/>
                </a:lnTo>
                <a:lnTo>
                  <a:pt x="13740512" y="9559014"/>
                </a:lnTo>
                <a:lnTo>
                  <a:pt x="13738790" y="9567088"/>
                </a:lnTo>
                <a:lnTo>
                  <a:pt x="13738790" y="9575161"/>
                </a:lnTo>
                <a:lnTo>
                  <a:pt x="13738790" y="10288587"/>
                </a:lnTo>
                <a:lnTo>
                  <a:pt x="18288000" y="10288587"/>
                </a:lnTo>
                <a:lnTo>
                  <a:pt x="18288000" y="10288588"/>
                </a:lnTo>
                <a:lnTo>
                  <a:pt x="0" y="10288588"/>
                </a:lnTo>
                <a:close/>
              </a:path>
            </a:pathLst>
          </a:custGeom>
          <a:solidFill>
            <a:srgbClr val="232B3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5710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900" dirty="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73830E-C7C4-4809-B884-EED63CF8A865}"/>
              </a:ext>
            </a:extLst>
          </p:cNvPr>
          <p:cNvSpPr txBox="1"/>
          <p:nvPr/>
        </p:nvSpPr>
        <p:spPr>
          <a:xfrm>
            <a:off x="1851184" y="685185"/>
            <a:ext cx="5440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0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400" dirty="0" smtClean="0">
                <a:solidFill>
                  <a:srgbClr val="FFFF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Intenso </a:t>
            </a:r>
            <a:r>
              <a:rPr lang="es-ES" sz="2400" dirty="0">
                <a:solidFill>
                  <a:srgbClr val="FFFFFF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rPr>
              <a:t>trabajo colaborativo de gran nivel técnico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ECB9D03-99D3-4367-9790-6F49791C9A48}"/>
              </a:ext>
            </a:extLst>
          </p:cNvPr>
          <p:cNvSpPr/>
          <p:nvPr/>
        </p:nvSpPr>
        <p:spPr>
          <a:xfrm>
            <a:off x="6869041" y="2"/>
            <a:ext cx="2274254" cy="5143498"/>
          </a:xfrm>
          <a:custGeom>
            <a:avLst/>
            <a:gdLst>
              <a:gd name="connsiteX0" fmla="*/ 4549210 w 4549210"/>
              <a:gd name="connsiteY0" fmla="*/ 8521196 h 10288583"/>
              <a:gd name="connsiteX1" fmla="*/ 4549210 w 4549210"/>
              <a:gd name="connsiteY1" fmla="*/ 10288583 h 10288583"/>
              <a:gd name="connsiteX2" fmla="*/ 0 w 4549210"/>
              <a:gd name="connsiteY2" fmla="*/ 10288583 h 10288583"/>
              <a:gd name="connsiteX3" fmla="*/ 0 w 4549210"/>
              <a:gd name="connsiteY3" fmla="*/ 9575157 h 10288583"/>
              <a:gd name="connsiteX4" fmla="*/ 0 w 4549210"/>
              <a:gd name="connsiteY4" fmla="*/ 9567084 h 10288583"/>
              <a:gd name="connsiteX5" fmla="*/ 1722 w 4549210"/>
              <a:gd name="connsiteY5" fmla="*/ 9559010 h 10288583"/>
              <a:gd name="connsiteX6" fmla="*/ 5169 w 4549210"/>
              <a:gd name="connsiteY6" fmla="*/ 9546899 h 10288583"/>
              <a:gd name="connsiteX7" fmla="*/ 10339 w 4549210"/>
              <a:gd name="connsiteY7" fmla="*/ 9538825 h 10288583"/>
              <a:gd name="connsiteX8" fmla="*/ 22402 w 4549210"/>
              <a:gd name="connsiteY8" fmla="*/ 9526714 h 10288583"/>
              <a:gd name="connsiteX9" fmla="*/ 39636 w 4549210"/>
              <a:gd name="connsiteY9" fmla="*/ 9514602 h 10288583"/>
              <a:gd name="connsiteX10" fmla="*/ 58594 w 4549210"/>
              <a:gd name="connsiteY10" fmla="*/ 9502491 h 10288583"/>
              <a:gd name="connsiteX11" fmla="*/ 80999 w 4549210"/>
              <a:gd name="connsiteY11" fmla="*/ 9490379 h 10288583"/>
              <a:gd name="connsiteX12" fmla="*/ 105127 w 4549210"/>
              <a:gd name="connsiteY12" fmla="*/ 9482306 h 10288583"/>
              <a:gd name="connsiteX13" fmla="*/ 129253 w 4549210"/>
              <a:gd name="connsiteY13" fmla="*/ 9478268 h 10288583"/>
              <a:gd name="connsiteX14" fmla="*/ 182678 w 4549210"/>
              <a:gd name="connsiteY14" fmla="*/ 9466158 h 10288583"/>
              <a:gd name="connsiteX15" fmla="*/ 232656 w 4549210"/>
              <a:gd name="connsiteY15" fmla="*/ 9462121 h 10288583"/>
              <a:gd name="connsiteX16" fmla="*/ 274017 w 4549210"/>
              <a:gd name="connsiteY16" fmla="*/ 9458083 h 10288583"/>
              <a:gd name="connsiteX17" fmla="*/ 301593 w 4549210"/>
              <a:gd name="connsiteY17" fmla="*/ 9454047 h 10288583"/>
              <a:gd name="connsiteX18" fmla="*/ 336059 w 4549210"/>
              <a:gd name="connsiteY18" fmla="*/ 9450009 h 10288583"/>
              <a:gd name="connsiteX19" fmla="*/ 375697 w 4549210"/>
              <a:gd name="connsiteY19" fmla="*/ 9445973 h 10288583"/>
              <a:gd name="connsiteX20" fmla="*/ 418782 w 4549210"/>
              <a:gd name="connsiteY20" fmla="*/ 9433862 h 10288583"/>
              <a:gd name="connsiteX21" fmla="*/ 463590 w 4549210"/>
              <a:gd name="connsiteY21" fmla="*/ 9425787 h 10288583"/>
              <a:gd name="connsiteX22" fmla="*/ 506674 w 4549210"/>
              <a:gd name="connsiteY22" fmla="*/ 9413677 h 10288583"/>
              <a:gd name="connsiteX23" fmla="*/ 549759 w 4549210"/>
              <a:gd name="connsiteY23" fmla="*/ 9401566 h 10288583"/>
              <a:gd name="connsiteX24" fmla="*/ 589398 w 4549210"/>
              <a:gd name="connsiteY24" fmla="*/ 9393492 h 10288583"/>
              <a:gd name="connsiteX25" fmla="*/ 625588 w 4549210"/>
              <a:gd name="connsiteY25" fmla="*/ 9381381 h 10288583"/>
              <a:gd name="connsiteX26" fmla="*/ 706588 w 4549210"/>
              <a:gd name="connsiteY26" fmla="*/ 9361196 h 10288583"/>
              <a:gd name="connsiteX27" fmla="*/ 785864 w 4549210"/>
              <a:gd name="connsiteY27" fmla="*/ 9341011 h 10288583"/>
              <a:gd name="connsiteX28" fmla="*/ 868586 w 4549210"/>
              <a:gd name="connsiteY28" fmla="*/ 9320826 h 10288583"/>
              <a:gd name="connsiteX29" fmla="*/ 951309 w 4549210"/>
              <a:gd name="connsiteY29" fmla="*/ 9300639 h 10288583"/>
              <a:gd name="connsiteX30" fmla="*/ 1034030 w 4549210"/>
              <a:gd name="connsiteY30" fmla="*/ 9284491 h 10288583"/>
              <a:gd name="connsiteX31" fmla="*/ 1113306 w 4549210"/>
              <a:gd name="connsiteY31" fmla="*/ 9264306 h 10288583"/>
              <a:gd name="connsiteX32" fmla="*/ 1194305 w 4549210"/>
              <a:gd name="connsiteY32" fmla="*/ 9248157 h 10288583"/>
              <a:gd name="connsiteX33" fmla="*/ 1271858 w 4549210"/>
              <a:gd name="connsiteY33" fmla="*/ 9236048 h 10288583"/>
              <a:gd name="connsiteX34" fmla="*/ 1351134 w 4549210"/>
              <a:gd name="connsiteY34" fmla="*/ 9223936 h 10288583"/>
              <a:gd name="connsiteX35" fmla="*/ 1433856 w 4549210"/>
              <a:gd name="connsiteY35" fmla="*/ 9211825 h 10288583"/>
              <a:gd name="connsiteX36" fmla="*/ 1518302 w 4549210"/>
              <a:gd name="connsiteY36" fmla="*/ 9199714 h 10288583"/>
              <a:gd name="connsiteX37" fmla="*/ 1602749 w 4549210"/>
              <a:gd name="connsiteY37" fmla="*/ 9183566 h 10288583"/>
              <a:gd name="connsiteX38" fmla="*/ 1687195 w 4549210"/>
              <a:gd name="connsiteY38" fmla="*/ 9167417 h 10288583"/>
              <a:gd name="connsiteX39" fmla="*/ 1769916 w 4549210"/>
              <a:gd name="connsiteY39" fmla="*/ 9151270 h 10288583"/>
              <a:gd name="connsiteX40" fmla="*/ 1849192 w 4549210"/>
              <a:gd name="connsiteY40" fmla="*/ 9127047 h 10288583"/>
              <a:gd name="connsiteX41" fmla="*/ 1923298 w 4549210"/>
              <a:gd name="connsiteY41" fmla="*/ 9102824 h 10288583"/>
              <a:gd name="connsiteX42" fmla="*/ 1988787 w 4549210"/>
              <a:gd name="connsiteY42" fmla="*/ 9078603 h 10288583"/>
              <a:gd name="connsiteX43" fmla="*/ 2066341 w 4549210"/>
              <a:gd name="connsiteY43" fmla="*/ 9054381 h 10288583"/>
              <a:gd name="connsiteX44" fmla="*/ 2152509 w 4549210"/>
              <a:gd name="connsiteY44" fmla="*/ 9034196 h 10288583"/>
              <a:gd name="connsiteX45" fmla="*/ 2245572 w 4549210"/>
              <a:gd name="connsiteY45" fmla="*/ 9014011 h 10288583"/>
              <a:gd name="connsiteX46" fmla="*/ 2336911 w 4549210"/>
              <a:gd name="connsiteY46" fmla="*/ 8993826 h 10288583"/>
              <a:gd name="connsiteX47" fmla="*/ 2423081 w 4549210"/>
              <a:gd name="connsiteY47" fmla="*/ 8981714 h 10288583"/>
              <a:gd name="connsiteX48" fmla="*/ 2502356 w 4549210"/>
              <a:gd name="connsiteY48" fmla="*/ 8969603 h 10288583"/>
              <a:gd name="connsiteX49" fmla="*/ 2566121 w 4549210"/>
              <a:gd name="connsiteY49" fmla="*/ 8965567 h 10288583"/>
              <a:gd name="connsiteX50" fmla="*/ 2636780 w 4549210"/>
              <a:gd name="connsiteY50" fmla="*/ 8961529 h 10288583"/>
              <a:gd name="connsiteX51" fmla="*/ 2716055 w 4549210"/>
              <a:gd name="connsiteY51" fmla="*/ 8949418 h 10288583"/>
              <a:gd name="connsiteX52" fmla="*/ 2798778 w 4549210"/>
              <a:gd name="connsiteY52" fmla="*/ 8929233 h 10288583"/>
              <a:gd name="connsiteX53" fmla="*/ 2883224 w 4549210"/>
              <a:gd name="connsiteY53" fmla="*/ 8909048 h 10288583"/>
              <a:gd name="connsiteX54" fmla="*/ 2971117 w 4549210"/>
              <a:gd name="connsiteY54" fmla="*/ 8884825 h 10288583"/>
              <a:gd name="connsiteX55" fmla="*/ 3055564 w 4549210"/>
              <a:gd name="connsiteY55" fmla="*/ 8860604 h 10288583"/>
              <a:gd name="connsiteX56" fmla="*/ 3134838 w 4549210"/>
              <a:gd name="connsiteY56" fmla="*/ 8836381 h 10288583"/>
              <a:gd name="connsiteX57" fmla="*/ 3212392 w 4549210"/>
              <a:gd name="connsiteY57" fmla="*/ 8816196 h 10288583"/>
              <a:gd name="connsiteX58" fmla="*/ 3248582 w 4549210"/>
              <a:gd name="connsiteY58" fmla="*/ 8808123 h 10288583"/>
              <a:gd name="connsiteX59" fmla="*/ 3286498 w 4549210"/>
              <a:gd name="connsiteY59" fmla="*/ 8791973 h 10288583"/>
              <a:gd name="connsiteX60" fmla="*/ 3327858 w 4549210"/>
              <a:gd name="connsiteY60" fmla="*/ 8779862 h 10288583"/>
              <a:gd name="connsiteX61" fmla="*/ 3370942 w 4549210"/>
              <a:gd name="connsiteY61" fmla="*/ 8767753 h 10288583"/>
              <a:gd name="connsiteX62" fmla="*/ 3414028 w 4549210"/>
              <a:gd name="connsiteY62" fmla="*/ 8759677 h 10288583"/>
              <a:gd name="connsiteX63" fmla="*/ 3457112 w 4549210"/>
              <a:gd name="connsiteY63" fmla="*/ 8747566 h 10288583"/>
              <a:gd name="connsiteX64" fmla="*/ 3498474 w 4549210"/>
              <a:gd name="connsiteY64" fmla="*/ 8743530 h 10288583"/>
              <a:gd name="connsiteX65" fmla="*/ 3536388 w 4549210"/>
              <a:gd name="connsiteY65" fmla="*/ 8743530 h 10288583"/>
              <a:gd name="connsiteX66" fmla="*/ 3560516 w 4549210"/>
              <a:gd name="connsiteY66" fmla="*/ 8739492 h 10288583"/>
              <a:gd name="connsiteX67" fmla="*/ 3600154 w 4549210"/>
              <a:gd name="connsiteY67" fmla="*/ 8735456 h 10288583"/>
              <a:gd name="connsiteX68" fmla="*/ 3648408 w 4549210"/>
              <a:gd name="connsiteY68" fmla="*/ 8727381 h 10288583"/>
              <a:gd name="connsiteX69" fmla="*/ 3701834 w 4549210"/>
              <a:gd name="connsiteY69" fmla="*/ 8715271 h 10288583"/>
              <a:gd name="connsiteX70" fmla="*/ 3755258 w 4549210"/>
              <a:gd name="connsiteY70" fmla="*/ 8707196 h 10288583"/>
              <a:gd name="connsiteX71" fmla="*/ 3801790 w 4549210"/>
              <a:gd name="connsiteY71" fmla="*/ 8695084 h 10288583"/>
              <a:gd name="connsiteX72" fmla="*/ 3839704 w 4549210"/>
              <a:gd name="connsiteY72" fmla="*/ 8682975 h 10288583"/>
              <a:gd name="connsiteX73" fmla="*/ 3862108 w 4549210"/>
              <a:gd name="connsiteY73" fmla="*/ 8674899 h 10288583"/>
              <a:gd name="connsiteX74" fmla="*/ 3913810 w 4549210"/>
              <a:gd name="connsiteY74" fmla="*/ 8654714 h 10288583"/>
              <a:gd name="connsiteX75" fmla="*/ 3991362 w 4549210"/>
              <a:gd name="connsiteY75" fmla="*/ 8630493 h 10288583"/>
              <a:gd name="connsiteX76" fmla="*/ 4082702 w 4549210"/>
              <a:gd name="connsiteY76" fmla="*/ 8606271 h 10288583"/>
              <a:gd name="connsiteX77" fmla="*/ 4184380 w 4549210"/>
              <a:gd name="connsiteY77" fmla="*/ 8582048 h 10288583"/>
              <a:gd name="connsiteX78" fmla="*/ 4286062 w 4549210"/>
              <a:gd name="connsiteY78" fmla="*/ 8557827 h 10288583"/>
              <a:gd name="connsiteX79" fmla="*/ 4377400 w 4549210"/>
              <a:gd name="connsiteY79" fmla="*/ 8541678 h 10288583"/>
              <a:gd name="connsiteX80" fmla="*/ 4454952 w 4549210"/>
              <a:gd name="connsiteY80" fmla="*/ 8529566 h 10288583"/>
              <a:gd name="connsiteX81" fmla="*/ 4506654 w 4549210"/>
              <a:gd name="connsiteY81" fmla="*/ 8525530 h 10288583"/>
              <a:gd name="connsiteX82" fmla="*/ 4546292 w 4549210"/>
              <a:gd name="connsiteY82" fmla="*/ 8521493 h 10288583"/>
              <a:gd name="connsiteX83" fmla="*/ 4549210 w 4549210"/>
              <a:gd name="connsiteY83" fmla="*/ 6334833 h 10288583"/>
              <a:gd name="connsiteX84" fmla="*/ 4549210 w 4549210"/>
              <a:gd name="connsiteY84" fmla="*/ 8448130 h 10288583"/>
              <a:gd name="connsiteX85" fmla="*/ 2648844 w 4549210"/>
              <a:gd name="connsiteY85" fmla="*/ 8860604 h 10288583"/>
              <a:gd name="connsiteX86" fmla="*/ 2607483 w 4549210"/>
              <a:gd name="connsiteY86" fmla="*/ 8868678 h 10288583"/>
              <a:gd name="connsiteX87" fmla="*/ 2607483 w 4549210"/>
              <a:gd name="connsiteY87" fmla="*/ 6466645 h 10288583"/>
              <a:gd name="connsiteX88" fmla="*/ 0 w 4549210"/>
              <a:gd name="connsiteY88" fmla="*/ 3769910 h 10288583"/>
              <a:gd name="connsiteX89" fmla="*/ 4549210 w 4549210"/>
              <a:gd name="connsiteY89" fmla="*/ 4138762 h 10288583"/>
              <a:gd name="connsiteX90" fmla="*/ 4549210 w 4549210"/>
              <a:gd name="connsiteY90" fmla="*/ 6259979 h 10288583"/>
              <a:gd name="connsiteX91" fmla="*/ 0 w 4549210"/>
              <a:gd name="connsiteY91" fmla="*/ 6563535 h 10288583"/>
              <a:gd name="connsiteX92" fmla="*/ 1918127 w 4549210"/>
              <a:gd name="connsiteY92" fmla="*/ 1339619 h 10288583"/>
              <a:gd name="connsiteX93" fmla="*/ 1971553 w 4549210"/>
              <a:gd name="connsiteY93" fmla="*/ 1351730 h 10288583"/>
              <a:gd name="connsiteX94" fmla="*/ 4549210 w 4549210"/>
              <a:gd name="connsiteY94" fmla="*/ 1947813 h 10288583"/>
              <a:gd name="connsiteX95" fmla="*/ 4549210 w 4549210"/>
              <a:gd name="connsiteY95" fmla="*/ 4066064 h 10288583"/>
              <a:gd name="connsiteX96" fmla="*/ 1918127 w 4549210"/>
              <a:gd name="connsiteY96" fmla="*/ 3842576 h 10288583"/>
              <a:gd name="connsiteX97" fmla="*/ 854799 w 4549210"/>
              <a:gd name="connsiteY97" fmla="*/ 0 h 10288583"/>
              <a:gd name="connsiteX98" fmla="*/ 4549210 w 4549210"/>
              <a:gd name="connsiteY98" fmla="*/ 0 h 10288583"/>
              <a:gd name="connsiteX99" fmla="*/ 4549210 w 4549210"/>
              <a:gd name="connsiteY99" fmla="*/ 1886169 h 10288583"/>
              <a:gd name="connsiteX100" fmla="*/ 4484250 w 4549210"/>
              <a:gd name="connsiteY100" fmla="*/ 1864433 h 10288583"/>
              <a:gd name="connsiteX101" fmla="*/ 4417038 w 4549210"/>
              <a:gd name="connsiteY101" fmla="*/ 1840211 h 10288583"/>
              <a:gd name="connsiteX102" fmla="*/ 4346380 w 4549210"/>
              <a:gd name="connsiteY102" fmla="*/ 1815988 h 10288583"/>
              <a:gd name="connsiteX103" fmla="*/ 4272274 w 4549210"/>
              <a:gd name="connsiteY103" fmla="*/ 1795803 h 10288583"/>
              <a:gd name="connsiteX104" fmla="*/ 4194722 w 4549210"/>
              <a:gd name="connsiteY104" fmla="*/ 1779655 h 10288583"/>
              <a:gd name="connsiteX105" fmla="*/ 4120616 w 4549210"/>
              <a:gd name="connsiteY105" fmla="*/ 1767544 h 10288583"/>
              <a:gd name="connsiteX106" fmla="*/ 4044786 w 4549210"/>
              <a:gd name="connsiteY106" fmla="*/ 1755433 h 10288583"/>
              <a:gd name="connsiteX107" fmla="*/ 3968958 w 4549210"/>
              <a:gd name="connsiteY107" fmla="*/ 1739285 h 10288583"/>
              <a:gd name="connsiteX108" fmla="*/ 3893128 w 4549210"/>
              <a:gd name="connsiteY108" fmla="*/ 1723136 h 10288583"/>
              <a:gd name="connsiteX109" fmla="*/ 3819022 w 4549210"/>
              <a:gd name="connsiteY109" fmla="*/ 1702951 h 10288583"/>
              <a:gd name="connsiteX110" fmla="*/ 3751812 w 4549210"/>
              <a:gd name="connsiteY110" fmla="*/ 1678728 h 10288583"/>
              <a:gd name="connsiteX111" fmla="*/ 3677706 w 4549210"/>
              <a:gd name="connsiteY111" fmla="*/ 1658543 h 10288583"/>
              <a:gd name="connsiteX112" fmla="*/ 3601878 w 4549210"/>
              <a:gd name="connsiteY112" fmla="*/ 1638358 h 10288583"/>
              <a:gd name="connsiteX113" fmla="*/ 3524324 w 4549210"/>
              <a:gd name="connsiteY113" fmla="*/ 1618173 h 10288583"/>
              <a:gd name="connsiteX114" fmla="*/ 3445048 w 4549210"/>
              <a:gd name="connsiteY114" fmla="*/ 1602026 h 10288583"/>
              <a:gd name="connsiteX115" fmla="*/ 3367496 w 4549210"/>
              <a:gd name="connsiteY115" fmla="*/ 1585877 h 10288583"/>
              <a:gd name="connsiteX116" fmla="*/ 3293390 w 4549210"/>
              <a:gd name="connsiteY116" fmla="*/ 1573765 h 10288583"/>
              <a:gd name="connsiteX117" fmla="*/ 3222732 w 4549210"/>
              <a:gd name="connsiteY117" fmla="*/ 1561654 h 10288583"/>
              <a:gd name="connsiteX118" fmla="*/ 3146902 w 4549210"/>
              <a:gd name="connsiteY118" fmla="*/ 1545507 h 10288583"/>
              <a:gd name="connsiteX119" fmla="*/ 3071074 w 4549210"/>
              <a:gd name="connsiteY119" fmla="*/ 1525322 h 10288583"/>
              <a:gd name="connsiteX120" fmla="*/ 2995244 w 4549210"/>
              <a:gd name="connsiteY120" fmla="*/ 1505137 h 10288583"/>
              <a:gd name="connsiteX121" fmla="*/ 2917692 w 4549210"/>
              <a:gd name="connsiteY121" fmla="*/ 1480914 h 10288583"/>
              <a:gd name="connsiteX122" fmla="*/ 2843586 w 4549210"/>
              <a:gd name="connsiteY122" fmla="*/ 1456693 h 10288583"/>
              <a:gd name="connsiteX123" fmla="*/ 2771204 w 4549210"/>
              <a:gd name="connsiteY123" fmla="*/ 1440544 h 10288583"/>
              <a:gd name="connsiteX124" fmla="*/ 2698822 w 4549210"/>
              <a:gd name="connsiteY124" fmla="*/ 1424397 h 10288583"/>
              <a:gd name="connsiteX125" fmla="*/ 2628163 w 4549210"/>
              <a:gd name="connsiteY125" fmla="*/ 1412286 h 10288583"/>
              <a:gd name="connsiteX126" fmla="*/ 2555783 w 4549210"/>
              <a:gd name="connsiteY126" fmla="*/ 1408247 h 10288583"/>
              <a:gd name="connsiteX127" fmla="*/ 2481675 w 4549210"/>
              <a:gd name="connsiteY127" fmla="*/ 1396136 h 10288583"/>
              <a:gd name="connsiteX128" fmla="*/ 2404124 w 4549210"/>
              <a:gd name="connsiteY128" fmla="*/ 1384025 h 10288583"/>
              <a:gd name="connsiteX129" fmla="*/ 2328294 w 4549210"/>
              <a:gd name="connsiteY129" fmla="*/ 1367877 h 10288583"/>
              <a:gd name="connsiteX130" fmla="*/ 2250743 w 4549210"/>
              <a:gd name="connsiteY130" fmla="*/ 1343654 h 10288583"/>
              <a:gd name="connsiteX131" fmla="*/ 2173189 w 4549210"/>
              <a:gd name="connsiteY131" fmla="*/ 1327507 h 10288583"/>
              <a:gd name="connsiteX132" fmla="*/ 2097360 w 4549210"/>
              <a:gd name="connsiteY132" fmla="*/ 1307322 h 10288583"/>
              <a:gd name="connsiteX133" fmla="*/ 2023256 w 4549210"/>
              <a:gd name="connsiteY133" fmla="*/ 1287137 h 10288583"/>
              <a:gd name="connsiteX134" fmla="*/ 1956043 w 4549210"/>
              <a:gd name="connsiteY134" fmla="*/ 1270989 h 10288583"/>
              <a:gd name="connsiteX135" fmla="*/ 1880213 w 4549210"/>
              <a:gd name="connsiteY135" fmla="*/ 1254841 h 10288583"/>
              <a:gd name="connsiteX136" fmla="*/ 1804384 w 4549210"/>
              <a:gd name="connsiteY136" fmla="*/ 1238692 h 10288583"/>
              <a:gd name="connsiteX137" fmla="*/ 1728554 w 4549210"/>
              <a:gd name="connsiteY137" fmla="*/ 1222544 h 10288583"/>
              <a:gd name="connsiteX138" fmla="*/ 1649281 w 4549210"/>
              <a:gd name="connsiteY138" fmla="*/ 1206397 h 10288583"/>
              <a:gd name="connsiteX139" fmla="*/ 1573450 w 4549210"/>
              <a:gd name="connsiteY139" fmla="*/ 1186212 h 10288583"/>
              <a:gd name="connsiteX140" fmla="*/ 1501068 w 4549210"/>
              <a:gd name="connsiteY140" fmla="*/ 1161989 h 10288583"/>
              <a:gd name="connsiteX141" fmla="*/ 1432133 w 4549210"/>
              <a:gd name="connsiteY141" fmla="*/ 1137767 h 10288583"/>
              <a:gd name="connsiteX142" fmla="*/ 1402835 w 4549210"/>
              <a:gd name="connsiteY142" fmla="*/ 1129693 h 10288583"/>
              <a:gd name="connsiteX143" fmla="*/ 1368369 w 4549210"/>
              <a:gd name="connsiteY143" fmla="*/ 1117582 h 10288583"/>
              <a:gd name="connsiteX144" fmla="*/ 1328729 w 4549210"/>
              <a:gd name="connsiteY144" fmla="*/ 1109509 h 10288583"/>
              <a:gd name="connsiteX145" fmla="*/ 1285645 w 4549210"/>
              <a:gd name="connsiteY145" fmla="*/ 1097397 h 10288583"/>
              <a:gd name="connsiteX146" fmla="*/ 1242560 w 4549210"/>
              <a:gd name="connsiteY146" fmla="*/ 1089324 h 10288583"/>
              <a:gd name="connsiteX147" fmla="*/ 1202922 w 4549210"/>
              <a:gd name="connsiteY147" fmla="*/ 1081247 h 10288583"/>
              <a:gd name="connsiteX148" fmla="*/ 1165008 w 4549210"/>
              <a:gd name="connsiteY148" fmla="*/ 1077212 h 10288583"/>
              <a:gd name="connsiteX149" fmla="*/ 1135711 w 4549210"/>
              <a:gd name="connsiteY149" fmla="*/ 1073174 h 10288583"/>
              <a:gd name="connsiteX150" fmla="*/ 1109861 w 4549210"/>
              <a:gd name="connsiteY150" fmla="*/ 1069139 h 10288583"/>
              <a:gd name="connsiteX151" fmla="*/ 1070222 w 4549210"/>
              <a:gd name="connsiteY151" fmla="*/ 1065100 h 10288583"/>
              <a:gd name="connsiteX152" fmla="*/ 1025415 w 4549210"/>
              <a:gd name="connsiteY152" fmla="*/ 1057027 h 10288583"/>
              <a:gd name="connsiteX153" fmla="*/ 977159 w 4549210"/>
              <a:gd name="connsiteY153" fmla="*/ 1048953 h 10288583"/>
              <a:gd name="connsiteX154" fmla="*/ 953032 w 4549210"/>
              <a:gd name="connsiteY154" fmla="*/ 1040877 h 10288583"/>
              <a:gd name="connsiteX155" fmla="*/ 930628 w 4549210"/>
              <a:gd name="connsiteY155" fmla="*/ 1032804 h 10288583"/>
              <a:gd name="connsiteX156" fmla="*/ 908222 w 4549210"/>
              <a:gd name="connsiteY156" fmla="*/ 1024730 h 10288583"/>
              <a:gd name="connsiteX157" fmla="*/ 890990 w 4549210"/>
              <a:gd name="connsiteY157" fmla="*/ 1012619 h 10288583"/>
              <a:gd name="connsiteX158" fmla="*/ 875479 w 4549210"/>
              <a:gd name="connsiteY158" fmla="*/ 1000507 h 10288583"/>
              <a:gd name="connsiteX159" fmla="*/ 863415 w 4549210"/>
              <a:gd name="connsiteY159" fmla="*/ 984360 h 10288583"/>
              <a:gd name="connsiteX160" fmla="*/ 859968 w 4549210"/>
              <a:gd name="connsiteY160" fmla="*/ 976287 h 10288583"/>
              <a:gd name="connsiteX161" fmla="*/ 856522 w 4549210"/>
              <a:gd name="connsiteY161" fmla="*/ 968211 h 10288583"/>
              <a:gd name="connsiteX162" fmla="*/ 854799 w 4549210"/>
              <a:gd name="connsiteY162" fmla="*/ 956100 h 10288583"/>
              <a:gd name="connsiteX163" fmla="*/ 854799 w 4549210"/>
              <a:gd name="connsiteY163" fmla="*/ 943990 h 10288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4549210" h="10288583">
                <a:moveTo>
                  <a:pt x="4549210" y="8521196"/>
                </a:moveTo>
                <a:lnTo>
                  <a:pt x="4549210" y="10288583"/>
                </a:lnTo>
                <a:lnTo>
                  <a:pt x="0" y="10288583"/>
                </a:lnTo>
                <a:lnTo>
                  <a:pt x="0" y="9575157"/>
                </a:lnTo>
                <a:lnTo>
                  <a:pt x="0" y="9567084"/>
                </a:lnTo>
                <a:lnTo>
                  <a:pt x="1722" y="9559010"/>
                </a:lnTo>
                <a:lnTo>
                  <a:pt x="5169" y="9546899"/>
                </a:lnTo>
                <a:lnTo>
                  <a:pt x="10339" y="9538825"/>
                </a:lnTo>
                <a:lnTo>
                  <a:pt x="22402" y="9526714"/>
                </a:lnTo>
                <a:lnTo>
                  <a:pt x="39636" y="9514602"/>
                </a:lnTo>
                <a:lnTo>
                  <a:pt x="58594" y="9502491"/>
                </a:lnTo>
                <a:lnTo>
                  <a:pt x="80999" y="9490379"/>
                </a:lnTo>
                <a:lnTo>
                  <a:pt x="105127" y="9482306"/>
                </a:lnTo>
                <a:lnTo>
                  <a:pt x="129253" y="9478268"/>
                </a:lnTo>
                <a:lnTo>
                  <a:pt x="182678" y="9466158"/>
                </a:lnTo>
                <a:lnTo>
                  <a:pt x="232656" y="9462121"/>
                </a:lnTo>
                <a:lnTo>
                  <a:pt x="274017" y="9458083"/>
                </a:lnTo>
                <a:lnTo>
                  <a:pt x="301593" y="9454047"/>
                </a:lnTo>
                <a:lnTo>
                  <a:pt x="336059" y="9450009"/>
                </a:lnTo>
                <a:lnTo>
                  <a:pt x="375697" y="9445973"/>
                </a:lnTo>
                <a:lnTo>
                  <a:pt x="418782" y="9433862"/>
                </a:lnTo>
                <a:lnTo>
                  <a:pt x="463590" y="9425787"/>
                </a:lnTo>
                <a:lnTo>
                  <a:pt x="506674" y="9413677"/>
                </a:lnTo>
                <a:lnTo>
                  <a:pt x="549759" y="9401566"/>
                </a:lnTo>
                <a:lnTo>
                  <a:pt x="589398" y="9393492"/>
                </a:lnTo>
                <a:lnTo>
                  <a:pt x="625588" y="9381381"/>
                </a:lnTo>
                <a:lnTo>
                  <a:pt x="706588" y="9361196"/>
                </a:lnTo>
                <a:lnTo>
                  <a:pt x="785864" y="9341011"/>
                </a:lnTo>
                <a:lnTo>
                  <a:pt x="868586" y="9320826"/>
                </a:lnTo>
                <a:lnTo>
                  <a:pt x="951309" y="9300639"/>
                </a:lnTo>
                <a:lnTo>
                  <a:pt x="1034030" y="9284491"/>
                </a:lnTo>
                <a:lnTo>
                  <a:pt x="1113306" y="9264306"/>
                </a:lnTo>
                <a:lnTo>
                  <a:pt x="1194305" y="9248157"/>
                </a:lnTo>
                <a:lnTo>
                  <a:pt x="1271858" y="9236048"/>
                </a:lnTo>
                <a:lnTo>
                  <a:pt x="1351134" y="9223936"/>
                </a:lnTo>
                <a:lnTo>
                  <a:pt x="1433856" y="9211825"/>
                </a:lnTo>
                <a:lnTo>
                  <a:pt x="1518302" y="9199714"/>
                </a:lnTo>
                <a:lnTo>
                  <a:pt x="1602749" y="9183566"/>
                </a:lnTo>
                <a:lnTo>
                  <a:pt x="1687195" y="9167417"/>
                </a:lnTo>
                <a:lnTo>
                  <a:pt x="1769916" y="9151270"/>
                </a:lnTo>
                <a:lnTo>
                  <a:pt x="1849192" y="9127047"/>
                </a:lnTo>
                <a:lnTo>
                  <a:pt x="1923298" y="9102824"/>
                </a:lnTo>
                <a:lnTo>
                  <a:pt x="1988787" y="9078603"/>
                </a:lnTo>
                <a:lnTo>
                  <a:pt x="2066341" y="9054381"/>
                </a:lnTo>
                <a:lnTo>
                  <a:pt x="2152509" y="9034196"/>
                </a:lnTo>
                <a:lnTo>
                  <a:pt x="2245572" y="9014011"/>
                </a:lnTo>
                <a:lnTo>
                  <a:pt x="2336911" y="8993826"/>
                </a:lnTo>
                <a:lnTo>
                  <a:pt x="2423081" y="8981714"/>
                </a:lnTo>
                <a:lnTo>
                  <a:pt x="2502356" y="8969603"/>
                </a:lnTo>
                <a:lnTo>
                  <a:pt x="2566121" y="8965567"/>
                </a:lnTo>
                <a:lnTo>
                  <a:pt x="2636780" y="8961529"/>
                </a:lnTo>
                <a:lnTo>
                  <a:pt x="2716055" y="8949418"/>
                </a:lnTo>
                <a:lnTo>
                  <a:pt x="2798778" y="8929233"/>
                </a:lnTo>
                <a:lnTo>
                  <a:pt x="2883224" y="8909048"/>
                </a:lnTo>
                <a:lnTo>
                  <a:pt x="2971117" y="8884825"/>
                </a:lnTo>
                <a:lnTo>
                  <a:pt x="3055564" y="8860604"/>
                </a:lnTo>
                <a:lnTo>
                  <a:pt x="3134838" y="8836381"/>
                </a:lnTo>
                <a:lnTo>
                  <a:pt x="3212392" y="8816196"/>
                </a:lnTo>
                <a:lnTo>
                  <a:pt x="3248582" y="8808123"/>
                </a:lnTo>
                <a:lnTo>
                  <a:pt x="3286498" y="8791973"/>
                </a:lnTo>
                <a:lnTo>
                  <a:pt x="3327858" y="8779862"/>
                </a:lnTo>
                <a:lnTo>
                  <a:pt x="3370942" y="8767753"/>
                </a:lnTo>
                <a:lnTo>
                  <a:pt x="3414028" y="8759677"/>
                </a:lnTo>
                <a:lnTo>
                  <a:pt x="3457112" y="8747566"/>
                </a:lnTo>
                <a:lnTo>
                  <a:pt x="3498474" y="8743530"/>
                </a:lnTo>
                <a:lnTo>
                  <a:pt x="3536388" y="8743530"/>
                </a:lnTo>
                <a:lnTo>
                  <a:pt x="3560516" y="8739492"/>
                </a:lnTo>
                <a:lnTo>
                  <a:pt x="3600154" y="8735456"/>
                </a:lnTo>
                <a:lnTo>
                  <a:pt x="3648408" y="8727381"/>
                </a:lnTo>
                <a:lnTo>
                  <a:pt x="3701834" y="8715271"/>
                </a:lnTo>
                <a:lnTo>
                  <a:pt x="3755258" y="8707196"/>
                </a:lnTo>
                <a:lnTo>
                  <a:pt x="3801790" y="8695084"/>
                </a:lnTo>
                <a:lnTo>
                  <a:pt x="3839704" y="8682975"/>
                </a:lnTo>
                <a:lnTo>
                  <a:pt x="3862108" y="8674899"/>
                </a:lnTo>
                <a:lnTo>
                  <a:pt x="3913810" y="8654714"/>
                </a:lnTo>
                <a:lnTo>
                  <a:pt x="3991362" y="8630493"/>
                </a:lnTo>
                <a:lnTo>
                  <a:pt x="4082702" y="8606271"/>
                </a:lnTo>
                <a:lnTo>
                  <a:pt x="4184380" y="8582048"/>
                </a:lnTo>
                <a:lnTo>
                  <a:pt x="4286062" y="8557827"/>
                </a:lnTo>
                <a:lnTo>
                  <a:pt x="4377400" y="8541678"/>
                </a:lnTo>
                <a:lnTo>
                  <a:pt x="4454952" y="8529566"/>
                </a:lnTo>
                <a:lnTo>
                  <a:pt x="4506654" y="8525530"/>
                </a:lnTo>
                <a:lnTo>
                  <a:pt x="4546292" y="8521493"/>
                </a:lnTo>
                <a:close/>
                <a:moveTo>
                  <a:pt x="4549210" y="6334833"/>
                </a:moveTo>
                <a:lnTo>
                  <a:pt x="4549210" y="8448130"/>
                </a:lnTo>
                <a:lnTo>
                  <a:pt x="2648844" y="8860604"/>
                </a:lnTo>
                <a:lnTo>
                  <a:pt x="2607483" y="8868678"/>
                </a:lnTo>
                <a:lnTo>
                  <a:pt x="2607483" y="6466645"/>
                </a:lnTo>
                <a:close/>
                <a:moveTo>
                  <a:pt x="0" y="3769910"/>
                </a:moveTo>
                <a:lnTo>
                  <a:pt x="4549210" y="4138762"/>
                </a:lnTo>
                <a:lnTo>
                  <a:pt x="4549210" y="6259979"/>
                </a:lnTo>
                <a:lnTo>
                  <a:pt x="0" y="6563535"/>
                </a:lnTo>
                <a:close/>
                <a:moveTo>
                  <a:pt x="1918127" y="1339619"/>
                </a:moveTo>
                <a:lnTo>
                  <a:pt x="1971553" y="1351730"/>
                </a:lnTo>
                <a:lnTo>
                  <a:pt x="4549210" y="1947813"/>
                </a:lnTo>
                <a:lnTo>
                  <a:pt x="4549210" y="4066064"/>
                </a:lnTo>
                <a:lnTo>
                  <a:pt x="1918127" y="3842576"/>
                </a:lnTo>
                <a:close/>
                <a:moveTo>
                  <a:pt x="854799" y="0"/>
                </a:moveTo>
                <a:lnTo>
                  <a:pt x="4549210" y="0"/>
                </a:lnTo>
                <a:lnTo>
                  <a:pt x="4549210" y="1886169"/>
                </a:lnTo>
                <a:lnTo>
                  <a:pt x="4484250" y="1864433"/>
                </a:lnTo>
                <a:lnTo>
                  <a:pt x="4417038" y="1840211"/>
                </a:lnTo>
                <a:lnTo>
                  <a:pt x="4346380" y="1815988"/>
                </a:lnTo>
                <a:lnTo>
                  <a:pt x="4272274" y="1795803"/>
                </a:lnTo>
                <a:lnTo>
                  <a:pt x="4194722" y="1779655"/>
                </a:lnTo>
                <a:lnTo>
                  <a:pt x="4120616" y="1767544"/>
                </a:lnTo>
                <a:lnTo>
                  <a:pt x="4044786" y="1755433"/>
                </a:lnTo>
                <a:lnTo>
                  <a:pt x="3968958" y="1739285"/>
                </a:lnTo>
                <a:lnTo>
                  <a:pt x="3893128" y="1723136"/>
                </a:lnTo>
                <a:lnTo>
                  <a:pt x="3819022" y="1702951"/>
                </a:lnTo>
                <a:lnTo>
                  <a:pt x="3751812" y="1678728"/>
                </a:lnTo>
                <a:lnTo>
                  <a:pt x="3677706" y="1658543"/>
                </a:lnTo>
                <a:lnTo>
                  <a:pt x="3601878" y="1638358"/>
                </a:lnTo>
                <a:lnTo>
                  <a:pt x="3524324" y="1618173"/>
                </a:lnTo>
                <a:lnTo>
                  <a:pt x="3445048" y="1602026"/>
                </a:lnTo>
                <a:lnTo>
                  <a:pt x="3367496" y="1585877"/>
                </a:lnTo>
                <a:lnTo>
                  <a:pt x="3293390" y="1573765"/>
                </a:lnTo>
                <a:lnTo>
                  <a:pt x="3222732" y="1561654"/>
                </a:lnTo>
                <a:lnTo>
                  <a:pt x="3146902" y="1545507"/>
                </a:lnTo>
                <a:lnTo>
                  <a:pt x="3071074" y="1525322"/>
                </a:lnTo>
                <a:lnTo>
                  <a:pt x="2995244" y="1505137"/>
                </a:lnTo>
                <a:lnTo>
                  <a:pt x="2917692" y="1480914"/>
                </a:lnTo>
                <a:lnTo>
                  <a:pt x="2843586" y="1456693"/>
                </a:lnTo>
                <a:lnTo>
                  <a:pt x="2771204" y="1440544"/>
                </a:lnTo>
                <a:lnTo>
                  <a:pt x="2698822" y="1424397"/>
                </a:lnTo>
                <a:lnTo>
                  <a:pt x="2628163" y="1412286"/>
                </a:lnTo>
                <a:lnTo>
                  <a:pt x="2555783" y="1408247"/>
                </a:lnTo>
                <a:lnTo>
                  <a:pt x="2481675" y="1396136"/>
                </a:lnTo>
                <a:lnTo>
                  <a:pt x="2404124" y="1384025"/>
                </a:lnTo>
                <a:lnTo>
                  <a:pt x="2328294" y="1367877"/>
                </a:lnTo>
                <a:lnTo>
                  <a:pt x="2250743" y="1343654"/>
                </a:lnTo>
                <a:lnTo>
                  <a:pt x="2173189" y="1327507"/>
                </a:lnTo>
                <a:lnTo>
                  <a:pt x="2097360" y="1307322"/>
                </a:lnTo>
                <a:lnTo>
                  <a:pt x="2023256" y="1287137"/>
                </a:lnTo>
                <a:lnTo>
                  <a:pt x="1956043" y="1270989"/>
                </a:lnTo>
                <a:lnTo>
                  <a:pt x="1880213" y="1254841"/>
                </a:lnTo>
                <a:lnTo>
                  <a:pt x="1804384" y="1238692"/>
                </a:lnTo>
                <a:lnTo>
                  <a:pt x="1728554" y="1222544"/>
                </a:lnTo>
                <a:lnTo>
                  <a:pt x="1649281" y="1206397"/>
                </a:lnTo>
                <a:lnTo>
                  <a:pt x="1573450" y="1186212"/>
                </a:lnTo>
                <a:lnTo>
                  <a:pt x="1501068" y="1161989"/>
                </a:lnTo>
                <a:lnTo>
                  <a:pt x="1432133" y="1137767"/>
                </a:lnTo>
                <a:lnTo>
                  <a:pt x="1402835" y="1129693"/>
                </a:lnTo>
                <a:lnTo>
                  <a:pt x="1368369" y="1117582"/>
                </a:lnTo>
                <a:lnTo>
                  <a:pt x="1328729" y="1109509"/>
                </a:lnTo>
                <a:lnTo>
                  <a:pt x="1285645" y="1097397"/>
                </a:lnTo>
                <a:lnTo>
                  <a:pt x="1242560" y="1089324"/>
                </a:lnTo>
                <a:lnTo>
                  <a:pt x="1202922" y="1081247"/>
                </a:lnTo>
                <a:lnTo>
                  <a:pt x="1165008" y="1077212"/>
                </a:lnTo>
                <a:lnTo>
                  <a:pt x="1135711" y="1073174"/>
                </a:lnTo>
                <a:lnTo>
                  <a:pt x="1109861" y="1069139"/>
                </a:lnTo>
                <a:lnTo>
                  <a:pt x="1070222" y="1065100"/>
                </a:lnTo>
                <a:lnTo>
                  <a:pt x="1025415" y="1057027"/>
                </a:lnTo>
                <a:lnTo>
                  <a:pt x="977159" y="1048953"/>
                </a:lnTo>
                <a:lnTo>
                  <a:pt x="953032" y="1040877"/>
                </a:lnTo>
                <a:lnTo>
                  <a:pt x="930628" y="1032804"/>
                </a:lnTo>
                <a:lnTo>
                  <a:pt x="908222" y="1024730"/>
                </a:lnTo>
                <a:lnTo>
                  <a:pt x="890990" y="1012619"/>
                </a:lnTo>
                <a:lnTo>
                  <a:pt x="875479" y="1000507"/>
                </a:lnTo>
                <a:lnTo>
                  <a:pt x="863415" y="984360"/>
                </a:lnTo>
                <a:lnTo>
                  <a:pt x="859968" y="976287"/>
                </a:lnTo>
                <a:lnTo>
                  <a:pt x="856522" y="968211"/>
                </a:lnTo>
                <a:lnTo>
                  <a:pt x="854799" y="956100"/>
                </a:lnTo>
                <a:lnTo>
                  <a:pt x="854799" y="943990"/>
                </a:lnTo>
                <a:close/>
              </a:path>
            </a:pathLst>
          </a:custGeom>
          <a:gradFill>
            <a:gsLst>
              <a:gs pos="50000">
                <a:srgbClr val="0769B1">
                  <a:alpha val="73000"/>
                </a:srgbClr>
              </a:gs>
              <a:gs pos="90000">
                <a:srgbClr val="B6DEFC"/>
              </a:gs>
              <a:gs pos="10000">
                <a:srgbClr val="8BD59D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5710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900">
              <a:solidFill>
                <a:srgbClr val="3F3F3F"/>
              </a:solidFill>
              <a:latin typeface="+mj-lt"/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509664F9-C1E1-49D7-A138-0DC48CF3D94E}"/>
              </a:ext>
            </a:extLst>
          </p:cNvPr>
          <p:cNvSpPr/>
          <p:nvPr/>
        </p:nvSpPr>
        <p:spPr>
          <a:xfrm rot="10800000">
            <a:off x="708" y="1"/>
            <a:ext cx="2274253" cy="5143498"/>
          </a:xfrm>
          <a:custGeom>
            <a:avLst/>
            <a:gdLst>
              <a:gd name="connsiteX0" fmla="*/ 4549207 w 4549207"/>
              <a:gd name="connsiteY0" fmla="*/ 1526421 h 10288583"/>
              <a:gd name="connsiteX1" fmla="*/ 4484252 w 4549207"/>
              <a:gd name="connsiteY1" fmla="*/ 1504685 h 10288583"/>
              <a:gd name="connsiteX2" fmla="*/ 4417040 w 4549207"/>
              <a:gd name="connsiteY2" fmla="*/ 1480462 h 10288583"/>
              <a:gd name="connsiteX3" fmla="*/ 4346381 w 4549207"/>
              <a:gd name="connsiteY3" fmla="*/ 1456240 h 10288583"/>
              <a:gd name="connsiteX4" fmla="*/ 4272275 w 4549207"/>
              <a:gd name="connsiteY4" fmla="*/ 1436054 h 10288583"/>
              <a:gd name="connsiteX5" fmla="*/ 4194724 w 4549207"/>
              <a:gd name="connsiteY5" fmla="*/ 1419907 h 10288583"/>
              <a:gd name="connsiteX6" fmla="*/ 4120616 w 4549207"/>
              <a:gd name="connsiteY6" fmla="*/ 1407796 h 10288583"/>
              <a:gd name="connsiteX7" fmla="*/ 4044788 w 4549207"/>
              <a:gd name="connsiteY7" fmla="*/ 1395684 h 10288583"/>
              <a:gd name="connsiteX8" fmla="*/ 3968959 w 4549207"/>
              <a:gd name="connsiteY8" fmla="*/ 1379537 h 10288583"/>
              <a:gd name="connsiteX9" fmla="*/ 3893131 w 4549207"/>
              <a:gd name="connsiteY9" fmla="*/ 1363388 h 10288583"/>
              <a:gd name="connsiteX10" fmla="*/ 3819025 w 4549207"/>
              <a:gd name="connsiteY10" fmla="*/ 1343203 h 10288583"/>
              <a:gd name="connsiteX11" fmla="*/ 3751812 w 4549207"/>
              <a:gd name="connsiteY11" fmla="*/ 1318980 h 10288583"/>
              <a:gd name="connsiteX12" fmla="*/ 3677706 w 4549207"/>
              <a:gd name="connsiteY12" fmla="*/ 1298795 h 10288583"/>
              <a:gd name="connsiteX13" fmla="*/ 3601878 w 4549207"/>
              <a:gd name="connsiteY13" fmla="*/ 1278610 h 10288583"/>
              <a:gd name="connsiteX14" fmla="*/ 3524325 w 4549207"/>
              <a:gd name="connsiteY14" fmla="*/ 1258425 h 10288583"/>
              <a:gd name="connsiteX15" fmla="*/ 3445050 w 4549207"/>
              <a:gd name="connsiteY15" fmla="*/ 1242278 h 10288583"/>
              <a:gd name="connsiteX16" fmla="*/ 3367497 w 4549207"/>
              <a:gd name="connsiteY16" fmla="*/ 1226129 h 10288583"/>
              <a:gd name="connsiteX17" fmla="*/ 3293393 w 4549207"/>
              <a:gd name="connsiteY17" fmla="*/ 1214017 h 10288583"/>
              <a:gd name="connsiteX18" fmla="*/ 3222734 w 4549207"/>
              <a:gd name="connsiteY18" fmla="*/ 1201906 h 10288583"/>
              <a:gd name="connsiteX19" fmla="*/ 3146905 w 4549207"/>
              <a:gd name="connsiteY19" fmla="*/ 1185759 h 10288583"/>
              <a:gd name="connsiteX20" fmla="*/ 3071075 w 4549207"/>
              <a:gd name="connsiteY20" fmla="*/ 1165574 h 10288583"/>
              <a:gd name="connsiteX21" fmla="*/ 2995246 w 4549207"/>
              <a:gd name="connsiteY21" fmla="*/ 1145389 h 10288583"/>
              <a:gd name="connsiteX22" fmla="*/ 2917694 w 4549207"/>
              <a:gd name="connsiteY22" fmla="*/ 1121166 h 10288583"/>
              <a:gd name="connsiteX23" fmla="*/ 2843588 w 4549207"/>
              <a:gd name="connsiteY23" fmla="*/ 1096945 h 10288583"/>
              <a:gd name="connsiteX24" fmla="*/ 2771206 w 4549207"/>
              <a:gd name="connsiteY24" fmla="*/ 1080796 h 10288583"/>
              <a:gd name="connsiteX25" fmla="*/ 2698824 w 4549207"/>
              <a:gd name="connsiteY25" fmla="*/ 1064648 h 10288583"/>
              <a:gd name="connsiteX26" fmla="*/ 2628165 w 4549207"/>
              <a:gd name="connsiteY26" fmla="*/ 1052537 h 10288583"/>
              <a:gd name="connsiteX27" fmla="*/ 2555783 w 4549207"/>
              <a:gd name="connsiteY27" fmla="*/ 1048500 h 10288583"/>
              <a:gd name="connsiteX28" fmla="*/ 2481677 w 4549207"/>
              <a:gd name="connsiteY28" fmla="*/ 1036388 h 10288583"/>
              <a:gd name="connsiteX29" fmla="*/ 2404124 w 4549207"/>
              <a:gd name="connsiteY29" fmla="*/ 1024277 h 10288583"/>
              <a:gd name="connsiteX30" fmla="*/ 2328296 w 4549207"/>
              <a:gd name="connsiteY30" fmla="*/ 1008129 h 10288583"/>
              <a:gd name="connsiteX31" fmla="*/ 2250743 w 4549207"/>
              <a:gd name="connsiteY31" fmla="*/ 983906 h 10288583"/>
              <a:gd name="connsiteX32" fmla="*/ 2173191 w 4549207"/>
              <a:gd name="connsiteY32" fmla="*/ 967759 h 10288583"/>
              <a:gd name="connsiteX33" fmla="*/ 2097362 w 4549207"/>
              <a:gd name="connsiteY33" fmla="*/ 947574 h 10288583"/>
              <a:gd name="connsiteX34" fmla="*/ 2023256 w 4549207"/>
              <a:gd name="connsiteY34" fmla="*/ 927389 h 10288583"/>
              <a:gd name="connsiteX35" fmla="*/ 1956045 w 4549207"/>
              <a:gd name="connsiteY35" fmla="*/ 911240 h 10288583"/>
              <a:gd name="connsiteX36" fmla="*/ 1880215 w 4549207"/>
              <a:gd name="connsiteY36" fmla="*/ 895093 h 10288583"/>
              <a:gd name="connsiteX37" fmla="*/ 1804386 w 4549207"/>
              <a:gd name="connsiteY37" fmla="*/ 878944 h 10288583"/>
              <a:gd name="connsiteX38" fmla="*/ 1728556 w 4549207"/>
              <a:gd name="connsiteY38" fmla="*/ 862796 h 10288583"/>
              <a:gd name="connsiteX39" fmla="*/ 1649281 w 4549207"/>
              <a:gd name="connsiteY39" fmla="*/ 846649 h 10288583"/>
              <a:gd name="connsiteX40" fmla="*/ 1573452 w 4549207"/>
              <a:gd name="connsiteY40" fmla="*/ 826464 h 10288583"/>
              <a:gd name="connsiteX41" fmla="*/ 1501069 w 4549207"/>
              <a:gd name="connsiteY41" fmla="*/ 802242 h 10288583"/>
              <a:gd name="connsiteX42" fmla="*/ 1432134 w 4549207"/>
              <a:gd name="connsiteY42" fmla="*/ 778018 h 10288583"/>
              <a:gd name="connsiteX43" fmla="*/ 1402837 w 4549207"/>
              <a:gd name="connsiteY43" fmla="*/ 769945 h 10288583"/>
              <a:gd name="connsiteX44" fmla="*/ 1368369 w 4549207"/>
              <a:gd name="connsiteY44" fmla="*/ 757834 h 10288583"/>
              <a:gd name="connsiteX45" fmla="*/ 1328731 w 4549207"/>
              <a:gd name="connsiteY45" fmla="*/ 749760 h 10288583"/>
              <a:gd name="connsiteX46" fmla="*/ 1285646 w 4549207"/>
              <a:gd name="connsiteY46" fmla="*/ 737648 h 10288583"/>
              <a:gd name="connsiteX47" fmla="*/ 1242562 w 4549207"/>
              <a:gd name="connsiteY47" fmla="*/ 729575 h 10288583"/>
              <a:gd name="connsiteX48" fmla="*/ 1202924 w 4549207"/>
              <a:gd name="connsiteY48" fmla="*/ 721500 h 10288583"/>
              <a:gd name="connsiteX49" fmla="*/ 1165010 w 4549207"/>
              <a:gd name="connsiteY49" fmla="*/ 717464 h 10288583"/>
              <a:gd name="connsiteX50" fmla="*/ 1135713 w 4549207"/>
              <a:gd name="connsiteY50" fmla="*/ 713426 h 10288583"/>
              <a:gd name="connsiteX51" fmla="*/ 1109861 w 4549207"/>
              <a:gd name="connsiteY51" fmla="*/ 709390 h 10288583"/>
              <a:gd name="connsiteX52" fmla="*/ 1070223 w 4549207"/>
              <a:gd name="connsiteY52" fmla="*/ 705352 h 10288583"/>
              <a:gd name="connsiteX53" fmla="*/ 1025415 w 4549207"/>
              <a:gd name="connsiteY53" fmla="*/ 697278 h 10288583"/>
              <a:gd name="connsiteX54" fmla="*/ 977161 w 4549207"/>
              <a:gd name="connsiteY54" fmla="*/ 689205 h 10288583"/>
              <a:gd name="connsiteX55" fmla="*/ 953033 w 4549207"/>
              <a:gd name="connsiteY55" fmla="*/ 681130 h 10288583"/>
              <a:gd name="connsiteX56" fmla="*/ 930630 w 4549207"/>
              <a:gd name="connsiteY56" fmla="*/ 673056 h 10288583"/>
              <a:gd name="connsiteX57" fmla="*/ 908224 w 4549207"/>
              <a:gd name="connsiteY57" fmla="*/ 664982 h 10288583"/>
              <a:gd name="connsiteX58" fmla="*/ 890991 w 4549207"/>
              <a:gd name="connsiteY58" fmla="*/ 652871 h 10288583"/>
              <a:gd name="connsiteX59" fmla="*/ 875481 w 4549207"/>
              <a:gd name="connsiteY59" fmla="*/ 640759 h 10288583"/>
              <a:gd name="connsiteX60" fmla="*/ 863417 w 4549207"/>
              <a:gd name="connsiteY60" fmla="*/ 624612 h 10288583"/>
              <a:gd name="connsiteX61" fmla="*/ 859970 w 4549207"/>
              <a:gd name="connsiteY61" fmla="*/ 616538 h 10288583"/>
              <a:gd name="connsiteX62" fmla="*/ 856524 w 4549207"/>
              <a:gd name="connsiteY62" fmla="*/ 608463 h 10288583"/>
              <a:gd name="connsiteX63" fmla="*/ 854801 w 4549207"/>
              <a:gd name="connsiteY63" fmla="*/ 596352 h 10288583"/>
              <a:gd name="connsiteX64" fmla="*/ 854801 w 4549207"/>
              <a:gd name="connsiteY64" fmla="*/ 584242 h 10288583"/>
              <a:gd name="connsiteX65" fmla="*/ 854801 w 4549207"/>
              <a:gd name="connsiteY65" fmla="*/ 0 h 10288583"/>
              <a:gd name="connsiteX66" fmla="*/ 4549207 w 4549207"/>
              <a:gd name="connsiteY66" fmla="*/ 0 h 10288583"/>
              <a:gd name="connsiteX67" fmla="*/ 4549207 w 4549207"/>
              <a:gd name="connsiteY67" fmla="*/ 3706316 h 10288583"/>
              <a:gd name="connsiteX68" fmla="*/ 1918131 w 4549207"/>
              <a:gd name="connsiteY68" fmla="*/ 3482829 h 10288583"/>
              <a:gd name="connsiteX69" fmla="*/ 1918131 w 4549207"/>
              <a:gd name="connsiteY69" fmla="*/ 979871 h 10288583"/>
              <a:gd name="connsiteX70" fmla="*/ 1971555 w 4549207"/>
              <a:gd name="connsiteY70" fmla="*/ 991982 h 10288583"/>
              <a:gd name="connsiteX71" fmla="*/ 4549207 w 4549207"/>
              <a:gd name="connsiteY71" fmla="*/ 1588065 h 10288583"/>
              <a:gd name="connsiteX72" fmla="*/ 0 w 4549207"/>
              <a:gd name="connsiteY72" fmla="*/ 6203787 h 10288583"/>
              <a:gd name="connsiteX73" fmla="*/ 0 w 4549207"/>
              <a:gd name="connsiteY73" fmla="*/ 3410162 h 10288583"/>
              <a:gd name="connsiteX74" fmla="*/ 4549207 w 4549207"/>
              <a:gd name="connsiteY74" fmla="*/ 3779013 h 10288583"/>
              <a:gd name="connsiteX75" fmla="*/ 4549207 w 4549207"/>
              <a:gd name="connsiteY75" fmla="*/ 5900231 h 10288583"/>
              <a:gd name="connsiteX76" fmla="*/ 2607484 w 4549207"/>
              <a:gd name="connsiteY76" fmla="*/ 8508930 h 10288583"/>
              <a:gd name="connsiteX77" fmla="*/ 2607484 w 4549207"/>
              <a:gd name="connsiteY77" fmla="*/ 6106897 h 10288583"/>
              <a:gd name="connsiteX78" fmla="*/ 4549207 w 4549207"/>
              <a:gd name="connsiteY78" fmla="*/ 5975086 h 10288583"/>
              <a:gd name="connsiteX79" fmla="*/ 4549207 w 4549207"/>
              <a:gd name="connsiteY79" fmla="*/ 8088383 h 10288583"/>
              <a:gd name="connsiteX80" fmla="*/ 2648846 w 4549207"/>
              <a:gd name="connsiteY80" fmla="*/ 8500856 h 10288583"/>
              <a:gd name="connsiteX81" fmla="*/ 4505147 w 4549207"/>
              <a:gd name="connsiteY81" fmla="*/ 10288583 h 10288583"/>
              <a:gd name="connsiteX82" fmla="*/ 0 w 4549207"/>
              <a:gd name="connsiteY82" fmla="*/ 10288583 h 10288583"/>
              <a:gd name="connsiteX83" fmla="*/ 0 w 4549207"/>
              <a:gd name="connsiteY83" fmla="*/ 9215409 h 10288583"/>
              <a:gd name="connsiteX84" fmla="*/ 0 w 4549207"/>
              <a:gd name="connsiteY84" fmla="*/ 9207336 h 10288583"/>
              <a:gd name="connsiteX85" fmla="*/ 1723 w 4549207"/>
              <a:gd name="connsiteY85" fmla="*/ 9199263 h 10288583"/>
              <a:gd name="connsiteX86" fmla="*/ 5169 w 4549207"/>
              <a:gd name="connsiteY86" fmla="*/ 9187151 h 10288583"/>
              <a:gd name="connsiteX87" fmla="*/ 10340 w 4549207"/>
              <a:gd name="connsiteY87" fmla="*/ 9179078 h 10288583"/>
              <a:gd name="connsiteX88" fmla="*/ 22404 w 4549207"/>
              <a:gd name="connsiteY88" fmla="*/ 9166966 h 10288583"/>
              <a:gd name="connsiteX89" fmla="*/ 39637 w 4549207"/>
              <a:gd name="connsiteY89" fmla="*/ 9154854 h 10288583"/>
              <a:gd name="connsiteX90" fmla="*/ 58596 w 4549207"/>
              <a:gd name="connsiteY90" fmla="*/ 9142743 h 10288583"/>
              <a:gd name="connsiteX91" fmla="*/ 80999 w 4549207"/>
              <a:gd name="connsiteY91" fmla="*/ 9130631 h 10288583"/>
              <a:gd name="connsiteX92" fmla="*/ 105127 w 4549207"/>
              <a:gd name="connsiteY92" fmla="*/ 9122558 h 10288583"/>
              <a:gd name="connsiteX93" fmla="*/ 129254 w 4549207"/>
              <a:gd name="connsiteY93" fmla="*/ 9118521 h 10288583"/>
              <a:gd name="connsiteX94" fmla="*/ 182680 w 4549207"/>
              <a:gd name="connsiteY94" fmla="*/ 9106410 h 10288583"/>
              <a:gd name="connsiteX95" fmla="*/ 232658 w 4549207"/>
              <a:gd name="connsiteY95" fmla="*/ 9102373 h 10288583"/>
              <a:gd name="connsiteX96" fmla="*/ 274019 w 4549207"/>
              <a:gd name="connsiteY96" fmla="*/ 9098336 h 10288583"/>
              <a:gd name="connsiteX97" fmla="*/ 301593 w 4549207"/>
              <a:gd name="connsiteY97" fmla="*/ 9094299 h 10288583"/>
              <a:gd name="connsiteX98" fmla="*/ 336061 w 4549207"/>
              <a:gd name="connsiteY98" fmla="*/ 9090261 h 10288583"/>
              <a:gd name="connsiteX99" fmla="*/ 375698 w 4549207"/>
              <a:gd name="connsiteY99" fmla="*/ 9086225 h 10288583"/>
              <a:gd name="connsiteX100" fmla="*/ 418782 w 4549207"/>
              <a:gd name="connsiteY100" fmla="*/ 9074114 h 10288583"/>
              <a:gd name="connsiteX101" fmla="*/ 463590 w 4549207"/>
              <a:gd name="connsiteY101" fmla="*/ 9066039 h 10288583"/>
              <a:gd name="connsiteX102" fmla="*/ 506675 w 4549207"/>
              <a:gd name="connsiteY102" fmla="*/ 9053929 h 10288583"/>
              <a:gd name="connsiteX103" fmla="*/ 549760 w 4549207"/>
              <a:gd name="connsiteY103" fmla="*/ 9041818 h 10288583"/>
              <a:gd name="connsiteX104" fmla="*/ 589399 w 4549207"/>
              <a:gd name="connsiteY104" fmla="*/ 9033744 h 10288583"/>
              <a:gd name="connsiteX105" fmla="*/ 625590 w 4549207"/>
              <a:gd name="connsiteY105" fmla="*/ 9021633 h 10288583"/>
              <a:gd name="connsiteX106" fmla="*/ 706589 w 4549207"/>
              <a:gd name="connsiteY106" fmla="*/ 9001448 h 10288583"/>
              <a:gd name="connsiteX107" fmla="*/ 785865 w 4549207"/>
              <a:gd name="connsiteY107" fmla="*/ 8981263 h 10288583"/>
              <a:gd name="connsiteX108" fmla="*/ 868588 w 4549207"/>
              <a:gd name="connsiteY108" fmla="*/ 8961078 h 10288583"/>
              <a:gd name="connsiteX109" fmla="*/ 951309 w 4549207"/>
              <a:gd name="connsiteY109" fmla="*/ 8940891 h 10288583"/>
              <a:gd name="connsiteX110" fmla="*/ 1034031 w 4549207"/>
              <a:gd name="connsiteY110" fmla="*/ 8924743 h 10288583"/>
              <a:gd name="connsiteX111" fmla="*/ 1113308 w 4549207"/>
              <a:gd name="connsiteY111" fmla="*/ 8904558 h 10288583"/>
              <a:gd name="connsiteX112" fmla="*/ 1194307 w 4549207"/>
              <a:gd name="connsiteY112" fmla="*/ 8888409 h 10288583"/>
              <a:gd name="connsiteX113" fmla="*/ 1271859 w 4549207"/>
              <a:gd name="connsiteY113" fmla="*/ 8876300 h 10288583"/>
              <a:gd name="connsiteX114" fmla="*/ 1351135 w 4549207"/>
              <a:gd name="connsiteY114" fmla="*/ 8864188 h 10288583"/>
              <a:gd name="connsiteX115" fmla="*/ 1433858 w 4549207"/>
              <a:gd name="connsiteY115" fmla="*/ 8852077 h 10288583"/>
              <a:gd name="connsiteX116" fmla="*/ 1518304 w 4549207"/>
              <a:gd name="connsiteY116" fmla="*/ 8839966 h 10288583"/>
              <a:gd name="connsiteX117" fmla="*/ 1602749 w 4549207"/>
              <a:gd name="connsiteY117" fmla="*/ 8823819 h 10288583"/>
              <a:gd name="connsiteX118" fmla="*/ 1687195 w 4549207"/>
              <a:gd name="connsiteY118" fmla="*/ 8807669 h 10288583"/>
              <a:gd name="connsiteX119" fmla="*/ 1769917 w 4549207"/>
              <a:gd name="connsiteY119" fmla="*/ 8791522 h 10288583"/>
              <a:gd name="connsiteX120" fmla="*/ 1849194 w 4549207"/>
              <a:gd name="connsiteY120" fmla="*/ 8767299 h 10288583"/>
              <a:gd name="connsiteX121" fmla="*/ 1923300 w 4549207"/>
              <a:gd name="connsiteY121" fmla="*/ 8743077 h 10288583"/>
              <a:gd name="connsiteX122" fmla="*/ 1988789 w 4549207"/>
              <a:gd name="connsiteY122" fmla="*/ 8718855 h 10288583"/>
              <a:gd name="connsiteX123" fmla="*/ 2066341 w 4549207"/>
              <a:gd name="connsiteY123" fmla="*/ 8694633 h 10288583"/>
              <a:gd name="connsiteX124" fmla="*/ 2152511 w 4549207"/>
              <a:gd name="connsiteY124" fmla="*/ 8674448 h 10288583"/>
              <a:gd name="connsiteX125" fmla="*/ 2245572 w 4549207"/>
              <a:gd name="connsiteY125" fmla="*/ 8654263 h 10288583"/>
              <a:gd name="connsiteX126" fmla="*/ 2336913 w 4549207"/>
              <a:gd name="connsiteY126" fmla="*/ 8634078 h 10288583"/>
              <a:gd name="connsiteX127" fmla="*/ 2423082 w 4549207"/>
              <a:gd name="connsiteY127" fmla="*/ 8621966 h 10288583"/>
              <a:gd name="connsiteX128" fmla="*/ 2502358 w 4549207"/>
              <a:gd name="connsiteY128" fmla="*/ 8609855 h 10288583"/>
              <a:gd name="connsiteX129" fmla="*/ 2566123 w 4549207"/>
              <a:gd name="connsiteY129" fmla="*/ 8605819 h 10288583"/>
              <a:gd name="connsiteX130" fmla="*/ 2636782 w 4549207"/>
              <a:gd name="connsiteY130" fmla="*/ 8601781 h 10288583"/>
              <a:gd name="connsiteX131" fmla="*/ 2716057 w 4549207"/>
              <a:gd name="connsiteY131" fmla="*/ 8589670 h 10288583"/>
              <a:gd name="connsiteX132" fmla="*/ 2798780 w 4549207"/>
              <a:gd name="connsiteY132" fmla="*/ 8569485 h 10288583"/>
              <a:gd name="connsiteX133" fmla="*/ 2883226 w 4549207"/>
              <a:gd name="connsiteY133" fmla="*/ 8549300 h 10288583"/>
              <a:gd name="connsiteX134" fmla="*/ 2971119 w 4549207"/>
              <a:gd name="connsiteY134" fmla="*/ 8525077 h 10288583"/>
              <a:gd name="connsiteX135" fmla="*/ 3055565 w 4549207"/>
              <a:gd name="connsiteY135" fmla="*/ 8500856 h 10288583"/>
              <a:gd name="connsiteX136" fmla="*/ 3134840 w 4549207"/>
              <a:gd name="connsiteY136" fmla="*/ 8476633 h 10288583"/>
              <a:gd name="connsiteX137" fmla="*/ 3212392 w 4549207"/>
              <a:gd name="connsiteY137" fmla="*/ 8456448 h 10288583"/>
              <a:gd name="connsiteX138" fmla="*/ 3248584 w 4549207"/>
              <a:gd name="connsiteY138" fmla="*/ 8448376 h 10288583"/>
              <a:gd name="connsiteX139" fmla="*/ 3286498 w 4549207"/>
              <a:gd name="connsiteY139" fmla="*/ 8432225 h 10288583"/>
              <a:gd name="connsiteX140" fmla="*/ 3327859 w 4549207"/>
              <a:gd name="connsiteY140" fmla="*/ 8420114 h 10288583"/>
              <a:gd name="connsiteX141" fmla="*/ 3370944 w 4549207"/>
              <a:gd name="connsiteY141" fmla="*/ 8408006 h 10288583"/>
              <a:gd name="connsiteX142" fmla="*/ 3414029 w 4549207"/>
              <a:gd name="connsiteY142" fmla="*/ 8399929 h 10288583"/>
              <a:gd name="connsiteX143" fmla="*/ 3457114 w 4549207"/>
              <a:gd name="connsiteY143" fmla="*/ 8387819 h 10288583"/>
              <a:gd name="connsiteX144" fmla="*/ 3498475 w 4549207"/>
              <a:gd name="connsiteY144" fmla="*/ 8383782 h 10288583"/>
              <a:gd name="connsiteX145" fmla="*/ 3536389 w 4549207"/>
              <a:gd name="connsiteY145" fmla="*/ 8383782 h 10288583"/>
              <a:gd name="connsiteX146" fmla="*/ 3560517 w 4549207"/>
              <a:gd name="connsiteY146" fmla="*/ 8379744 h 10288583"/>
              <a:gd name="connsiteX147" fmla="*/ 3600155 w 4549207"/>
              <a:gd name="connsiteY147" fmla="*/ 8375708 h 10288583"/>
              <a:gd name="connsiteX148" fmla="*/ 3648411 w 4549207"/>
              <a:gd name="connsiteY148" fmla="*/ 8367634 h 10288583"/>
              <a:gd name="connsiteX149" fmla="*/ 3701834 w 4549207"/>
              <a:gd name="connsiteY149" fmla="*/ 8355523 h 10288583"/>
              <a:gd name="connsiteX150" fmla="*/ 3755259 w 4549207"/>
              <a:gd name="connsiteY150" fmla="*/ 8347449 h 10288583"/>
              <a:gd name="connsiteX151" fmla="*/ 3801790 w 4549207"/>
              <a:gd name="connsiteY151" fmla="*/ 8335336 h 10288583"/>
              <a:gd name="connsiteX152" fmla="*/ 3839706 w 4549207"/>
              <a:gd name="connsiteY152" fmla="*/ 8323227 h 10288583"/>
              <a:gd name="connsiteX153" fmla="*/ 3862110 w 4549207"/>
              <a:gd name="connsiteY153" fmla="*/ 8315151 h 10288583"/>
              <a:gd name="connsiteX154" fmla="*/ 3913811 w 4549207"/>
              <a:gd name="connsiteY154" fmla="*/ 8294966 h 10288583"/>
              <a:gd name="connsiteX155" fmla="*/ 3991363 w 4549207"/>
              <a:gd name="connsiteY155" fmla="*/ 8270745 h 10288583"/>
              <a:gd name="connsiteX156" fmla="*/ 4082702 w 4549207"/>
              <a:gd name="connsiteY156" fmla="*/ 8246523 h 10288583"/>
              <a:gd name="connsiteX157" fmla="*/ 4184382 w 4549207"/>
              <a:gd name="connsiteY157" fmla="*/ 8222300 h 10288583"/>
              <a:gd name="connsiteX158" fmla="*/ 4286063 w 4549207"/>
              <a:gd name="connsiteY158" fmla="*/ 8198079 h 10288583"/>
              <a:gd name="connsiteX159" fmla="*/ 4377402 w 4549207"/>
              <a:gd name="connsiteY159" fmla="*/ 8181930 h 10288583"/>
              <a:gd name="connsiteX160" fmla="*/ 4454954 w 4549207"/>
              <a:gd name="connsiteY160" fmla="*/ 8169818 h 10288583"/>
              <a:gd name="connsiteX161" fmla="*/ 4506657 w 4549207"/>
              <a:gd name="connsiteY161" fmla="*/ 8165782 h 10288583"/>
              <a:gd name="connsiteX162" fmla="*/ 4546293 w 4549207"/>
              <a:gd name="connsiteY162" fmla="*/ 8161745 h 10288583"/>
              <a:gd name="connsiteX163" fmla="*/ 4549207 w 4549207"/>
              <a:gd name="connsiteY163" fmla="*/ 8161448 h 10288583"/>
              <a:gd name="connsiteX164" fmla="*/ 4549207 w 4549207"/>
              <a:gd name="connsiteY164" fmla="*/ 10272428 h 10288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4549207" h="10288583">
                <a:moveTo>
                  <a:pt x="4549207" y="1526421"/>
                </a:moveTo>
                <a:lnTo>
                  <a:pt x="4484252" y="1504685"/>
                </a:lnTo>
                <a:lnTo>
                  <a:pt x="4417040" y="1480462"/>
                </a:lnTo>
                <a:lnTo>
                  <a:pt x="4346381" y="1456240"/>
                </a:lnTo>
                <a:lnTo>
                  <a:pt x="4272275" y="1436054"/>
                </a:lnTo>
                <a:lnTo>
                  <a:pt x="4194724" y="1419907"/>
                </a:lnTo>
                <a:lnTo>
                  <a:pt x="4120616" y="1407796"/>
                </a:lnTo>
                <a:lnTo>
                  <a:pt x="4044788" y="1395684"/>
                </a:lnTo>
                <a:lnTo>
                  <a:pt x="3968959" y="1379537"/>
                </a:lnTo>
                <a:lnTo>
                  <a:pt x="3893131" y="1363388"/>
                </a:lnTo>
                <a:lnTo>
                  <a:pt x="3819025" y="1343203"/>
                </a:lnTo>
                <a:lnTo>
                  <a:pt x="3751812" y="1318980"/>
                </a:lnTo>
                <a:lnTo>
                  <a:pt x="3677706" y="1298795"/>
                </a:lnTo>
                <a:lnTo>
                  <a:pt x="3601878" y="1278610"/>
                </a:lnTo>
                <a:lnTo>
                  <a:pt x="3524325" y="1258425"/>
                </a:lnTo>
                <a:lnTo>
                  <a:pt x="3445050" y="1242278"/>
                </a:lnTo>
                <a:lnTo>
                  <a:pt x="3367497" y="1226129"/>
                </a:lnTo>
                <a:lnTo>
                  <a:pt x="3293393" y="1214017"/>
                </a:lnTo>
                <a:lnTo>
                  <a:pt x="3222734" y="1201906"/>
                </a:lnTo>
                <a:lnTo>
                  <a:pt x="3146905" y="1185759"/>
                </a:lnTo>
                <a:lnTo>
                  <a:pt x="3071075" y="1165574"/>
                </a:lnTo>
                <a:lnTo>
                  <a:pt x="2995246" y="1145389"/>
                </a:lnTo>
                <a:lnTo>
                  <a:pt x="2917694" y="1121166"/>
                </a:lnTo>
                <a:lnTo>
                  <a:pt x="2843588" y="1096945"/>
                </a:lnTo>
                <a:lnTo>
                  <a:pt x="2771206" y="1080796"/>
                </a:lnTo>
                <a:lnTo>
                  <a:pt x="2698824" y="1064648"/>
                </a:lnTo>
                <a:lnTo>
                  <a:pt x="2628165" y="1052537"/>
                </a:lnTo>
                <a:lnTo>
                  <a:pt x="2555783" y="1048500"/>
                </a:lnTo>
                <a:lnTo>
                  <a:pt x="2481677" y="1036388"/>
                </a:lnTo>
                <a:lnTo>
                  <a:pt x="2404124" y="1024277"/>
                </a:lnTo>
                <a:lnTo>
                  <a:pt x="2328296" y="1008129"/>
                </a:lnTo>
                <a:lnTo>
                  <a:pt x="2250743" y="983906"/>
                </a:lnTo>
                <a:lnTo>
                  <a:pt x="2173191" y="967759"/>
                </a:lnTo>
                <a:lnTo>
                  <a:pt x="2097362" y="947574"/>
                </a:lnTo>
                <a:lnTo>
                  <a:pt x="2023256" y="927389"/>
                </a:lnTo>
                <a:lnTo>
                  <a:pt x="1956045" y="911240"/>
                </a:lnTo>
                <a:lnTo>
                  <a:pt x="1880215" y="895093"/>
                </a:lnTo>
                <a:lnTo>
                  <a:pt x="1804386" y="878944"/>
                </a:lnTo>
                <a:lnTo>
                  <a:pt x="1728556" y="862796"/>
                </a:lnTo>
                <a:lnTo>
                  <a:pt x="1649281" y="846649"/>
                </a:lnTo>
                <a:lnTo>
                  <a:pt x="1573452" y="826464"/>
                </a:lnTo>
                <a:lnTo>
                  <a:pt x="1501069" y="802242"/>
                </a:lnTo>
                <a:lnTo>
                  <a:pt x="1432134" y="778018"/>
                </a:lnTo>
                <a:lnTo>
                  <a:pt x="1402837" y="769945"/>
                </a:lnTo>
                <a:lnTo>
                  <a:pt x="1368369" y="757834"/>
                </a:lnTo>
                <a:lnTo>
                  <a:pt x="1328731" y="749760"/>
                </a:lnTo>
                <a:lnTo>
                  <a:pt x="1285646" y="737648"/>
                </a:lnTo>
                <a:lnTo>
                  <a:pt x="1242562" y="729575"/>
                </a:lnTo>
                <a:lnTo>
                  <a:pt x="1202924" y="721500"/>
                </a:lnTo>
                <a:lnTo>
                  <a:pt x="1165010" y="717464"/>
                </a:lnTo>
                <a:lnTo>
                  <a:pt x="1135713" y="713426"/>
                </a:lnTo>
                <a:lnTo>
                  <a:pt x="1109861" y="709390"/>
                </a:lnTo>
                <a:lnTo>
                  <a:pt x="1070223" y="705352"/>
                </a:lnTo>
                <a:lnTo>
                  <a:pt x="1025415" y="697278"/>
                </a:lnTo>
                <a:lnTo>
                  <a:pt x="977161" y="689205"/>
                </a:lnTo>
                <a:lnTo>
                  <a:pt x="953033" y="681130"/>
                </a:lnTo>
                <a:lnTo>
                  <a:pt x="930630" y="673056"/>
                </a:lnTo>
                <a:lnTo>
                  <a:pt x="908224" y="664982"/>
                </a:lnTo>
                <a:lnTo>
                  <a:pt x="890991" y="652871"/>
                </a:lnTo>
                <a:lnTo>
                  <a:pt x="875481" y="640759"/>
                </a:lnTo>
                <a:lnTo>
                  <a:pt x="863417" y="624612"/>
                </a:lnTo>
                <a:lnTo>
                  <a:pt x="859970" y="616538"/>
                </a:lnTo>
                <a:lnTo>
                  <a:pt x="856524" y="608463"/>
                </a:lnTo>
                <a:lnTo>
                  <a:pt x="854801" y="596352"/>
                </a:lnTo>
                <a:lnTo>
                  <a:pt x="854801" y="584242"/>
                </a:lnTo>
                <a:lnTo>
                  <a:pt x="854801" y="0"/>
                </a:lnTo>
                <a:lnTo>
                  <a:pt x="4549207" y="0"/>
                </a:lnTo>
                <a:close/>
                <a:moveTo>
                  <a:pt x="4549207" y="3706316"/>
                </a:moveTo>
                <a:lnTo>
                  <a:pt x="1918131" y="3482829"/>
                </a:lnTo>
                <a:lnTo>
                  <a:pt x="1918131" y="979871"/>
                </a:lnTo>
                <a:lnTo>
                  <a:pt x="1971555" y="991982"/>
                </a:lnTo>
                <a:lnTo>
                  <a:pt x="4549207" y="1588065"/>
                </a:lnTo>
                <a:close/>
                <a:moveTo>
                  <a:pt x="0" y="6203787"/>
                </a:moveTo>
                <a:lnTo>
                  <a:pt x="0" y="3410162"/>
                </a:lnTo>
                <a:lnTo>
                  <a:pt x="4549207" y="3779013"/>
                </a:lnTo>
                <a:lnTo>
                  <a:pt x="4549207" y="5900231"/>
                </a:lnTo>
                <a:close/>
                <a:moveTo>
                  <a:pt x="2607484" y="8508930"/>
                </a:moveTo>
                <a:lnTo>
                  <a:pt x="2607484" y="6106897"/>
                </a:lnTo>
                <a:lnTo>
                  <a:pt x="4549207" y="5975086"/>
                </a:lnTo>
                <a:lnTo>
                  <a:pt x="4549207" y="8088383"/>
                </a:lnTo>
                <a:lnTo>
                  <a:pt x="2648846" y="8500856"/>
                </a:lnTo>
                <a:close/>
                <a:moveTo>
                  <a:pt x="4505147" y="10288583"/>
                </a:moveTo>
                <a:lnTo>
                  <a:pt x="0" y="10288583"/>
                </a:lnTo>
                <a:lnTo>
                  <a:pt x="0" y="9215409"/>
                </a:lnTo>
                <a:lnTo>
                  <a:pt x="0" y="9207336"/>
                </a:lnTo>
                <a:lnTo>
                  <a:pt x="1723" y="9199263"/>
                </a:lnTo>
                <a:lnTo>
                  <a:pt x="5169" y="9187151"/>
                </a:lnTo>
                <a:lnTo>
                  <a:pt x="10340" y="9179078"/>
                </a:lnTo>
                <a:lnTo>
                  <a:pt x="22404" y="9166966"/>
                </a:lnTo>
                <a:lnTo>
                  <a:pt x="39637" y="9154854"/>
                </a:lnTo>
                <a:lnTo>
                  <a:pt x="58596" y="9142743"/>
                </a:lnTo>
                <a:lnTo>
                  <a:pt x="80999" y="9130631"/>
                </a:lnTo>
                <a:lnTo>
                  <a:pt x="105127" y="9122558"/>
                </a:lnTo>
                <a:lnTo>
                  <a:pt x="129254" y="9118521"/>
                </a:lnTo>
                <a:lnTo>
                  <a:pt x="182680" y="9106410"/>
                </a:lnTo>
                <a:lnTo>
                  <a:pt x="232658" y="9102373"/>
                </a:lnTo>
                <a:lnTo>
                  <a:pt x="274019" y="9098336"/>
                </a:lnTo>
                <a:lnTo>
                  <a:pt x="301593" y="9094299"/>
                </a:lnTo>
                <a:lnTo>
                  <a:pt x="336061" y="9090261"/>
                </a:lnTo>
                <a:lnTo>
                  <a:pt x="375698" y="9086225"/>
                </a:lnTo>
                <a:lnTo>
                  <a:pt x="418782" y="9074114"/>
                </a:lnTo>
                <a:lnTo>
                  <a:pt x="463590" y="9066039"/>
                </a:lnTo>
                <a:lnTo>
                  <a:pt x="506675" y="9053929"/>
                </a:lnTo>
                <a:lnTo>
                  <a:pt x="549760" y="9041818"/>
                </a:lnTo>
                <a:lnTo>
                  <a:pt x="589399" y="9033744"/>
                </a:lnTo>
                <a:lnTo>
                  <a:pt x="625590" y="9021633"/>
                </a:lnTo>
                <a:lnTo>
                  <a:pt x="706589" y="9001448"/>
                </a:lnTo>
                <a:lnTo>
                  <a:pt x="785865" y="8981263"/>
                </a:lnTo>
                <a:lnTo>
                  <a:pt x="868588" y="8961078"/>
                </a:lnTo>
                <a:lnTo>
                  <a:pt x="951309" y="8940891"/>
                </a:lnTo>
                <a:lnTo>
                  <a:pt x="1034031" y="8924743"/>
                </a:lnTo>
                <a:lnTo>
                  <a:pt x="1113308" y="8904558"/>
                </a:lnTo>
                <a:lnTo>
                  <a:pt x="1194307" y="8888409"/>
                </a:lnTo>
                <a:lnTo>
                  <a:pt x="1271859" y="8876300"/>
                </a:lnTo>
                <a:lnTo>
                  <a:pt x="1351135" y="8864188"/>
                </a:lnTo>
                <a:lnTo>
                  <a:pt x="1433858" y="8852077"/>
                </a:lnTo>
                <a:lnTo>
                  <a:pt x="1518304" y="8839966"/>
                </a:lnTo>
                <a:lnTo>
                  <a:pt x="1602749" y="8823819"/>
                </a:lnTo>
                <a:lnTo>
                  <a:pt x="1687195" y="8807669"/>
                </a:lnTo>
                <a:lnTo>
                  <a:pt x="1769917" y="8791522"/>
                </a:lnTo>
                <a:lnTo>
                  <a:pt x="1849194" y="8767299"/>
                </a:lnTo>
                <a:lnTo>
                  <a:pt x="1923300" y="8743077"/>
                </a:lnTo>
                <a:lnTo>
                  <a:pt x="1988789" y="8718855"/>
                </a:lnTo>
                <a:lnTo>
                  <a:pt x="2066341" y="8694633"/>
                </a:lnTo>
                <a:lnTo>
                  <a:pt x="2152511" y="8674448"/>
                </a:lnTo>
                <a:lnTo>
                  <a:pt x="2245572" y="8654263"/>
                </a:lnTo>
                <a:lnTo>
                  <a:pt x="2336913" y="8634078"/>
                </a:lnTo>
                <a:lnTo>
                  <a:pt x="2423082" y="8621966"/>
                </a:lnTo>
                <a:lnTo>
                  <a:pt x="2502358" y="8609855"/>
                </a:lnTo>
                <a:lnTo>
                  <a:pt x="2566123" y="8605819"/>
                </a:lnTo>
                <a:lnTo>
                  <a:pt x="2636782" y="8601781"/>
                </a:lnTo>
                <a:lnTo>
                  <a:pt x="2716057" y="8589670"/>
                </a:lnTo>
                <a:lnTo>
                  <a:pt x="2798780" y="8569485"/>
                </a:lnTo>
                <a:lnTo>
                  <a:pt x="2883226" y="8549300"/>
                </a:lnTo>
                <a:lnTo>
                  <a:pt x="2971119" y="8525077"/>
                </a:lnTo>
                <a:lnTo>
                  <a:pt x="3055565" y="8500856"/>
                </a:lnTo>
                <a:lnTo>
                  <a:pt x="3134840" y="8476633"/>
                </a:lnTo>
                <a:lnTo>
                  <a:pt x="3212392" y="8456448"/>
                </a:lnTo>
                <a:lnTo>
                  <a:pt x="3248584" y="8448376"/>
                </a:lnTo>
                <a:lnTo>
                  <a:pt x="3286498" y="8432225"/>
                </a:lnTo>
                <a:lnTo>
                  <a:pt x="3327859" y="8420114"/>
                </a:lnTo>
                <a:lnTo>
                  <a:pt x="3370944" y="8408006"/>
                </a:lnTo>
                <a:lnTo>
                  <a:pt x="3414029" y="8399929"/>
                </a:lnTo>
                <a:lnTo>
                  <a:pt x="3457114" y="8387819"/>
                </a:lnTo>
                <a:lnTo>
                  <a:pt x="3498475" y="8383782"/>
                </a:lnTo>
                <a:lnTo>
                  <a:pt x="3536389" y="8383782"/>
                </a:lnTo>
                <a:lnTo>
                  <a:pt x="3560517" y="8379744"/>
                </a:lnTo>
                <a:lnTo>
                  <a:pt x="3600155" y="8375708"/>
                </a:lnTo>
                <a:lnTo>
                  <a:pt x="3648411" y="8367634"/>
                </a:lnTo>
                <a:lnTo>
                  <a:pt x="3701834" y="8355523"/>
                </a:lnTo>
                <a:lnTo>
                  <a:pt x="3755259" y="8347449"/>
                </a:lnTo>
                <a:lnTo>
                  <a:pt x="3801790" y="8335336"/>
                </a:lnTo>
                <a:lnTo>
                  <a:pt x="3839706" y="8323227"/>
                </a:lnTo>
                <a:lnTo>
                  <a:pt x="3862110" y="8315151"/>
                </a:lnTo>
                <a:lnTo>
                  <a:pt x="3913811" y="8294966"/>
                </a:lnTo>
                <a:lnTo>
                  <a:pt x="3991363" y="8270745"/>
                </a:lnTo>
                <a:lnTo>
                  <a:pt x="4082702" y="8246523"/>
                </a:lnTo>
                <a:lnTo>
                  <a:pt x="4184382" y="8222300"/>
                </a:lnTo>
                <a:lnTo>
                  <a:pt x="4286063" y="8198079"/>
                </a:lnTo>
                <a:lnTo>
                  <a:pt x="4377402" y="8181930"/>
                </a:lnTo>
                <a:lnTo>
                  <a:pt x="4454954" y="8169818"/>
                </a:lnTo>
                <a:lnTo>
                  <a:pt x="4506657" y="8165782"/>
                </a:lnTo>
                <a:lnTo>
                  <a:pt x="4546293" y="8161745"/>
                </a:lnTo>
                <a:lnTo>
                  <a:pt x="4549207" y="8161448"/>
                </a:lnTo>
                <a:lnTo>
                  <a:pt x="4549207" y="10272428"/>
                </a:lnTo>
                <a:close/>
              </a:path>
            </a:pathLst>
          </a:custGeom>
          <a:gradFill>
            <a:gsLst>
              <a:gs pos="50000">
                <a:srgbClr val="0769B1">
                  <a:alpha val="73000"/>
                </a:srgbClr>
              </a:gs>
              <a:gs pos="90000">
                <a:srgbClr val="AED086"/>
              </a:gs>
              <a:gs pos="10000">
                <a:srgbClr val="B6DEFC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45710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900">
              <a:solidFill>
                <a:srgbClr val="3F3F3F"/>
              </a:solidFill>
              <a:latin typeface="+mj-lt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156" y="168525"/>
            <a:ext cx="904276" cy="410183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2318581" y="1566898"/>
            <a:ext cx="4506839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  <a:buSzPct val="100000"/>
            </a:pPr>
            <a:r>
              <a:rPr lang="en-US" sz="1400" b="1" dirty="0">
                <a:solidFill>
                  <a:srgbClr val="D5EFD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Tradición iberoamericana de cooperación</a:t>
            </a:r>
            <a:endParaRPr lang="en-US" sz="1400" b="1" dirty="0">
              <a:solidFill>
                <a:srgbClr val="D5EF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40000"/>
              </a:lnSpc>
              <a:buSzPct val="100000"/>
            </a:pPr>
            <a:r>
              <a:rPr lang="en-US" sz="1400" b="1" dirty="0">
                <a:solidFill>
                  <a:srgbClr val="D5EFD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Acervo técnico de la OISS</a:t>
            </a:r>
            <a:endParaRPr lang="en-US" sz="1400" b="1" dirty="0">
              <a:solidFill>
                <a:srgbClr val="D5EF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40000"/>
              </a:lnSpc>
              <a:buSzPct val="100000"/>
            </a:pPr>
            <a:r>
              <a:rPr lang="en-US" sz="1400" b="1" dirty="0">
                <a:solidFill>
                  <a:srgbClr val="D5EFD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Estándares de OIT y guías de OMS</a:t>
            </a:r>
            <a:endParaRPr lang="en-US" sz="1400" b="1" dirty="0">
              <a:solidFill>
                <a:srgbClr val="D5EF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40000"/>
              </a:lnSpc>
              <a:buSzPct val="100000"/>
            </a:pPr>
            <a:r>
              <a:rPr lang="en-US" sz="1400" b="1" dirty="0">
                <a:solidFill>
                  <a:srgbClr val="D5EFD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Horizonte ODS 8</a:t>
            </a:r>
            <a:endParaRPr lang="en-US" sz="1400" b="1" dirty="0">
              <a:solidFill>
                <a:srgbClr val="D5EF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40000"/>
              </a:lnSpc>
              <a:buSzPct val="100000"/>
            </a:pPr>
            <a:r>
              <a:rPr lang="en-US" sz="1400" b="1" dirty="0">
                <a:solidFill>
                  <a:srgbClr val="D5EFD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Experiencia comparada internacional</a:t>
            </a:r>
            <a:endParaRPr lang="en-US" sz="1400" b="1" dirty="0">
              <a:solidFill>
                <a:srgbClr val="D5EFD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3710676" y="3269439"/>
            <a:ext cx="1721236" cy="1083795"/>
            <a:chOff x="3710676" y="3311002"/>
            <a:chExt cx="1721236" cy="1083795"/>
          </a:xfrm>
        </p:grpSpPr>
        <p:sp>
          <p:nvSpPr>
            <p:cNvPr id="20" name="Shape 1"/>
            <p:cNvSpPr/>
            <p:nvPr/>
          </p:nvSpPr>
          <p:spPr>
            <a:xfrm>
              <a:off x="3710676" y="3311002"/>
              <a:ext cx="1721236" cy="1048245"/>
            </a:xfrm>
            <a:prstGeom prst="rect">
              <a:avLst/>
            </a:prstGeom>
            <a:solidFill>
              <a:srgbClr val="B6DEFC">
                <a:alpha val="27000"/>
              </a:srgb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109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ES" sz="900">
                <a:solidFill>
                  <a:srgbClr val="3F3F3F"/>
                </a:solidFill>
                <a:latin typeface="+mj-lt"/>
              </a:endParaRPr>
            </a:p>
          </p:txBody>
        </p:sp>
        <p:sp>
          <p:nvSpPr>
            <p:cNvPr id="21" name="Text 3"/>
            <p:cNvSpPr/>
            <p:nvPr/>
          </p:nvSpPr>
          <p:spPr>
            <a:xfrm>
              <a:off x="3719672" y="3795022"/>
              <a:ext cx="1703244" cy="5997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500"/>
                </a:lnSpc>
                <a:buNone/>
              </a:pPr>
              <a:r>
                <a:rPr lang="es-ES" sz="1400" spc="-60" dirty="0" smtClean="0">
                  <a:solidFill>
                    <a:schemeClr val="bg1"/>
                  </a:solidFill>
                  <a:latin typeface="Arial Narrow" panose="020B060602020203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Observaciones recibidas</a:t>
              </a:r>
            </a:p>
            <a:p>
              <a:pPr marL="0" indent="0" algn="ctr">
                <a:lnSpc>
                  <a:spcPts val="1500"/>
                </a:lnSpc>
                <a:buNone/>
              </a:pPr>
              <a:r>
                <a:rPr lang="es-ES" sz="1400" spc="-60" dirty="0" smtClean="0">
                  <a:solidFill>
                    <a:schemeClr val="bg1"/>
                  </a:solidFill>
                  <a:latin typeface="Arial Narrow" panose="020B060602020203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evaluadas e incorporadas</a:t>
              </a:r>
              <a:endParaRPr lang="es-ES" sz="1400" spc="-60" dirty="0">
                <a:solidFill>
                  <a:schemeClr val="bg1"/>
                </a:solidFill>
                <a:latin typeface="Arial Narrow" panose="020B0606020202030204" pitchFamily="34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 rotWithShape="1">
            <a:blip r:embed="rId4">
              <a:biLevel thresh="50000"/>
            </a:blip>
            <a:srcRect l="21232" t="23853" r="22317" b="26436"/>
            <a:stretch/>
          </p:blipFill>
          <p:spPr>
            <a:xfrm>
              <a:off x="4192590" y="3367333"/>
              <a:ext cx="757409" cy="560774"/>
            </a:xfrm>
            <a:prstGeom prst="rect">
              <a:avLst/>
            </a:prstGeom>
          </p:spPr>
        </p:pic>
      </p:grpSp>
      <p:grpSp>
        <p:nvGrpSpPr>
          <p:cNvPr id="8" name="Grupo 7"/>
          <p:cNvGrpSpPr/>
          <p:nvPr/>
        </p:nvGrpSpPr>
        <p:grpSpPr>
          <a:xfrm>
            <a:off x="2735059" y="4472793"/>
            <a:ext cx="3672470" cy="535916"/>
            <a:chOff x="2735059" y="4472793"/>
            <a:chExt cx="3672470" cy="535916"/>
          </a:xfrm>
        </p:grpSpPr>
        <p:sp>
          <p:nvSpPr>
            <p:cNvPr id="6" name="Rectángulo 5"/>
            <p:cNvSpPr/>
            <p:nvPr/>
          </p:nvSpPr>
          <p:spPr>
            <a:xfrm>
              <a:off x="3222064" y="4523509"/>
              <a:ext cx="2698461" cy="196174"/>
            </a:xfrm>
            <a:prstGeom prst="rect">
              <a:avLst/>
            </a:prstGeom>
            <a:solidFill>
              <a:srgbClr val="B6E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2863794" y="4751790"/>
              <a:ext cx="3415000" cy="198262"/>
            </a:xfrm>
            <a:prstGeom prst="rect">
              <a:avLst/>
            </a:prstGeom>
            <a:solidFill>
              <a:srgbClr val="B6E4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8E09BF-837F-469B-9C59-0543937C0A71}"/>
                </a:ext>
              </a:extLst>
            </p:cNvPr>
            <p:cNvSpPr txBox="1"/>
            <p:nvPr/>
          </p:nvSpPr>
          <p:spPr>
            <a:xfrm>
              <a:off x="2735059" y="4472793"/>
              <a:ext cx="3672470" cy="535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09" eaLnBrk="0" fontAlgn="base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Roboto Light" panose="02000000000000000000" pitchFamily="2" charset="0"/>
                  <a:cs typeface="Open Sans Light" panose="020B0306030504020204" pitchFamily="34" charset="0"/>
                </a:rPr>
                <a:t>PROPUESTA TÉCNICAMENTE SERIA, POLÍTICAMENTE VIABLE Y SOCIALMENTE ÚTIL</a:t>
              </a:r>
              <a:endPara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Roboto Light" panose="02000000000000000000" pitchFamily="2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24" name="Rectángulo 23"/>
          <p:cNvSpPr/>
          <p:nvPr/>
        </p:nvSpPr>
        <p:spPr>
          <a:xfrm flipH="1">
            <a:off x="3973078" y="1515873"/>
            <a:ext cx="1097280" cy="45719"/>
          </a:xfrm>
          <a:prstGeom prst="rect">
            <a:avLst/>
          </a:prstGeom>
          <a:solidFill>
            <a:srgbClr val="37C2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</p:spTree>
    <p:extLst>
      <p:ext uri="{BB962C8B-B14F-4D97-AF65-F5344CB8AC3E}">
        <p14:creationId xmlns:p14="http://schemas.microsoft.com/office/powerpoint/2010/main" val="365435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96447" y="67867"/>
            <a:ext cx="472269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Invitación a la Acción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4017010" y="592698"/>
            <a:ext cx="1097280" cy="36576"/>
          </a:xfrm>
          <a:prstGeom prst="rect">
            <a:avLst/>
          </a:prstGeom>
          <a:solidFill>
            <a:srgbClr val="DCEFC7"/>
          </a:solidFill>
          <a:ln/>
        </p:spPr>
        <p:txBody>
          <a:bodyPr/>
          <a:lstStyle/>
          <a:p>
            <a:endParaRPr lang="es-ES"/>
          </a:p>
        </p:txBody>
      </p:sp>
      <p:grpSp>
        <p:nvGrpSpPr>
          <p:cNvPr id="62" name="Grupo 61"/>
          <p:cNvGrpSpPr/>
          <p:nvPr/>
        </p:nvGrpSpPr>
        <p:grpSpPr>
          <a:xfrm>
            <a:off x="6065088" y="3428735"/>
            <a:ext cx="2654050" cy="1196854"/>
            <a:chOff x="6071438" y="3240336"/>
            <a:chExt cx="2654050" cy="1196854"/>
          </a:xfrm>
        </p:grpSpPr>
        <p:pic>
          <p:nvPicPr>
            <p:cNvPr id="2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011980">
              <a:off x="8169738" y="3240336"/>
              <a:ext cx="553616" cy="553616"/>
            </a:xfrm>
            <a:prstGeom prst="rect">
              <a:avLst/>
            </a:prstGeom>
          </p:spPr>
        </p:pic>
        <p:sp>
          <p:nvSpPr>
            <p:cNvPr id="15" name="Text 12"/>
            <p:cNvSpPr/>
            <p:nvPr/>
          </p:nvSpPr>
          <p:spPr>
            <a:xfrm>
              <a:off x="6071438" y="3841885"/>
              <a:ext cx="2654050" cy="5953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92075" algn="r"/>
              <a:r>
                <a:rPr lang="en-US" sz="1100" i="1" dirty="0">
                  <a:solidFill>
                    <a:schemeClr val="bg1"/>
                  </a:solidFill>
                  <a:latin typeface="Arial Black" panose="020B0A04020102020204" pitchFamily="34" charset="0"/>
                  <a:ea typeface="Calibri" pitchFamily="34" charset="-122"/>
                  <a:cs typeface="Arial" panose="020B0604020202020204" pitchFamily="34" charset="0"/>
                </a:rPr>
                <a:t>La IV EISST sólo cumplirá su misión si se transforma en acción concreta.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4074557" y="853777"/>
            <a:ext cx="2107495" cy="854080"/>
            <a:chOff x="4262438" y="1110752"/>
            <a:chExt cx="3024637" cy="1225760"/>
          </a:xfrm>
        </p:grpSpPr>
        <p:grpSp>
          <p:nvGrpSpPr>
            <p:cNvPr id="17" name="Grupo 16"/>
            <p:cNvGrpSpPr/>
            <p:nvPr/>
          </p:nvGrpSpPr>
          <p:grpSpPr>
            <a:xfrm>
              <a:off x="4262438" y="1166813"/>
              <a:ext cx="300037" cy="300037"/>
              <a:chOff x="4271963" y="1157288"/>
              <a:chExt cx="300037" cy="300037"/>
            </a:xfrm>
          </p:grpSpPr>
          <p:sp>
            <p:nvSpPr>
              <p:cNvPr id="19" name="Rectángulo 18"/>
              <p:cNvSpPr/>
              <p:nvPr/>
            </p:nvSpPr>
            <p:spPr>
              <a:xfrm>
                <a:off x="4271963" y="1157288"/>
                <a:ext cx="300037" cy="300037"/>
              </a:xfrm>
              <a:prstGeom prst="rect">
                <a:avLst/>
              </a:prstGeom>
              <a:solidFill>
                <a:srgbClr val="B7E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20" name="Forma libre 19"/>
              <p:cNvSpPr/>
              <p:nvPr/>
            </p:nvSpPr>
            <p:spPr>
              <a:xfrm>
                <a:off x="4388643" y="1246428"/>
                <a:ext cx="66676" cy="121757"/>
              </a:xfrm>
              <a:custGeom>
                <a:avLst/>
                <a:gdLst>
                  <a:gd name="connsiteX0" fmla="*/ 0 w 109537"/>
                  <a:gd name="connsiteY0" fmla="*/ 0 h 200025"/>
                  <a:gd name="connsiteX1" fmla="*/ 109537 w 109537"/>
                  <a:gd name="connsiteY1" fmla="*/ 104775 h 200025"/>
                  <a:gd name="connsiteX2" fmla="*/ 0 w 109537"/>
                  <a:gd name="connsiteY2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7" h="200025">
                    <a:moveTo>
                      <a:pt x="0" y="0"/>
                    </a:moveTo>
                    <a:lnTo>
                      <a:pt x="109537" y="104775"/>
                    </a:lnTo>
                    <a:lnTo>
                      <a:pt x="0" y="200025"/>
                    </a:lnTo>
                  </a:path>
                </a:pathLst>
              </a:custGeom>
              <a:noFill/>
              <a:ln w="28575" cap="rnd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18" name="CuadroTexto 17"/>
            <p:cNvSpPr txBox="1"/>
            <p:nvPr/>
          </p:nvSpPr>
          <p:spPr>
            <a:xfrm>
              <a:off x="4586595" y="1110752"/>
              <a:ext cx="2700480" cy="122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>
                <a:spcAft>
                  <a:spcPts val="300"/>
                </a:spcAft>
              </a:pPr>
              <a:r>
                <a:rPr lang="es-ES" sz="1400" b="1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Gobiernos</a:t>
              </a:r>
              <a:endParaRPr kumimoji="0" lang="es-E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endParaRPr>
            </a:p>
            <a:p>
              <a:pPr lvl="0" defTabSz="914400">
                <a:spcAft>
                  <a:spcPts val="300"/>
                </a:spcAft>
              </a:pPr>
              <a:r>
                <a:rPr lang="es-ES" sz="1100" b="1" kern="0" dirty="0">
                  <a:solidFill>
                    <a:schemeClr val="bg1"/>
                  </a:solidFill>
                </a:rPr>
                <a:t>Asumir las metas que mejor respondan a sus prioridades nacionales</a:t>
              </a:r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4074557" y="1981013"/>
            <a:ext cx="1990531" cy="1254189"/>
            <a:chOff x="4262438" y="1110752"/>
            <a:chExt cx="2856772" cy="1799989"/>
          </a:xfrm>
        </p:grpSpPr>
        <p:grpSp>
          <p:nvGrpSpPr>
            <p:cNvPr id="42" name="Grupo 41"/>
            <p:cNvGrpSpPr/>
            <p:nvPr/>
          </p:nvGrpSpPr>
          <p:grpSpPr>
            <a:xfrm>
              <a:off x="4262438" y="1166813"/>
              <a:ext cx="300037" cy="300037"/>
              <a:chOff x="4271963" y="1157288"/>
              <a:chExt cx="300037" cy="300037"/>
            </a:xfrm>
          </p:grpSpPr>
          <p:sp>
            <p:nvSpPr>
              <p:cNvPr id="44" name="Rectángulo 43"/>
              <p:cNvSpPr/>
              <p:nvPr/>
            </p:nvSpPr>
            <p:spPr>
              <a:xfrm>
                <a:off x="4271963" y="1157288"/>
                <a:ext cx="300037" cy="300037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45" name="Forma libre 44"/>
              <p:cNvSpPr/>
              <p:nvPr/>
            </p:nvSpPr>
            <p:spPr>
              <a:xfrm>
                <a:off x="4388643" y="1246428"/>
                <a:ext cx="66676" cy="121757"/>
              </a:xfrm>
              <a:custGeom>
                <a:avLst/>
                <a:gdLst>
                  <a:gd name="connsiteX0" fmla="*/ 0 w 109537"/>
                  <a:gd name="connsiteY0" fmla="*/ 0 h 200025"/>
                  <a:gd name="connsiteX1" fmla="*/ 109537 w 109537"/>
                  <a:gd name="connsiteY1" fmla="*/ 104775 h 200025"/>
                  <a:gd name="connsiteX2" fmla="*/ 0 w 109537"/>
                  <a:gd name="connsiteY2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7" h="200025">
                    <a:moveTo>
                      <a:pt x="0" y="0"/>
                    </a:moveTo>
                    <a:lnTo>
                      <a:pt x="109537" y="104775"/>
                    </a:lnTo>
                    <a:lnTo>
                      <a:pt x="0" y="200025"/>
                    </a:lnTo>
                  </a:path>
                </a:pathLst>
              </a:custGeom>
              <a:noFill/>
              <a:ln w="28575" cap="rnd" cmpd="sng" algn="ctr">
                <a:solidFill>
                  <a:schemeClr val="bg1"/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43" name="CuadroTexto 42"/>
            <p:cNvSpPr txBox="1"/>
            <p:nvPr/>
          </p:nvSpPr>
          <p:spPr>
            <a:xfrm>
              <a:off x="4586595" y="1110752"/>
              <a:ext cx="2532615" cy="179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>
                <a:lnSpc>
                  <a:spcPts val="1500"/>
                </a:lnSpc>
                <a:spcAft>
                  <a:spcPts val="300"/>
                </a:spcAft>
              </a:pPr>
              <a:r>
                <a:rPr lang="es-E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Sindicatos y </a:t>
              </a:r>
            </a:p>
            <a:p>
              <a:pPr lvl="0" defTabSz="914400">
                <a:lnSpc>
                  <a:spcPts val="1500"/>
                </a:lnSpc>
                <a:spcAft>
                  <a:spcPts val="300"/>
                </a:spcAft>
              </a:pPr>
              <a:r>
                <a:rPr lang="es-E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Organizaciones Empresariales</a:t>
              </a:r>
            </a:p>
            <a:p>
              <a:pPr lvl="0" defTabSz="914400">
                <a:spcAft>
                  <a:spcPts val="300"/>
                </a:spcAft>
              </a:pPr>
              <a:r>
                <a:rPr lang="es-ES" sz="1100" b="1" kern="0" dirty="0">
                  <a:solidFill>
                    <a:schemeClr val="bg1"/>
                  </a:solidFill>
                </a:rPr>
                <a:t>Fortalecer el diálogo social como herramienta de eficacia preventiva</a:t>
              </a:r>
            </a:p>
          </p:txBody>
        </p:sp>
      </p:grpSp>
      <p:grpSp>
        <p:nvGrpSpPr>
          <p:cNvPr id="46" name="Grupo 45"/>
          <p:cNvGrpSpPr/>
          <p:nvPr/>
        </p:nvGrpSpPr>
        <p:grpSpPr>
          <a:xfrm>
            <a:off x="4074557" y="3389673"/>
            <a:ext cx="1738663" cy="1069524"/>
            <a:chOff x="4262438" y="1110752"/>
            <a:chExt cx="2495296" cy="1534961"/>
          </a:xfrm>
        </p:grpSpPr>
        <p:grpSp>
          <p:nvGrpSpPr>
            <p:cNvPr id="47" name="Grupo 46"/>
            <p:cNvGrpSpPr/>
            <p:nvPr/>
          </p:nvGrpSpPr>
          <p:grpSpPr>
            <a:xfrm>
              <a:off x="4262438" y="1166813"/>
              <a:ext cx="300037" cy="300037"/>
              <a:chOff x="4271963" y="1157288"/>
              <a:chExt cx="300037" cy="300037"/>
            </a:xfrm>
          </p:grpSpPr>
          <p:sp>
            <p:nvSpPr>
              <p:cNvPr id="49" name="Rectángulo 48"/>
              <p:cNvSpPr/>
              <p:nvPr/>
            </p:nvSpPr>
            <p:spPr>
              <a:xfrm>
                <a:off x="4271963" y="1157288"/>
                <a:ext cx="300037" cy="300037"/>
              </a:xfrm>
              <a:prstGeom prst="rect">
                <a:avLst/>
              </a:prstGeom>
              <a:solidFill>
                <a:srgbClr val="B7E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50" name="Forma libre 49"/>
              <p:cNvSpPr/>
              <p:nvPr/>
            </p:nvSpPr>
            <p:spPr>
              <a:xfrm>
                <a:off x="4388643" y="1246428"/>
                <a:ext cx="66676" cy="121757"/>
              </a:xfrm>
              <a:custGeom>
                <a:avLst/>
                <a:gdLst>
                  <a:gd name="connsiteX0" fmla="*/ 0 w 109537"/>
                  <a:gd name="connsiteY0" fmla="*/ 0 h 200025"/>
                  <a:gd name="connsiteX1" fmla="*/ 109537 w 109537"/>
                  <a:gd name="connsiteY1" fmla="*/ 104775 h 200025"/>
                  <a:gd name="connsiteX2" fmla="*/ 0 w 109537"/>
                  <a:gd name="connsiteY2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7" h="200025">
                    <a:moveTo>
                      <a:pt x="0" y="0"/>
                    </a:moveTo>
                    <a:lnTo>
                      <a:pt x="109537" y="104775"/>
                    </a:lnTo>
                    <a:lnTo>
                      <a:pt x="0" y="200025"/>
                    </a:lnTo>
                  </a:path>
                </a:pathLst>
              </a:custGeom>
              <a:noFill/>
              <a:ln w="28575" cap="rnd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48" name="CuadroTexto 47"/>
            <p:cNvSpPr txBox="1"/>
            <p:nvPr/>
          </p:nvSpPr>
          <p:spPr>
            <a:xfrm>
              <a:off x="4586595" y="1110752"/>
              <a:ext cx="2171139" cy="1534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>
                <a:spcAft>
                  <a:spcPts val="300"/>
                </a:spcAft>
              </a:pPr>
              <a:r>
                <a:rPr lang="es-ES" sz="1400" b="1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Inspección y </a:t>
              </a:r>
              <a:r>
                <a:rPr lang="es-ES" sz="1400" b="1" dirty="0" smtClean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Academia</a:t>
              </a:r>
              <a:endParaRPr kumimoji="0" lang="es-E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endParaRPr>
            </a:p>
            <a:p>
              <a:pPr lvl="0" defTabSz="914400">
                <a:spcAft>
                  <a:spcPts val="300"/>
                </a:spcAft>
              </a:pPr>
              <a:r>
                <a:rPr lang="es-ES" sz="1100" b="1" kern="0" dirty="0">
                  <a:solidFill>
                    <a:schemeClr val="bg1"/>
                  </a:solidFill>
                </a:rPr>
                <a:t>Convertir la Estrategia en plataforma de cooperación real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6626479" y="853777"/>
            <a:ext cx="1990531" cy="1084912"/>
            <a:chOff x="4262438" y="1110752"/>
            <a:chExt cx="2856772" cy="1557046"/>
          </a:xfrm>
        </p:grpSpPr>
        <p:grpSp>
          <p:nvGrpSpPr>
            <p:cNvPr id="52" name="Grupo 51"/>
            <p:cNvGrpSpPr/>
            <p:nvPr/>
          </p:nvGrpSpPr>
          <p:grpSpPr>
            <a:xfrm>
              <a:off x="4262438" y="1166813"/>
              <a:ext cx="300037" cy="300037"/>
              <a:chOff x="4271963" y="1157288"/>
              <a:chExt cx="300037" cy="300037"/>
            </a:xfrm>
          </p:grpSpPr>
          <p:sp>
            <p:nvSpPr>
              <p:cNvPr id="54" name="Rectángulo 53"/>
              <p:cNvSpPr/>
              <p:nvPr/>
            </p:nvSpPr>
            <p:spPr>
              <a:xfrm>
                <a:off x="4271963" y="1157288"/>
                <a:ext cx="300037" cy="30003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55" name="Forma libre 54"/>
              <p:cNvSpPr/>
              <p:nvPr/>
            </p:nvSpPr>
            <p:spPr>
              <a:xfrm>
                <a:off x="4388643" y="1246428"/>
                <a:ext cx="66676" cy="121757"/>
              </a:xfrm>
              <a:custGeom>
                <a:avLst/>
                <a:gdLst>
                  <a:gd name="connsiteX0" fmla="*/ 0 w 109537"/>
                  <a:gd name="connsiteY0" fmla="*/ 0 h 200025"/>
                  <a:gd name="connsiteX1" fmla="*/ 109537 w 109537"/>
                  <a:gd name="connsiteY1" fmla="*/ 104775 h 200025"/>
                  <a:gd name="connsiteX2" fmla="*/ 0 w 109537"/>
                  <a:gd name="connsiteY2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7" h="200025">
                    <a:moveTo>
                      <a:pt x="0" y="0"/>
                    </a:moveTo>
                    <a:lnTo>
                      <a:pt x="109537" y="104775"/>
                    </a:lnTo>
                    <a:lnTo>
                      <a:pt x="0" y="200025"/>
                    </a:lnTo>
                  </a:path>
                </a:pathLst>
              </a:custGeom>
              <a:noFill/>
              <a:ln w="28575" cap="rnd" cmpd="sng" algn="ctr">
                <a:solidFill>
                  <a:schemeClr val="bg1"/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53" name="CuadroTexto 52"/>
            <p:cNvSpPr txBox="1"/>
            <p:nvPr/>
          </p:nvSpPr>
          <p:spPr>
            <a:xfrm>
              <a:off x="4586595" y="1110752"/>
              <a:ext cx="2532615" cy="1557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>
                <a:lnSpc>
                  <a:spcPts val="1500"/>
                </a:lnSpc>
                <a:spcAft>
                  <a:spcPts val="300"/>
                </a:spcAft>
              </a:pPr>
              <a:r>
                <a:rPr lang="es-E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Servicios de Prevención </a:t>
              </a:r>
            </a:p>
            <a:p>
              <a:pPr lvl="0" defTabSz="914400">
                <a:lnSpc>
                  <a:spcPts val="1500"/>
                </a:lnSpc>
                <a:spcAft>
                  <a:spcPts val="300"/>
                </a:spcAft>
              </a:pPr>
              <a:r>
                <a:rPr lang="es-E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y Mutuas</a:t>
              </a:r>
            </a:p>
            <a:p>
              <a:pPr lvl="0" defTabSz="914400">
                <a:spcAft>
                  <a:spcPts val="300"/>
                </a:spcAft>
              </a:pPr>
              <a:r>
                <a:rPr lang="es-ES" sz="1100" b="1" kern="0" dirty="0">
                  <a:solidFill>
                    <a:schemeClr val="bg1"/>
                  </a:solidFill>
                </a:rPr>
                <a:t>Implementar protocolos y estándares regionales</a:t>
              </a:r>
            </a:p>
          </p:txBody>
        </p:sp>
      </p:grpSp>
      <p:grpSp>
        <p:nvGrpSpPr>
          <p:cNvPr id="56" name="Grupo 55"/>
          <p:cNvGrpSpPr/>
          <p:nvPr/>
        </p:nvGrpSpPr>
        <p:grpSpPr>
          <a:xfrm>
            <a:off x="6626479" y="1981013"/>
            <a:ext cx="1862773" cy="1023357"/>
            <a:chOff x="4262438" y="1110752"/>
            <a:chExt cx="2673416" cy="1468703"/>
          </a:xfrm>
        </p:grpSpPr>
        <p:grpSp>
          <p:nvGrpSpPr>
            <p:cNvPr id="57" name="Grupo 56"/>
            <p:cNvGrpSpPr/>
            <p:nvPr/>
          </p:nvGrpSpPr>
          <p:grpSpPr>
            <a:xfrm>
              <a:off x="4262438" y="1166813"/>
              <a:ext cx="300037" cy="300037"/>
              <a:chOff x="4271963" y="1157288"/>
              <a:chExt cx="300037" cy="300037"/>
            </a:xfrm>
          </p:grpSpPr>
          <p:sp>
            <p:nvSpPr>
              <p:cNvPr id="59" name="Rectángulo 58"/>
              <p:cNvSpPr/>
              <p:nvPr/>
            </p:nvSpPr>
            <p:spPr>
              <a:xfrm>
                <a:off x="4271963" y="1157288"/>
                <a:ext cx="300037" cy="300037"/>
              </a:xfrm>
              <a:prstGeom prst="rect">
                <a:avLst/>
              </a:prstGeom>
              <a:solidFill>
                <a:srgbClr val="B7E7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  <p:sp>
            <p:nvSpPr>
              <p:cNvPr id="60" name="Forma libre 59"/>
              <p:cNvSpPr/>
              <p:nvPr/>
            </p:nvSpPr>
            <p:spPr>
              <a:xfrm>
                <a:off x="4388643" y="1246428"/>
                <a:ext cx="66676" cy="121757"/>
              </a:xfrm>
              <a:custGeom>
                <a:avLst/>
                <a:gdLst>
                  <a:gd name="connsiteX0" fmla="*/ 0 w 109537"/>
                  <a:gd name="connsiteY0" fmla="*/ 0 h 200025"/>
                  <a:gd name="connsiteX1" fmla="*/ 109537 w 109537"/>
                  <a:gd name="connsiteY1" fmla="*/ 104775 h 200025"/>
                  <a:gd name="connsiteX2" fmla="*/ 0 w 109537"/>
                  <a:gd name="connsiteY2" fmla="*/ 200025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7" h="200025">
                    <a:moveTo>
                      <a:pt x="0" y="0"/>
                    </a:moveTo>
                    <a:lnTo>
                      <a:pt x="109537" y="104775"/>
                    </a:lnTo>
                    <a:lnTo>
                      <a:pt x="0" y="200025"/>
                    </a:lnTo>
                  </a:path>
                </a:pathLst>
              </a:custGeom>
              <a:noFill/>
              <a:ln w="28575" cap="rnd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endParaRPr>
              </a:p>
            </p:txBody>
          </p:sp>
        </p:grpSp>
        <p:sp>
          <p:nvSpPr>
            <p:cNvPr id="58" name="CuadroTexto 57"/>
            <p:cNvSpPr txBox="1"/>
            <p:nvPr/>
          </p:nvSpPr>
          <p:spPr>
            <a:xfrm>
              <a:off x="4586595" y="1110752"/>
              <a:ext cx="2349259" cy="1468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>
                <a:spcAft>
                  <a:spcPts val="300"/>
                </a:spcAft>
              </a:pPr>
              <a:r>
                <a:rPr lang="es-ES" sz="1400" b="1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Sociedad </a:t>
              </a:r>
              <a:r>
                <a:rPr lang="es-ES" sz="1400" b="1" dirty="0" smtClean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itchFamily="34" charset="-122"/>
                  <a:cs typeface="Calibri" pitchFamily="34" charset="-120"/>
                </a:rPr>
                <a:t>Civil</a:t>
              </a:r>
              <a:endParaRPr kumimoji="0" lang="es-E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endParaRPr>
            </a:p>
            <a:p>
              <a:pPr lvl="0" defTabSz="914400">
                <a:spcAft>
                  <a:spcPts val="300"/>
                </a:spcAft>
              </a:pPr>
              <a:r>
                <a:rPr lang="es-ES" sz="1100" b="1" kern="0" dirty="0">
                  <a:solidFill>
                    <a:schemeClr val="bg1"/>
                  </a:solidFill>
                </a:rPr>
                <a:t>Transformar la Estrategia en políticas, herramientas, formación y cultura preventiva</a:t>
              </a:r>
            </a:p>
          </p:txBody>
        </p:sp>
      </p:grpSp>
      <p:pic>
        <p:nvPicPr>
          <p:cNvPr id="61" name="Рисунок 7">
            <a:extLst>
              <a:ext uri="{FF2B5EF4-FFF2-40B4-BE49-F238E27FC236}">
                <a16:creationId xmlns:a16="http://schemas.microsoft.com/office/drawing/2014/main" id="{69713B6A-D23E-43EA-A3DD-72D6263358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6" y="-1439"/>
            <a:ext cx="3160724" cy="5144939"/>
          </a:xfrm>
          <a:custGeom>
            <a:avLst/>
            <a:gdLst>
              <a:gd name="connsiteX0" fmla="*/ 1264181 w 6320473"/>
              <a:gd name="connsiteY0" fmla="*/ 7033307 h 10288588"/>
              <a:gd name="connsiteX1" fmla="*/ 1363269 w 6320473"/>
              <a:gd name="connsiteY1" fmla="*/ 7041228 h 10288588"/>
              <a:gd name="connsiteX2" fmla="*/ 1458393 w 6320473"/>
              <a:gd name="connsiteY2" fmla="*/ 7053108 h 10288588"/>
              <a:gd name="connsiteX3" fmla="*/ 1513883 w 6320473"/>
              <a:gd name="connsiteY3" fmla="*/ 7068949 h 10288588"/>
              <a:gd name="connsiteX4" fmla="*/ 1561446 w 6320473"/>
              <a:gd name="connsiteY4" fmla="*/ 7076869 h 10288588"/>
              <a:gd name="connsiteX5" fmla="*/ 1609007 w 6320473"/>
              <a:gd name="connsiteY5" fmla="*/ 7096670 h 10288588"/>
              <a:gd name="connsiteX6" fmla="*/ 1656569 w 6320473"/>
              <a:gd name="connsiteY6" fmla="*/ 7112511 h 10288588"/>
              <a:gd name="connsiteX7" fmla="*/ 1700167 w 6320473"/>
              <a:gd name="connsiteY7" fmla="*/ 7136272 h 10288588"/>
              <a:gd name="connsiteX8" fmla="*/ 1747730 w 6320473"/>
              <a:gd name="connsiteY8" fmla="*/ 7156073 h 10288588"/>
              <a:gd name="connsiteX9" fmla="*/ 1791328 w 6320473"/>
              <a:gd name="connsiteY9" fmla="*/ 7179834 h 10288588"/>
              <a:gd name="connsiteX10" fmla="*/ 1838890 w 6320473"/>
              <a:gd name="connsiteY10" fmla="*/ 7207556 h 10288588"/>
              <a:gd name="connsiteX11" fmla="*/ 1878526 w 6320473"/>
              <a:gd name="connsiteY11" fmla="*/ 7235277 h 10288588"/>
              <a:gd name="connsiteX12" fmla="*/ 1922124 w 6320473"/>
              <a:gd name="connsiteY12" fmla="*/ 7270919 h 10288588"/>
              <a:gd name="connsiteX13" fmla="*/ 1965723 w 6320473"/>
              <a:gd name="connsiteY13" fmla="*/ 7302601 h 10288588"/>
              <a:gd name="connsiteX14" fmla="*/ 2005359 w 6320473"/>
              <a:gd name="connsiteY14" fmla="*/ 7342203 h 10288588"/>
              <a:gd name="connsiteX15" fmla="*/ 4954209 w 6320473"/>
              <a:gd name="connsiteY15" fmla="*/ 10288588 h 10288588"/>
              <a:gd name="connsiteX16" fmla="*/ 1985540 w 6320473"/>
              <a:gd name="connsiteY16" fmla="*/ 10288588 h 10288588"/>
              <a:gd name="connsiteX17" fmla="*/ 519041 w 6320473"/>
              <a:gd name="connsiteY17" fmla="*/ 8823316 h 10288588"/>
              <a:gd name="connsiteX18" fmla="*/ 483370 w 6320473"/>
              <a:gd name="connsiteY18" fmla="*/ 8787674 h 10288588"/>
              <a:gd name="connsiteX19" fmla="*/ 447698 w 6320473"/>
              <a:gd name="connsiteY19" fmla="*/ 8744112 h 10288588"/>
              <a:gd name="connsiteX20" fmla="*/ 415990 w 6320473"/>
              <a:gd name="connsiteY20" fmla="*/ 8704510 h 10288588"/>
              <a:gd name="connsiteX21" fmla="*/ 384282 w 6320473"/>
              <a:gd name="connsiteY21" fmla="*/ 8660948 h 10288588"/>
              <a:gd name="connsiteX22" fmla="*/ 356538 w 6320473"/>
              <a:gd name="connsiteY22" fmla="*/ 8617385 h 10288588"/>
              <a:gd name="connsiteX23" fmla="*/ 332756 w 6320473"/>
              <a:gd name="connsiteY23" fmla="*/ 8569863 h 10288588"/>
              <a:gd name="connsiteX24" fmla="*/ 308976 w 6320473"/>
              <a:gd name="connsiteY24" fmla="*/ 8526301 h 10288588"/>
              <a:gd name="connsiteX25" fmla="*/ 289158 w 6320473"/>
              <a:gd name="connsiteY25" fmla="*/ 8478778 h 10288588"/>
              <a:gd name="connsiteX26" fmla="*/ 269340 w 6320473"/>
              <a:gd name="connsiteY26" fmla="*/ 8431256 h 10288588"/>
              <a:gd name="connsiteX27" fmla="*/ 253486 w 6320473"/>
              <a:gd name="connsiteY27" fmla="*/ 8383734 h 10288588"/>
              <a:gd name="connsiteX28" fmla="*/ 241596 w 6320473"/>
              <a:gd name="connsiteY28" fmla="*/ 8332251 h 10288588"/>
              <a:gd name="connsiteX29" fmla="*/ 229705 w 6320473"/>
              <a:gd name="connsiteY29" fmla="*/ 8284729 h 10288588"/>
              <a:gd name="connsiteX30" fmla="*/ 217815 w 6320473"/>
              <a:gd name="connsiteY30" fmla="*/ 8185724 h 10288588"/>
              <a:gd name="connsiteX31" fmla="*/ 213851 w 6320473"/>
              <a:gd name="connsiteY31" fmla="*/ 8082759 h 10288588"/>
              <a:gd name="connsiteX32" fmla="*/ 217815 w 6320473"/>
              <a:gd name="connsiteY32" fmla="*/ 7983754 h 10288588"/>
              <a:gd name="connsiteX33" fmla="*/ 229705 w 6320473"/>
              <a:gd name="connsiteY33" fmla="*/ 7880789 h 10288588"/>
              <a:gd name="connsiteX34" fmla="*/ 241596 w 6320473"/>
              <a:gd name="connsiteY34" fmla="*/ 7833267 h 10288588"/>
              <a:gd name="connsiteX35" fmla="*/ 253486 w 6320473"/>
              <a:gd name="connsiteY35" fmla="*/ 7785744 h 10288588"/>
              <a:gd name="connsiteX36" fmla="*/ 269340 w 6320473"/>
              <a:gd name="connsiteY36" fmla="*/ 7738222 h 10288588"/>
              <a:gd name="connsiteX37" fmla="*/ 289158 w 6320473"/>
              <a:gd name="connsiteY37" fmla="*/ 7690700 h 10288588"/>
              <a:gd name="connsiteX38" fmla="*/ 308976 w 6320473"/>
              <a:gd name="connsiteY38" fmla="*/ 7639217 h 10288588"/>
              <a:gd name="connsiteX39" fmla="*/ 332756 w 6320473"/>
              <a:gd name="connsiteY39" fmla="*/ 7599615 h 10288588"/>
              <a:gd name="connsiteX40" fmla="*/ 356538 w 6320473"/>
              <a:gd name="connsiteY40" fmla="*/ 7548133 h 10288588"/>
              <a:gd name="connsiteX41" fmla="*/ 384282 w 6320473"/>
              <a:gd name="connsiteY41" fmla="*/ 7504571 h 10288588"/>
              <a:gd name="connsiteX42" fmla="*/ 415990 w 6320473"/>
              <a:gd name="connsiteY42" fmla="*/ 7461008 h 10288588"/>
              <a:gd name="connsiteX43" fmla="*/ 447698 w 6320473"/>
              <a:gd name="connsiteY43" fmla="*/ 7421406 h 10288588"/>
              <a:gd name="connsiteX44" fmla="*/ 483370 w 6320473"/>
              <a:gd name="connsiteY44" fmla="*/ 7381804 h 10288588"/>
              <a:gd name="connsiteX45" fmla="*/ 519041 w 6320473"/>
              <a:gd name="connsiteY45" fmla="*/ 7342203 h 10288588"/>
              <a:gd name="connsiteX46" fmla="*/ 558677 w 6320473"/>
              <a:gd name="connsiteY46" fmla="*/ 7302601 h 10288588"/>
              <a:gd name="connsiteX47" fmla="*/ 598312 w 6320473"/>
              <a:gd name="connsiteY47" fmla="*/ 7270919 h 10288588"/>
              <a:gd name="connsiteX48" fmla="*/ 641911 w 6320473"/>
              <a:gd name="connsiteY48" fmla="*/ 7235277 h 10288588"/>
              <a:gd name="connsiteX49" fmla="*/ 685509 w 6320473"/>
              <a:gd name="connsiteY49" fmla="*/ 7207556 h 10288588"/>
              <a:gd name="connsiteX50" fmla="*/ 729107 w 6320473"/>
              <a:gd name="connsiteY50" fmla="*/ 7179834 h 10288588"/>
              <a:gd name="connsiteX51" fmla="*/ 772706 w 6320473"/>
              <a:gd name="connsiteY51" fmla="*/ 7156073 h 10288588"/>
              <a:gd name="connsiteX52" fmla="*/ 820268 w 6320473"/>
              <a:gd name="connsiteY52" fmla="*/ 7136272 h 10288588"/>
              <a:gd name="connsiteX53" fmla="*/ 867830 w 6320473"/>
              <a:gd name="connsiteY53" fmla="*/ 7112511 h 10288588"/>
              <a:gd name="connsiteX54" fmla="*/ 915393 w 6320473"/>
              <a:gd name="connsiteY54" fmla="*/ 7096670 h 10288588"/>
              <a:gd name="connsiteX55" fmla="*/ 962955 w 6320473"/>
              <a:gd name="connsiteY55" fmla="*/ 7076869 h 10288588"/>
              <a:gd name="connsiteX56" fmla="*/ 1010518 w 6320473"/>
              <a:gd name="connsiteY56" fmla="*/ 7068949 h 10288588"/>
              <a:gd name="connsiteX57" fmla="*/ 1058079 w 6320473"/>
              <a:gd name="connsiteY57" fmla="*/ 7053108 h 10288588"/>
              <a:gd name="connsiteX58" fmla="*/ 1161130 w 6320473"/>
              <a:gd name="connsiteY58" fmla="*/ 7041228 h 10288588"/>
              <a:gd name="connsiteX59" fmla="*/ 1152414 w 6320473"/>
              <a:gd name="connsiteY59" fmla="*/ 3694859 h 10288588"/>
              <a:gd name="connsiteX60" fmla="*/ 1251420 w 6320473"/>
              <a:gd name="connsiteY60" fmla="*/ 3702789 h 10288588"/>
              <a:gd name="connsiteX61" fmla="*/ 1354385 w 6320473"/>
              <a:gd name="connsiteY61" fmla="*/ 3714685 h 10288588"/>
              <a:gd name="connsiteX62" fmla="*/ 1401907 w 6320473"/>
              <a:gd name="connsiteY62" fmla="*/ 3730546 h 10288588"/>
              <a:gd name="connsiteX63" fmla="*/ 1449429 w 6320473"/>
              <a:gd name="connsiteY63" fmla="*/ 3738477 h 10288588"/>
              <a:gd name="connsiteX64" fmla="*/ 1496952 w 6320473"/>
              <a:gd name="connsiteY64" fmla="*/ 3754338 h 10288588"/>
              <a:gd name="connsiteX65" fmla="*/ 1544474 w 6320473"/>
              <a:gd name="connsiteY65" fmla="*/ 3774164 h 10288588"/>
              <a:gd name="connsiteX66" fmla="*/ 1591996 w 6320473"/>
              <a:gd name="connsiteY66" fmla="*/ 3793990 h 10288588"/>
              <a:gd name="connsiteX67" fmla="*/ 1635558 w 6320473"/>
              <a:gd name="connsiteY67" fmla="*/ 3817782 h 10288588"/>
              <a:gd name="connsiteX68" fmla="*/ 1683081 w 6320473"/>
              <a:gd name="connsiteY68" fmla="*/ 3841573 h 10288588"/>
              <a:gd name="connsiteX69" fmla="*/ 1726643 w 6320473"/>
              <a:gd name="connsiteY69" fmla="*/ 3869330 h 10288588"/>
              <a:gd name="connsiteX70" fmla="*/ 1770205 w 6320473"/>
              <a:gd name="connsiteY70" fmla="*/ 3897086 h 10288588"/>
              <a:gd name="connsiteX71" fmla="*/ 1809807 w 6320473"/>
              <a:gd name="connsiteY71" fmla="*/ 3932774 h 10288588"/>
              <a:gd name="connsiteX72" fmla="*/ 1853369 w 6320473"/>
              <a:gd name="connsiteY72" fmla="*/ 3964495 h 10288588"/>
              <a:gd name="connsiteX73" fmla="*/ 1892971 w 6320473"/>
              <a:gd name="connsiteY73" fmla="*/ 4004148 h 10288588"/>
              <a:gd name="connsiteX74" fmla="*/ 6015538 w 6320473"/>
              <a:gd name="connsiteY74" fmla="*/ 8135928 h 10288588"/>
              <a:gd name="connsiteX75" fmla="*/ 6055140 w 6320473"/>
              <a:gd name="connsiteY75" fmla="*/ 8171615 h 10288588"/>
              <a:gd name="connsiteX76" fmla="*/ 6090782 w 6320473"/>
              <a:gd name="connsiteY76" fmla="*/ 8211268 h 10288588"/>
              <a:gd name="connsiteX77" fmla="*/ 6118503 w 6320473"/>
              <a:gd name="connsiteY77" fmla="*/ 8254885 h 10288588"/>
              <a:gd name="connsiteX78" fmla="*/ 6150185 w 6320473"/>
              <a:gd name="connsiteY78" fmla="*/ 8298503 h 10288588"/>
              <a:gd name="connsiteX79" fmla="*/ 6173946 w 6320473"/>
              <a:gd name="connsiteY79" fmla="*/ 8342121 h 10288588"/>
              <a:gd name="connsiteX80" fmla="*/ 6205628 w 6320473"/>
              <a:gd name="connsiteY80" fmla="*/ 8385738 h 10288588"/>
              <a:gd name="connsiteX81" fmla="*/ 6225428 w 6320473"/>
              <a:gd name="connsiteY81" fmla="*/ 8433321 h 10288588"/>
              <a:gd name="connsiteX82" fmla="*/ 6249190 w 6320473"/>
              <a:gd name="connsiteY82" fmla="*/ 8480904 h 10288588"/>
              <a:gd name="connsiteX83" fmla="*/ 6261070 w 6320473"/>
              <a:gd name="connsiteY83" fmla="*/ 8528486 h 10288588"/>
              <a:gd name="connsiteX84" fmla="*/ 6276910 w 6320473"/>
              <a:gd name="connsiteY84" fmla="*/ 8576070 h 10288588"/>
              <a:gd name="connsiteX85" fmla="*/ 6292751 w 6320473"/>
              <a:gd name="connsiteY85" fmla="*/ 8627618 h 10288588"/>
              <a:gd name="connsiteX86" fmla="*/ 6300672 w 6320473"/>
              <a:gd name="connsiteY86" fmla="*/ 8675200 h 10288588"/>
              <a:gd name="connsiteX87" fmla="*/ 6316513 w 6320473"/>
              <a:gd name="connsiteY87" fmla="*/ 8774332 h 10288588"/>
              <a:gd name="connsiteX88" fmla="*/ 6320473 w 6320473"/>
              <a:gd name="connsiteY88" fmla="*/ 8877428 h 10288588"/>
              <a:gd name="connsiteX89" fmla="*/ 6316513 w 6320473"/>
              <a:gd name="connsiteY89" fmla="*/ 8976559 h 10288588"/>
              <a:gd name="connsiteX90" fmla="*/ 6300672 w 6320473"/>
              <a:gd name="connsiteY90" fmla="*/ 9075690 h 10288588"/>
              <a:gd name="connsiteX91" fmla="*/ 6292751 w 6320473"/>
              <a:gd name="connsiteY91" fmla="*/ 9127238 h 10288588"/>
              <a:gd name="connsiteX92" fmla="*/ 6276910 w 6320473"/>
              <a:gd name="connsiteY92" fmla="*/ 9174821 h 10288588"/>
              <a:gd name="connsiteX93" fmla="*/ 6261070 w 6320473"/>
              <a:gd name="connsiteY93" fmla="*/ 9222404 h 10288588"/>
              <a:gd name="connsiteX94" fmla="*/ 6249190 w 6320473"/>
              <a:gd name="connsiteY94" fmla="*/ 9269986 h 10288588"/>
              <a:gd name="connsiteX95" fmla="*/ 6225428 w 6320473"/>
              <a:gd name="connsiteY95" fmla="*/ 9321534 h 10288588"/>
              <a:gd name="connsiteX96" fmla="*/ 6205628 w 6320473"/>
              <a:gd name="connsiteY96" fmla="*/ 9361187 h 10288588"/>
              <a:gd name="connsiteX97" fmla="*/ 6173946 w 6320473"/>
              <a:gd name="connsiteY97" fmla="*/ 9412736 h 10288588"/>
              <a:gd name="connsiteX98" fmla="*/ 6150185 w 6320473"/>
              <a:gd name="connsiteY98" fmla="*/ 9456353 h 10288588"/>
              <a:gd name="connsiteX99" fmla="*/ 6118503 w 6320473"/>
              <a:gd name="connsiteY99" fmla="*/ 9496006 h 10288588"/>
              <a:gd name="connsiteX100" fmla="*/ 6090782 w 6320473"/>
              <a:gd name="connsiteY100" fmla="*/ 9535658 h 10288588"/>
              <a:gd name="connsiteX101" fmla="*/ 6055140 w 6320473"/>
              <a:gd name="connsiteY101" fmla="*/ 9579276 h 10288588"/>
              <a:gd name="connsiteX102" fmla="*/ 6015538 w 6320473"/>
              <a:gd name="connsiteY102" fmla="*/ 9618928 h 10288588"/>
              <a:gd name="connsiteX103" fmla="*/ 5979895 w 6320473"/>
              <a:gd name="connsiteY103" fmla="*/ 9650650 h 10288588"/>
              <a:gd name="connsiteX104" fmla="*/ 5936334 w 6320473"/>
              <a:gd name="connsiteY104" fmla="*/ 9690302 h 10288588"/>
              <a:gd name="connsiteX105" fmla="*/ 5896732 w 6320473"/>
              <a:gd name="connsiteY105" fmla="*/ 9718059 h 10288588"/>
              <a:gd name="connsiteX106" fmla="*/ 5853169 w 6320473"/>
              <a:gd name="connsiteY106" fmla="*/ 9753746 h 10288588"/>
              <a:gd name="connsiteX107" fmla="*/ 5809607 w 6320473"/>
              <a:gd name="connsiteY107" fmla="*/ 9777538 h 10288588"/>
              <a:gd name="connsiteX108" fmla="*/ 5762085 w 6320473"/>
              <a:gd name="connsiteY108" fmla="*/ 9801329 h 10288588"/>
              <a:gd name="connsiteX109" fmla="*/ 5718522 w 6320473"/>
              <a:gd name="connsiteY109" fmla="*/ 9825120 h 10288588"/>
              <a:gd name="connsiteX110" fmla="*/ 5671000 w 6320473"/>
              <a:gd name="connsiteY110" fmla="*/ 9844946 h 10288588"/>
              <a:gd name="connsiteX111" fmla="*/ 5623478 w 6320473"/>
              <a:gd name="connsiteY111" fmla="*/ 9864772 h 10288588"/>
              <a:gd name="connsiteX112" fmla="*/ 5575956 w 6320473"/>
              <a:gd name="connsiteY112" fmla="*/ 9876668 h 10288588"/>
              <a:gd name="connsiteX113" fmla="*/ 5524474 w 6320473"/>
              <a:gd name="connsiteY113" fmla="*/ 9892530 h 10288588"/>
              <a:gd name="connsiteX114" fmla="*/ 5476950 w 6320473"/>
              <a:gd name="connsiteY114" fmla="*/ 9904425 h 10288588"/>
              <a:gd name="connsiteX115" fmla="*/ 5377946 w 6320473"/>
              <a:gd name="connsiteY115" fmla="*/ 9916321 h 10288588"/>
              <a:gd name="connsiteX116" fmla="*/ 5274981 w 6320473"/>
              <a:gd name="connsiteY116" fmla="*/ 9920286 h 10288588"/>
              <a:gd name="connsiteX117" fmla="*/ 5175975 w 6320473"/>
              <a:gd name="connsiteY117" fmla="*/ 9916321 h 10288588"/>
              <a:gd name="connsiteX118" fmla="*/ 5073010 w 6320473"/>
              <a:gd name="connsiteY118" fmla="*/ 9904425 h 10288588"/>
              <a:gd name="connsiteX119" fmla="*/ 5025488 w 6320473"/>
              <a:gd name="connsiteY119" fmla="*/ 9892530 h 10288588"/>
              <a:gd name="connsiteX120" fmla="*/ 4977966 w 6320473"/>
              <a:gd name="connsiteY120" fmla="*/ 9876668 h 10288588"/>
              <a:gd name="connsiteX121" fmla="*/ 4930444 w 6320473"/>
              <a:gd name="connsiteY121" fmla="*/ 9864772 h 10288588"/>
              <a:gd name="connsiteX122" fmla="*/ 4878960 w 6320473"/>
              <a:gd name="connsiteY122" fmla="*/ 9844946 h 10288588"/>
              <a:gd name="connsiteX123" fmla="*/ 4831438 w 6320473"/>
              <a:gd name="connsiteY123" fmla="*/ 9825120 h 10288588"/>
              <a:gd name="connsiteX124" fmla="*/ 4787877 w 6320473"/>
              <a:gd name="connsiteY124" fmla="*/ 9801329 h 10288588"/>
              <a:gd name="connsiteX125" fmla="*/ 4740354 w 6320473"/>
              <a:gd name="connsiteY125" fmla="*/ 9777538 h 10288588"/>
              <a:gd name="connsiteX126" fmla="*/ 4696791 w 6320473"/>
              <a:gd name="connsiteY126" fmla="*/ 9753746 h 10288588"/>
              <a:gd name="connsiteX127" fmla="*/ 4653230 w 6320473"/>
              <a:gd name="connsiteY127" fmla="*/ 9718059 h 10288588"/>
              <a:gd name="connsiteX128" fmla="*/ 4617588 w 6320473"/>
              <a:gd name="connsiteY128" fmla="*/ 9690302 h 10288588"/>
              <a:gd name="connsiteX129" fmla="*/ 4574025 w 6320473"/>
              <a:gd name="connsiteY129" fmla="*/ 9650650 h 10288588"/>
              <a:gd name="connsiteX130" fmla="*/ 4534424 w 6320473"/>
              <a:gd name="connsiteY130" fmla="*/ 9618928 h 10288588"/>
              <a:gd name="connsiteX131" fmla="*/ 407898 w 6320473"/>
              <a:gd name="connsiteY131" fmla="*/ 5487147 h 10288588"/>
              <a:gd name="connsiteX132" fmla="*/ 372255 w 6320473"/>
              <a:gd name="connsiteY132" fmla="*/ 5451460 h 10288588"/>
              <a:gd name="connsiteX133" fmla="*/ 336614 w 6320473"/>
              <a:gd name="connsiteY133" fmla="*/ 5407843 h 10288588"/>
              <a:gd name="connsiteX134" fmla="*/ 304932 w 6320473"/>
              <a:gd name="connsiteY134" fmla="*/ 5368190 h 10288588"/>
              <a:gd name="connsiteX135" fmla="*/ 273251 w 6320473"/>
              <a:gd name="connsiteY135" fmla="*/ 5324573 h 10288588"/>
              <a:gd name="connsiteX136" fmla="*/ 249489 w 6320473"/>
              <a:gd name="connsiteY136" fmla="*/ 5276990 h 10288588"/>
              <a:gd name="connsiteX137" fmla="*/ 221768 w 6320473"/>
              <a:gd name="connsiteY137" fmla="*/ 5233372 h 10288588"/>
              <a:gd name="connsiteX138" fmla="*/ 201967 w 6320473"/>
              <a:gd name="connsiteY138" fmla="*/ 5189754 h 10288588"/>
              <a:gd name="connsiteX139" fmla="*/ 178206 w 6320473"/>
              <a:gd name="connsiteY139" fmla="*/ 5142171 h 10288588"/>
              <a:gd name="connsiteX140" fmla="*/ 162365 w 6320473"/>
              <a:gd name="connsiteY140" fmla="*/ 5094589 h 10288588"/>
              <a:gd name="connsiteX141" fmla="*/ 146524 w 6320473"/>
              <a:gd name="connsiteY141" fmla="*/ 5047006 h 10288588"/>
              <a:gd name="connsiteX142" fmla="*/ 134643 w 6320473"/>
              <a:gd name="connsiteY142" fmla="*/ 4999423 h 10288588"/>
              <a:gd name="connsiteX143" fmla="*/ 126723 w 6320473"/>
              <a:gd name="connsiteY143" fmla="*/ 4943909 h 10288588"/>
              <a:gd name="connsiteX144" fmla="*/ 110882 w 6320473"/>
              <a:gd name="connsiteY144" fmla="*/ 4848744 h 10288588"/>
              <a:gd name="connsiteX145" fmla="*/ 106922 w 6320473"/>
              <a:gd name="connsiteY145" fmla="*/ 4745647 h 10288588"/>
              <a:gd name="connsiteX146" fmla="*/ 110882 w 6320473"/>
              <a:gd name="connsiteY146" fmla="*/ 4646516 h 10288588"/>
              <a:gd name="connsiteX147" fmla="*/ 126723 w 6320473"/>
              <a:gd name="connsiteY147" fmla="*/ 4543420 h 10288588"/>
              <a:gd name="connsiteX148" fmla="*/ 134643 w 6320473"/>
              <a:gd name="connsiteY148" fmla="*/ 4495837 h 10288588"/>
              <a:gd name="connsiteX149" fmla="*/ 146524 w 6320473"/>
              <a:gd name="connsiteY149" fmla="*/ 4448254 h 10288588"/>
              <a:gd name="connsiteX150" fmla="*/ 162365 w 6320473"/>
              <a:gd name="connsiteY150" fmla="*/ 4400672 h 10288588"/>
              <a:gd name="connsiteX151" fmla="*/ 178206 w 6320473"/>
              <a:gd name="connsiteY151" fmla="*/ 4353089 h 10288588"/>
              <a:gd name="connsiteX152" fmla="*/ 201967 w 6320473"/>
              <a:gd name="connsiteY152" fmla="*/ 4305506 h 10288588"/>
              <a:gd name="connsiteX153" fmla="*/ 221768 w 6320473"/>
              <a:gd name="connsiteY153" fmla="*/ 4253958 h 10288588"/>
              <a:gd name="connsiteX154" fmla="*/ 249489 w 6320473"/>
              <a:gd name="connsiteY154" fmla="*/ 4210340 h 10288588"/>
              <a:gd name="connsiteX155" fmla="*/ 273251 w 6320473"/>
              <a:gd name="connsiteY155" fmla="*/ 4170688 h 10288588"/>
              <a:gd name="connsiteX156" fmla="*/ 304932 w 6320473"/>
              <a:gd name="connsiteY156" fmla="*/ 4127070 h 10288588"/>
              <a:gd name="connsiteX157" fmla="*/ 336614 w 6320473"/>
              <a:gd name="connsiteY157" fmla="*/ 4083453 h 10288588"/>
              <a:gd name="connsiteX158" fmla="*/ 372255 w 6320473"/>
              <a:gd name="connsiteY158" fmla="*/ 4043800 h 10288588"/>
              <a:gd name="connsiteX159" fmla="*/ 407898 w 6320473"/>
              <a:gd name="connsiteY159" fmla="*/ 4004148 h 10288588"/>
              <a:gd name="connsiteX160" fmla="*/ 447499 w 6320473"/>
              <a:gd name="connsiteY160" fmla="*/ 3964495 h 10288588"/>
              <a:gd name="connsiteX161" fmla="*/ 491063 w 6320473"/>
              <a:gd name="connsiteY161" fmla="*/ 3932774 h 10288588"/>
              <a:gd name="connsiteX162" fmla="*/ 530663 w 6320473"/>
              <a:gd name="connsiteY162" fmla="*/ 3897086 h 10288588"/>
              <a:gd name="connsiteX163" fmla="*/ 574225 w 6320473"/>
              <a:gd name="connsiteY163" fmla="*/ 3869330 h 10288588"/>
              <a:gd name="connsiteX164" fmla="*/ 617788 w 6320473"/>
              <a:gd name="connsiteY164" fmla="*/ 3841573 h 10288588"/>
              <a:gd name="connsiteX165" fmla="*/ 665310 w 6320473"/>
              <a:gd name="connsiteY165" fmla="*/ 3817782 h 10288588"/>
              <a:gd name="connsiteX166" fmla="*/ 708873 w 6320473"/>
              <a:gd name="connsiteY166" fmla="*/ 3793990 h 10288588"/>
              <a:gd name="connsiteX167" fmla="*/ 756395 w 6320473"/>
              <a:gd name="connsiteY167" fmla="*/ 3774164 h 10288588"/>
              <a:gd name="connsiteX168" fmla="*/ 803917 w 6320473"/>
              <a:gd name="connsiteY168" fmla="*/ 3754338 h 10288588"/>
              <a:gd name="connsiteX169" fmla="*/ 851439 w 6320473"/>
              <a:gd name="connsiteY169" fmla="*/ 3738477 h 10288588"/>
              <a:gd name="connsiteX170" fmla="*/ 898962 w 6320473"/>
              <a:gd name="connsiteY170" fmla="*/ 3730546 h 10288588"/>
              <a:gd name="connsiteX171" fmla="*/ 950445 w 6320473"/>
              <a:gd name="connsiteY171" fmla="*/ 3714685 h 10288588"/>
              <a:gd name="connsiteX172" fmla="*/ 1049449 w 6320473"/>
              <a:gd name="connsiteY172" fmla="*/ 3702789 h 10288588"/>
              <a:gd name="connsiteX173" fmla="*/ 1044826 w 6320473"/>
              <a:gd name="connsiteY173" fmla="*/ 368294 h 10288588"/>
              <a:gd name="connsiteX174" fmla="*/ 1143768 w 6320473"/>
              <a:gd name="connsiteY174" fmla="*/ 372260 h 10288588"/>
              <a:gd name="connsiteX175" fmla="*/ 1246668 w 6320473"/>
              <a:gd name="connsiteY175" fmla="*/ 384155 h 10288588"/>
              <a:gd name="connsiteX176" fmla="*/ 1294160 w 6320473"/>
              <a:gd name="connsiteY176" fmla="*/ 396051 h 10288588"/>
              <a:gd name="connsiteX177" fmla="*/ 1341652 w 6320473"/>
              <a:gd name="connsiteY177" fmla="*/ 407947 h 10288588"/>
              <a:gd name="connsiteX178" fmla="*/ 1389144 w 6320473"/>
              <a:gd name="connsiteY178" fmla="*/ 423808 h 10288588"/>
              <a:gd name="connsiteX179" fmla="*/ 1436636 w 6320473"/>
              <a:gd name="connsiteY179" fmla="*/ 443634 h 10288588"/>
              <a:gd name="connsiteX180" fmla="*/ 1484128 w 6320473"/>
              <a:gd name="connsiteY180" fmla="*/ 463460 h 10288588"/>
              <a:gd name="connsiteX181" fmla="*/ 1535578 w 6320473"/>
              <a:gd name="connsiteY181" fmla="*/ 487252 h 10288588"/>
              <a:gd name="connsiteX182" fmla="*/ 1579113 w 6320473"/>
              <a:gd name="connsiteY182" fmla="*/ 511043 h 10288588"/>
              <a:gd name="connsiteX183" fmla="*/ 1618689 w 6320473"/>
              <a:gd name="connsiteY183" fmla="*/ 538800 h 10288588"/>
              <a:gd name="connsiteX184" fmla="*/ 1662224 w 6320473"/>
              <a:gd name="connsiteY184" fmla="*/ 570522 h 10288588"/>
              <a:gd name="connsiteX185" fmla="*/ 1705758 w 6320473"/>
              <a:gd name="connsiteY185" fmla="*/ 602244 h 10288588"/>
              <a:gd name="connsiteX186" fmla="*/ 1745336 w 6320473"/>
              <a:gd name="connsiteY186" fmla="*/ 637931 h 10288588"/>
              <a:gd name="connsiteX187" fmla="*/ 1780372 w 6320473"/>
              <a:gd name="connsiteY187" fmla="*/ 669524 h 10288588"/>
              <a:gd name="connsiteX188" fmla="*/ 1784912 w 6320473"/>
              <a:gd name="connsiteY188" fmla="*/ 673618 h 10288588"/>
              <a:gd name="connsiteX189" fmla="*/ 5904852 w 6320473"/>
              <a:gd name="connsiteY189" fmla="*/ 4805397 h 10288588"/>
              <a:gd name="connsiteX190" fmla="*/ 5944428 w 6320473"/>
              <a:gd name="connsiteY190" fmla="*/ 4841085 h 10288588"/>
              <a:gd name="connsiteX191" fmla="*/ 5980047 w 6320473"/>
              <a:gd name="connsiteY191" fmla="*/ 4880737 h 10288588"/>
              <a:gd name="connsiteX192" fmla="*/ 6011709 w 6320473"/>
              <a:gd name="connsiteY192" fmla="*/ 4924355 h 10288588"/>
              <a:gd name="connsiteX193" fmla="*/ 6039414 w 6320473"/>
              <a:gd name="connsiteY193" fmla="*/ 4967972 h 10288588"/>
              <a:gd name="connsiteX194" fmla="*/ 6071075 w 6320473"/>
              <a:gd name="connsiteY194" fmla="*/ 5011590 h 10288588"/>
              <a:gd name="connsiteX195" fmla="*/ 6094820 w 6320473"/>
              <a:gd name="connsiteY195" fmla="*/ 5055208 h 10288588"/>
              <a:gd name="connsiteX196" fmla="*/ 6118567 w 6320473"/>
              <a:gd name="connsiteY196" fmla="*/ 5102790 h 10288588"/>
              <a:gd name="connsiteX197" fmla="*/ 6138354 w 6320473"/>
              <a:gd name="connsiteY197" fmla="*/ 5150373 h 10288588"/>
              <a:gd name="connsiteX198" fmla="*/ 6158143 w 6320473"/>
              <a:gd name="connsiteY198" fmla="*/ 5197956 h 10288588"/>
              <a:gd name="connsiteX199" fmla="*/ 6170017 w 6320473"/>
              <a:gd name="connsiteY199" fmla="*/ 5245539 h 10288588"/>
              <a:gd name="connsiteX200" fmla="*/ 6185848 w 6320473"/>
              <a:gd name="connsiteY200" fmla="*/ 5297087 h 10288588"/>
              <a:gd name="connsiteX201" fmla="*/ 6193762 w 6320473"/>
              <a:gd name="connsiteY201" fmla="*/ 5344670 h 10288588"/>
              <a:gd name="connsiteX202" fmla="*/ 6209593 w 6320473"/>
              <a:gd name="connsiteY202" fmla="*/ 5443801 h 10288588"/>
              <a:gd name="connsiteX203" fmla="*/ 6213551 w 6320473"/>
              <a:gd name="connsiteY203" fmla="*/ 5546897 h 10288588"/>
              <a:gd name="connsiteX204" fmla="*/ 6209593 w 6320473"/>
              <a:gd name="connsiteY204" fmla="*/ 5646028 h 10288588"/>
              <a:gd name="connsiteX205" fmla="*/ 6193762 w 6320473"/>
              <a:gd name="connsiteY205" fmla="*/ 5745159 h 10288588"/>
              <a:gd name="connsiteX206" fmla="*/ 6185848 w 6320473"/>
              <a:gd name="connsiteY206" fmla="*/ 5796707 h 10288588"/>
              <a:gd name="connsiteX207" fmla="*/ 6170017 w 6320473"/>
              <a:gd name="connsiteY207" fmla="*/ 5844290 h 10288588"/>
              <a:gd name="connsiteX208" fmla="*/ 6158143 w 6320473"/>
              <a:gd name="connsiteY208" fmla="*/ 5891873 h 10288588"/>
              <a:gd name="connsiteX209" fmla="*/ 6138354 w 6320473"/>
              <a:gd name="connsiteY209" fmla="*/ 5939456 h 10288588"/>
              <a:gd name="connsiteX210" fmla="*/ 6118567 w 6320473"/>
              <a:gd name="connsiteY210" fmla="*/ 5983074 h 10288588"/>
              <a:gd name="connsiteX211" fmla="*/ 6094820 w 6320473"/>
              <a:gd name="connsiteY211" fmla="*/ 6034622 h 10288588"/>
              <a:gd name="connsiteX212" fmla="*/ 6071075 w 6320473"/>
              <a:gd name="connsiteY212" fmla="*/ 6078240 h 10288588"/>
              <a:gd name="connsiteX213" fmla="*/ 6039414 w 6320473"/>
              <a:gd name="connsiteY213" fmla="*/ 6125822 h 10288588"/>
              <a:gd name="connsiteX214" fmla="*/ 6011709 w 6320473"/>
              <a:gd name="connsiteY214" fmla="*/ 6161510 h 10288588"/>
              <a:gd name="connsiteX215" fmla="*/ 5980047 w 6320473"/>
              <a:gd name="connsiteY215" fmla="*/ 6205127 h 10288588"/>
              <a:gd name="connsiteX216" fmla="*/ 5944428 w 6320473"/>
              <a:gd name="connsiteY216" fmla="*/ 6248745 h 10288588"/>
              <a:gd name="connsiteX217" fmla="*/ 5904852 w 6320473"/>
              <a:gd name="connsiteY217" fmla="*/ 6288397 h 10288588"/>
              <a:gd name="connsiteX218" fmla="*/ 5869233 w 6320473"/>
              <a:gd name="connsiteY218" fmla="*/ 6320119 h 10288588"/>
              <a:gd name="connsiteX219" fmla="*/ 5829657 w 6320473"/>
              <a:gd name="connsiteY219" fmla="*/ 6359772 h 10288588"/>
              <a:gd name="connsiteX220" fmla="*/ 5786121 w 6320473"/>
              <a:gd name="connsiteY220" fmla="*/ 6387528 h 10288588"/>
              <a:gd name="connsiteX221" fmla="*/ 5742588 w 6320473"/>
              <a:gd name="connsiteY221" fmla="*/ 6419250 h 10288588"/>
              <a:gd name="connsiteX222" fmla="*/ 5699052 w 6320473"/>
              <a:gd name="connsiteY222" fmla="*/ 6447007 h 10288588"/>
              <a:gd name="connsiteX223" fmla="*/ 5655518 w 6320473"/>
              <a:gd name="connsiteY223" fmla="*/ 6470798 h 10288588"/>
              <a:gd name="connsiteX224" fmla="*/ 5608026 w 6320473"/>
              <a:gd name="connsiteY224" fmla="*/ 6494590 h 10288588"/>
              <a:gd name="connsiteX225" fmla="*/ 5560534 w 6320473"/>
              <a:gd name="connsiteY225" fmla="*/ 6514416 h 10288588"/>
              <a:gd name="connsiteX226" fmla="*/ 5513042 w 6320473"/>
              <a:gd name="connsiteY226" fmla="*/ 6534242 h 10288588"/>
              <a:gd name="connsiteX227" fmla="*/ 5465550 w 6320473"/>
              <a:gd name="connsiteY227" fmla="*/ 6550103 h 10288588"/>
              <a:gd name="connsiteX228" fmla="*/ 5414100 w 6320473"/>
              <a:gd name="connsiteY228" fmla="*/ 6561999 h 10288588"/>
              <a:gd name="connsiteX229" fmla="*/ 5366608 w 6320473"/>
              <a:gd name="connsiteY229" fmla="*/ 6573895 h 10288588"/>
              <a:gd name="connsiteX230" fmla="*/ 5267666 w 6320473"/>
              <a:gd name="connsiteY230" fmla="*/ 6585790 h 10288588"/>
              <a:gd name="connsiteX231" fmla="*/ 5164766 w 6320473"/>
              <a:gd name="connsiteY231" fmla="*/ 6593721 h 10288588"/>
              <a:gd name="connsiteX232" fmla="*/ 5065824 w 6320473"/>
              <a:gd name="connsiteY232" fmla="*/ 6585790 h 10288588"/>
              <a:gd name="connsiteX233" fmla="*/ 4966884 w 6320473"/>
              <a:gd name="connsiteY233" fmla="*/ 6573895 h 10288588"/>
              <a:gd name="connsiteX234" fmla="*/ 4915434 w 6320473"/>
              <a:gd name="connsiteY234" fmla="*/ 6561999 h 10288588"/>
              <a:gd name="connsiteX235" fmla="*/ 4867942 w 6320473"/>
              <a:gd name="connsiteY235" fmla="*/ 6550103 h 10288588"/>
              <a:gd name="connsiteX236" fmla="*/ 4820450 w 6320473"/>
              <a:gd name="connsiteY236" fmla="*/ 6534242 h 10288588"/>
              <a:gd name="connsiteX237" fmla="*/ 4772956 w 6320473"/>
              <a:gd name="connsiteY237" fmla="*/ 6514416 h 10288588"/>
              <a:gd name="connsiteX238" fmla="*/ 4721508 w 6320473"/>
              <a:gd name="connsiteY238" fmla="*/ 6494590 h 10288588"/>
              <a:gd name="connsiteX239" fmla="*/ 4677972 w 6320473"/>
              <a:gd name="connsiteY239" fmla="*/ 6470798 h 10288588"/>
              <a:gd name="connsiteX240" fmla="*/ 4638396 w 6320473"/>
              <a:gd name="connsiteY240" fmla="*/ 6447007 h 10288588"/>
              <a:gd name="connsiteX241" fmla="*/ 4586946 w 6320473"/>
              <a:gd name="connsiteY241" fmla="*/ 6419250 h 10288588"/>
              <a:gd name="connsiteX242" fmla="*/ 4543412 w 6320473"/>
              <a:gd name="connsiteY242" fmla="*/ 6387528 h 10288588"/>
              <a:gd name="connsiteX243" fmla="*/ 4507793 w 6320473"/>
              <a:gd name="connsiteY243" fmla="*/ 6359772 h 10288588"/>
              <a:gd name="connsiteX244" fmla="*/ 4464259 w 6320473"/>
              <a:gd name="connsiteY244" fmla="*/ 6320119 h 10288588"/>
              <a:gd name="connsiteX245" fmla="*/ 4424682 w 6320473"/>
              <a:gd name="connsiteY245" fmla="*/ 6288397 h 10288588"/>
              <a:gd name="connsiteX246" fmla="*/ 300783 w 6320473"/>
              <a:gd name="connsiteY246" fmla="*/ 2160583 h 10288588"/>
              <a:gd name="connsiteX247" fmla="*/ 269122 w 6320473"/>
              <a:gd name="connsiteY247" fmla="*/ 2120931 h 10288588"/>
              <a:gd name="connsiteX248" fmla="*/ 229546 w 6320473"/>
              <a:gd name="connsiteY248" fmla="*/ 2077313 h 10288588"/>
              <a:gd name="connsiteX249" fmla="*/ 215499 w 6320473"/>
              <a:gd name="connsiteY249" fmla="*/ 2055198 h 10288588"/>
              <a:gd name="connsiteX250" fmla="*/ 201842 w 6320473"/>
              <a:gd name="connsiteY250" fmla="*/ 2033695 h 10288588"/>
              <a:gd name="connsiteX251" fmla="*/ 177337 w 6320473"/>
              <a:gd name="connsiteY251" fmla="*/ 1998621 h 10288588"/>
              <a:gd name="connsiteX252" fmla="*/ 174138 w 6320473"/>
              <a:gd name="connsiteY252" fmla="*/ 1994043 h 10288588"/>
              <a:gd name="connsiteX253" fmla="*/ 142477 w 6320473"/>
              <a:gd name="connsiteY253" fmla="*/ 1946460 h 10288588"/>
              <a:gd name="connsiteX254" fmla="*/ 118731 w 6320473"/>
              <a:gd name="connsiteY254" fmla="*/ 1902842 h 10288588"/>
              <a:gd name="connsiteX255" fmla="*/ 94985 w 6320473"/>
              <a:gd name="connsiteY255" fmla="*/ 1855259 h 10288588"/>
              <a:gd name="connsiteX256" fmla="*/ 89529 w 6320473"/>
              <a:gd name="connsiteY256" fmla="*/ 1843235 h 10288588"/>
              <a:gd name="connsiteX257" fmla="*/ 75196 w 6320473"/>
              <a:gd name="connsiteY257" fmla="*/ 1811642 h 10288588"/>
              <a:gd name="connsiteX258" fmla="*/ 62057 w 6320473"/>
              <a:gd name="connsiteY258" fmla="*/ 1780049 h 10288588"/>
              <a:gd name="connsiteX259" fmla="*/ 55408 w 6320473"/>
              <a:gd name="connsiteY259" fmla="*/ 1764059 h 10288588"/>
              <a:gd name="connsiteX260" fmla="*/ 43535 w 6320473"/>
              <a:gd name="connsiteY260" fmla="*/ 1716476 h 10288588"/>
              <a:gd name="connsiteX261" fmla="*/ 27704 w 6320473"/>
              <a:gd name="connsiteY261" fmla="*/ 1668893 h 10288588"/>
              <a:gd name="connsiteX262" fmla="*/ 19789 w 6320473"/>
              <a:gd name="connsiteY262" fmla="*/ 1613380 h 10288588"/>
              <a:gd name="connsiteX263" fmla="*/ 8162 w 6320473"/>
              <a:gd name="connsiteY263" fmla="*/ 1543489 h 10288588"/>
              <a:gd name="connsiteX264" fmla="*/ 3958 w 6320473"/>
              <a:gd name="connsiteY264" fmla="*/ 1518214 h 10288588"/>
              <a:gd name="connsiteX265" fmla="*/ 0 w 6320473"/>
              <a:gd name="connsiteY265" fmla="*/ 1415118 h 10288588"/>
              <a:gd name="connsiteX266" fmla="*/ 3958 w 6320473"/>
              <a:gd name="connsiteY266" fmla="*/ 1315987 h 10288588"/>
              <a:gd name="connsiteX267" fmla="*/ 19789 w 6320473"/>
              <a:gd name="connsiteY267" fmla="*/ 1212890 h 10288588"/>
              <a:gd name="connsiteX268" fmla="*/ 27704 w 6320473"/>
              <a:gd name="connsiteY268" fmla="*/ 1165308 h 10288588"/>
              <a:gd name="connsiteX269" fmla="*/ 43535 w 6320473"/>
              <a:gd name="connsiteY269" fmla="*/ 1117725 h 10288588"/>
              <a:gd name="connsiteX270" fmla="*/ 55408 w 6320473"/>
              <a:gd name="connsiteY270" fmla="*/ 1070142 h 10288588"/>
              <a:gd name="connsiteX271" fmla="*/ 75196 w 6320473"/>
              <a:gd name="connsiteY271" fmla="*/ 1022559 h 10288588"/>
              <a:gd name="connsiteX272" fmla="*/ 94985 w 6320473"/>
              <a:gd name="connsiteY272" fmla="*/ 974976 h 10288588"/>
              <a:gd name="connsiteX273" fmla="*/ 118731 w 6320473"/>
              <a:gd name="connsiteY273" fmla="*/ 923428 h 10288588"/>
              <a:gd name="connsiteX274" fmla="*/ 142477 w 6320473"/>
              <a:gd name="connsiteY274" fmla="*/ 883776 h 10288588"/>
              <a:gd name="connsiteX275" fmla="*/ 174138 w 6320473"/>
              <a:gd name="connsiteY275" fmla="*/ 840158 h 10288588"/>
              <a:gd name="connsiteX276" fmla="*/ 201842 w 6320473"/>
              <a:gd name="connsiteY276" fmla="*/ 796540 h 10288588"/>
              <a:gd name="connsiteX277" fmla="*/ 229546 w 6320473"/>
              <a:gd name="connsiteY277" fmla="*/ 752923 h 10288588"/>
              <a:gd name="connsiteX278" fmla="*/ 269122 w 6320473"/>
              <a:gd name="connsiteY278" fmla="*/ 713270 h 10288588"/>
              <a:gd name="connsiteX279" fmla="*/ 300783 w 6320473"/>
              <a:gd name="connsiteY279" fmla="*/ 673618 h 10288588"/>
              <a:gd name="connsiteX280" fmla="*/ 340360 w 6320473"/>
              <a:gd name="connsiteY280" fmla="*/ 637931 h 10288588"/>
              <a:gd name="connsiteX281" fmla="*/ 383895 w 6320473"/>
              <a:gd name="connsiteY281" fmla="*/ 602244 h 10288588"/>
              <a:gd name="connsiteX282" fmla="*/ 423472 w 6320473"/>
              <a:gd name="connsiteY282" fmla="*/ 570522 h 10288588"/>
              <a:gd name="connsiteX283" fmla="*/ 467006 w 6320473"/>
              <a:gd name="connsiteY283" fmla="*/ 538800 h 10288588"/>
              <a:gd name="connsiteX284" fmla="*/ 514498 w 6320473"/>
              <a:gd name="connsiteY284" fmla="*/ 511043 h 10288588"/>
              <a:gd name="connsiteX285" fmla="*/ 558032 w 6320473"/>
              <a:gd name="connsiteY285" fmla="*/ 487252 h 10288588"/>
              <a:gd name="connsiteX286" fmla="*/ 605524 w 6320473"/>
              <a:gd name="connsiteY286" fmla="*/ 463460 h 10288588"/>
              <a:gd name="connsiteX287" fmla="*/ 649059 w 6320473"/>
              <a:gd name="connsiteY287" fmla="*/ 443634 h 10288588"/>
              <a:gd name="connsiteX288" fmla="*/ 696551 w 6320473"/>
              <a:gd name="connsiteY288" fmla="*/ 423808 h 10288588"/>
              <a:gd name="connsiteX289" fmla="*/ 744043 w 6320473"/>
              <a:gd name="connsiteY289" fmla="*/ 407947 h 10288588"/>
              <a:gd name="connsiteX290" fmla="*/ 791535 w 6320473"/>
              <a:gd name="connsiteY290" fmla="*/ 396051 h 10288588"/>
              <a:gd name="connsiteX291" fmla="*/ 846943 w 6320473"/>
              <a:gd name="connsiteY291" fmla="*/ 384155 h 10288588"/>
              <a:gd name="connsiteX292" fmla="*/ 941927 w 6320473"/>
              <a:gd name="connsiteY292" fmla="*/ 372260 h 10288588"/>
              <a:gd name="connsiteX293" fmla="*/ 1366264 w 6320473"/>
              <a:gd name="connsiteY293" fmla="*/ 0 h 10288588"/>
              <a:gd name="connsiteX294" fmla="*/ 4334934 w 6320473"/>
              <a:gd name="connsiteY294" fmla="*/ 0 h 10288588"/>
              <a:gd name="connsiteX295" fmla="*/ 5805396 w 6320473"/>
              <a:gd name="connsiteY295" fmla="*/ 1469233 h 10288588"/>
              <a:gd name="connsiteX296" fmla="*/ 5837105 w 6320473"/>
              <a:gd name="connsiteY296" fmla="*/ 1508835 h 10288588"/>
              <a:gd name="connsiteX297" fmla="*/ 5872776 w 6320473"/>
              <a:gd name="connsiteY297" fmla="*/ 1544477 h 10288588"/>
              <a:gd name="connsiteX298" fmla="*/ 5904484 w 6320473"/>
              <a:gd name="connsiteY298" fmla="*/ 1588039 h 10288588"/>
              <a:gd name="connsiteX299" fmla="*/ 5932228 w 6320473"/>
              <a:gd name="connsiteY299" fmla="*/ 1631601 h 10288588"/>
              <a:gd name="connsiteX300" fmla="*/ 5963936 w 6320473"/>
              <a:gd name="connsiteY300" fmla="*/ 1675163 h 10288588"/>
              <a:gd name="connsiteX301" fmla="*/ 5987718 w 6320473"/>
              <a:gd name="connsiteY301" fmla="*/ 1718725 h 10288588"/>
              <a:gd name="connsiteX302" fmla="*/ 6011499 w 6320473"/>
              <a:gd name="connsiteY302" fmla="*/ 1766248 h 10288588"/>
              <a:gd name="connsiteX303" fmla="*/ 6031317 w 6320473"/>
              <a:gd name="connsiteY303" fmla="*/ 1813770 h 10288588"/>
              <a:gd name="connsiteX304" fmla="*/ 6051134 w 6320473"/>
              <a:gd name="connsiteY304" fmla="*/ 1857332 h 10288588"/>
              <a:gd name="connsiteX305" fmla="*/ 6063024 w 6320473"/>
              <a:gd name="connsiteY305" fmla="*/ 1904855 h 10288588"/>
              <a:gd name="connsiteX306" fmla="*/ 6078878 w 6320473"/>
              <a:gd name="connsiteY306" fmla="*/ 1960297 h 10288588"/>
              <a:gd name="connsiteX307" fmla="*/ 6086805 w 6320473"/>
              <a:gd name="connsiteY307" fmla="*/ 2007819 h 10288588"/>
              <a:gd name="connsiteX308" fmla="*/ 6102659 w 6320473"/>
              <a:gd name="connsiteY308" fmla="*/ 2106824 h 10288588"/>
              <a:gd name="connsiteX309" fmla="*/ 6106622 w 6320473"/>
              <a:gd name="connsiteY309" fmla="*/ 2209790 h 10288588"/>
              <a:gd name="connsiteX310" fmla="*/ 6102659 w 6320473"/>
              <a:gd name="connsiteY310" fmla="*/ 2304834 h 10288588"/>
              <a:gd name="connsiteX311" fmla="*/ 6086805 w 6320473"/>
              <a:gd name="connsiteY311" fmla="*/ 2407799 h 10288588"/>
              <a:gd name="connsiteX312" fmla="*/ 6078878 w 6320473"/>
              <a:gd name="connsiteY312" fmla="*/ 2455322 h 10288588"/>
              <a:gd name="connsiteX313" fmla="*/ 6063024 w 6320473"/>
              <a:gd name="connsiteY313" fmla="*/ 2506804 h 10288588"/>
              <a:gd name="connsiteX314" fmla="*/ 6051134 w 6320473"/>
              <a:gd name="connsiteY314" fmla="*/ 2554326 h 10288588"/>
              <a:gd name="connsiteX315" fmla="*/ 6031317 w 6320473"/>
              <a:gd name="connsiteY315" fmla="*/ 2605809 h 10288588"/>
              <a:gd name="connsiteX316" fmla="*/ 6011499 w 6320473"/>
              <a:gd name="connsiteY316" fmla="*/ 2649371 h 10288588"/>
              <a:gd name="connsiteX317" fmla="*/ 5987718 w 6320473"/>
              <a:gd name="connsiteY317" fmla="*/ 2696894 h 10288588"/>
              <a:gd name="connsiteX318" fmla="*/ 5963936 w 6320473"/>
              <a:gd name="connsiteY318" fmla="*/ 2740456 h 10288588"/>
              <a:gd name="connsiteX319" fmla="*/ 5932228 w 6320473"/>
              <a:gd name="connsiteY319" fmla="*/ 2784018 h 10288588"/>
              <a:gd name="connsiteX320" fmla="*/ 5904484 w 6320473"/>
              <a:gd name="connsiteY320" fmla="*/ 2823620 h 10288588"/>
              <a:gd name="connsiteX321" fmla="*/ 5872776 w 6320473"/>
              <a:gd name="connsiteY321" fmla="*/ 2867182 h 10288588"/>
              <a:gd name="connsiteX322" fmla="*/ 5837105 w 6320473"/>
              <a:gd name="connsiteY322" fmla="*/ 2906784 h 10288588"/>
              <a:gd name="connsiteX323" fmla="*/ 5805396 w 6320473"/>
              <a:gd name="connsiteY323" fmla="*/ 2946386 h 10288588"/>
              <a:gd name="connsiteX324" fmla="*/ 5761798 w 6320473"/>
              <a:gd name="connsiteY324" fmla="*/ 2985988 h 10288588"/>
              <a:gd name="connsiteX325" fmla="*/ 5722163 w 6320473"/>
              <a:gd name="connsiteY325" fmla="*/ 3017670 h 10288588"/>
              <a:gd name="connsiteX326" fmla="*/ 5678563 w 6320473"/>
              <a:gd name="connsiteY326" fmla="*/ 3053311 h 10288588"/>
              <a:gd name="connsiteX327" fmla="*/ 5634965 w 6320473"/>
              <a:gd name="connsiteY327" fmla="*/ 3081033 h 10288588"/>
              <a:gd name="connsiteX328" fmla="*/ 5591367 w 6320473"/>
              <a:gd name="connsiteY328" fmla="*/ 3108754 h 10288588"/>
              <a:gd name="connsiteX329" fmla="*/ 5547767 w 6320473"/>
              <a:gd name="connsiteY329" fmla="*/ 3132515 h 10288588"/>
              <a:gd name="connsiteX330" fmla="*/ 5500206 w 6320473"/>
              <a:gd name="connsiteY330" fmla="*/ 3156276 h 10288588"/>
              <a:gd name="connsiteX331" fmla="*/ 5456606 w 6320473"/>
              <a:gd name="connsiteY331" fmla="*/ 3176077 h 10288588"/>
              <a:gd name="connsiteX332" fmla="*/ 5409044 w 6320473"/>
              <a:gd name="connsiteY332" fmla="*/ 3195878 h 10288588"/>
              <a:gd name="connsiteX333" fmla="*/ 5361483 w 6320473"/>
              <a:gd name="connsiteY333" fmla="*/ 3211719 h 10288588"/>
              <a:gd name="connsiteX334" fmla="*/ 5305994 w 6320473"/>
              <a:gd name="connsiteY334" fmla="*/ 3223600 h 10288588"/>
              <a:gd name="connsiteX335" fmla="*/ 5258431 w 6320473"/>
              <a:gd name="connsiteY335" fmla="*/ 3235480 h 10288588"/>
              <a:gd name="connsiteX336" fmla="*/ 5159343 w 6320473"/>
              <a:gd name="connsiteY336" fmla="*/ 3247361 h 10288588"/>
              <a:gd name="connsiteX337" fmla="*/ 5060256 w 6320473"/>
              <a:gd name="connsiteY337" fmla="*/ 3255281 h 10288588"/>
              <a:gd name="connsiteX338" fmla="*/ 4961168 w 6320473"/>
              <a:gd name="connsiteY338" fmla="*/ 3247361 h 10288588"/>
              <a:gd name="connsiteX339" fmla="*/ 4858116 w 6320473"/>
              <a:gd name="connsiteY339" fmla="*/ 3235480 h 10288588"/>
              <a:gd name="connsiteX340" fmla="*/ 4810555 w 6320473"/>
              <a:gd name="connsiteY340" fmla="*/ 3223600 h 10288588"/>
              <a:gd name="connsiteX341" fmla="*/ 4762993 w 6320473"/>
              <a:gd name="connsiteY341" fmla="*/ 3211719 h 10288588"/>
              <a:gd name="connsiteX342" fmla="*/ 4711468 w 6320473"/>
              <a:gd name="connsiteY342" fmla="*/ 3195878 h 10288588"/>
              <a:gd name="connsiteX343" fmla="*/ 4667868 w 6320473"/>
              <a:gd name="connsiteY343" fmla="*/ 3176077 h 10288588"/>
              <a:gd name="connsiteX344" fmla="*/ 4620307 w 6320473"/>
              <a:gd name="connsiteY344" fmla="*/ 3156276 h 10288588"/>
              <a:gd name="connsiteX345" fmla="*/ 4568780 w 6320473"/>
              <a:gd name="connsiteY345" fmla="*/ 3132515 h 10288588"/>
              <a:gd name="connsiteX346" fmla="*/ 4529146 w 6320473"/>
              <a:gd name="connsiteY346" fmla="*/ 3108754 h 10288588"/>
              <a:gd name="connsiteX347" fmla="*/ 4485547 w 6320473"/>
              <a:gd name="connsiteY347" fmla="*/ 3081033 h 10288588"/>
              <a:gd name="connsiteX348" fmla="*/ 4441949 w 6320473"/>
              <a:gd name="connsiteY348" fmla="*/ 3053311 h 10288588"/>
              <a:gd name="connsiteX349" fmla="*/ 4398350 w 6320473"/>
              <a:gd name="connsiteY349" fmla="*/ 3017670 h 10288588"/>
              <a:gd name="connsiteX350" fmla="*/ 4358715 w 6320473"/>
              <a:gd name="connsiteY350" fmla="*/ 2985988 h 10288588"/>
              <a:gd name="connsiteX351" fmla="*/ 4319080 w 6320473"/>
              <a:gd name="connsiteY351" fmla="*/ 2946386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</a:cxnLst>
            <a:rect l="l" t="t" r="r" b="b"/>
            <a:pathLst>
              <a:path w="6320473" h="10288588">
                <a:moveTo>
                  <a:pt x="1264181" y="7033307"/>
                </a:moveTo>
                <a:lnTo>
                  <a:pt x="1363269" y="7041228"/>
                </a:lnTo>
                <a:lnTo>
                  <a:pt x="1458393" y="7053108"/>
                </a:lnTo>
                <a:lnTo>
                  <a:pt x="1513883" y="7068949"/>
                </a:lnTo>
                <a:lnTo>
                  <a:pt x="1561446" y="7076869"/>
                </a:lnTo>
                <a:lnTo>
                  <a:pt x="1609007" y="7096670"/>
                </a:lnTo>
                <a:lnTo>
                  <a:pt x="1656569" y="7112511"/>
                </a:lnTo>
                <a:lnTo>
                  <a:pt x="1700167" y="7136272"/>
                </a:lnTo>
                <a:lnTo>
                  <a:pt x="1747730" y="7156073"/>
                </a:lnTo>
                <a:lnTo>
                  <a:pt x="1791328" y="7179834"/>
                </a:lnTo>
                <a:lnTo>
                  <a:pt x="1838890" y="7207556"/>
                </a:lnTo>
                <a:lnTo>
                  <a:pt x="1878526" y="7235277"/>
                </a:lnTo>
                <a:lnTo>
                  <a:pt x="1922124" y="7270919"/>
                </a:lnTo>
                <a:lnTo>
                  <a:pt x="1965723" y="7302601"/>
                </a:lnTo>
                <a:lnTo>
                  <a:pt x="2005359" y="7342203"/>
                </a:lnTo>
                <a:lnTo>
                  <a:pt x="4954209" y="10288588"/>
                </a:lnTo>
                <a:lnTo>
                  <a:pt x="1985540" y="10288588"/>
                </a:lnTo>
                <a:lnTo>
                  <a:pt x="519041" y="8823316"/>
                </a:lnTo>
                <a:lnTo>
                  <a:pt x="483370" y="8787674"/>
                </a:lnTo>
                <a:lnTo>
                  <a:pt x="447698" y="8744112"/>
                </a:lnTo>
                <a:lnTo>
                  <a:pt x="415990" y="8704510"/>
                </a:lnTo>
                <a:lnTo>
                  <a:pt x="384282" y="8660948"/>
                </a:lnTo>
                <a:lnTo>
                  <a:pt x="356538" y="8617385"/>
                </a:lnTo>
                <a:lnTo>
                  <a:pt x="332756" y="8569863"/>
                </a:lnTo>
                <a:lnTo>
                  <a:pt x="308976" y="8526301"/>
                </a:lnTo>
                <a:lnTo>
                  <a:pt x="289158" y="8478778"/>
                </a:lnTo>
                <a:lnTo>
                  <a:pt x="269340" y="8431256"/>
                </a:lnTo>
                <a:lnTo>
                  <a:pt x="253486" y="8383734"/>
                </a:lnTo>
                <a:lnTo>
                  <a:pt x="241596" y="8332251"/>
                </a:lnTo>
                <a:lnTo>
                  <a:pt x="229705" y="8284729"/>
                </a:lnTo>
                <a:lnTo>
                  <a:pt x="217815" y="8185724"/>
                </a:lnTo>
                <a:lnTo>
                  <a:pt x="213851" y="8082759"/>
                </a:lnTo>
                <a:lnTo>
                  <a:pt x="217815" y="7983754"/>
                </a:lnTo>
                <a:lnTo>
                  <a:pt x="229705" y="7880789"/>
                </a:lnTo>
                <a:lnTo>
                  <a:pt x="241596" y="7833267"/>
                </a:lnTo>
                <a:lnTo>
                  <a:pt x="253486" y="7785744"/>
                </a:lnTo>
                <a:lnTo>
                  <a:pt x="269340" y="7738222"/>
                </a:lnTo>
                <a:lnTo>
                  <a:pt x="289158" y="7690700"/>
                </a:lnTo>
                <a:lnTo>
                  <a:pt x="308976" y="7639217"/>
                </a:lnTo>
                <a:lnTo>
                  <a:pt x="332756" y="7599615"/>
                </a:lnTo>
                <a:lnTo>
                  <a:pt x="356538" y="7548133"/>
                </a:lnTo>
                <a:lnTo>
                  <a:pt x="384282" y="7504571"/>
                </a:lnTo>
                <a:lnTo>
                  <a:pt x="415990" y="7461008"/>
                </a:lnTo>
                <a:lnTo>
                  <a:pt x="447698" y="7421406"/>
                </a:lnTo>
                <a:lnTo>
                  <a:pt x="483370" y="7381804"/>
                </a:lnTo>
                <a:lnTo>
                  <a:pt x="519041" y="7342203"/>
                </a:lnTo>
                <a:lnTo>
                  <a:pt x="558677" y="7302601"/>
                </a:lnTo>
                <a:lnTo>
                  <a:pt x="598312" y="7270919"/>
                </a:lnTo>
                <a:lnTo>
                  <a:pt x="641911" y="7235277"/>
                </a:lnTo>
                <a:lnTo>
                  <a:pt x="685509" y="7207556"/>
                </a:lnTo>
                <a:lnTo>
                  <a:pt x="729107" y="7179834"/>
                </a:lnTo>
                <a:lnTo>
                  <a:pt x="772706" y="7156073"/>
                </a:lnTo>
                <a:lnTo>
                  <a:pt x="820268" y="7136272"/>
                </a:lnTo>
                <a:lnTo>
                  <a:pt x="867830" y="7112511"/>
                </a:lnTo>
                <a:lnTo>
                  <a:pt x="915393" y="7096670"/>
                </a:lnTo>
                <a:lnTo>
                  <a:pt x="962955" y="7076869"/>
                </a:lnTo>
                <a:lnTo>
                  <a:pt x="1010518" y="7068949"/>
                </a:lnTo>
                <a:lnTo>
                  <a:pt x="1058079" y="7053108"/>
                </a:lnTo>
                <a:lnTo>
                  <a:pt x="1161130" y="7041228"/>
                </a:lnTo>
                <a:close/>
                <a:moveTo>
                  <a:pt x="1152414" y="3694859"/>
                </a:moveTo>
                <a:lnTo>
                  <a:pt x="1251420" y="3702789"/>
                </a:lnTo>
                <a:lnTo>
                  <a:pt x="1354385" y="3714685"/>
                </a:lnTo>
                <a:lnTo>
                  <a:pt x="1401907" y="3730546"/>
                </a:lnTo>
                <a:lnTo>
                  <a:pt x="1449429" y="3738477"/>
                </a:lnTo>
                <a:lnTo>
                  <a:pt x="1496952" y="3754338"/>
                </a:lnTo>
                <a:lnTo>
                  <a:pt x="1544474" y="3774164"/>
                </a:lnTo>
                <a:lnTo>
                  <a:pt x="1591996" y="3793990"/>
                </a:lnTo>
                <a:lnTo>
                  <a:pt x="1635558" y="3817782"/>
                </a:lnTo>
                <a:lnTo>
                  <a:pt x="1683081" y="3841573"/>
                </a:lnTo>
                <a:lnTo>
                  <a:pt x="1726643" y="3869330"/>
                </a:lnTo>
                <a:lnTo>
                  <a:pt x="1770205" y="3897086"/>
                </a:lnTo>
                <a:lnTo>
                  <a:pt x="1809807" y="3932774"/>
                </a:lnTo>
                <a:lnTo>
                  <a:pt x="1853369" y="3964495"/>
                </a:lnTo>
                <a:lnTo>
                  <a:pt x="1892971" y="4004148"/>
                </a:lnTo>
                <a:lnTo>
                  <a:pt x="6015538" y="8135928"/>
                </a:lnTo>
                <a:lnTo>
                  <a:pt x="6055140" y="8171615"/>
                </a:lnTo>
                <a:lnTo>
                  <a:pt x="6090782" y="8211268"/>
                </a:lnTo>
                <a:lnTo>
                  <a:pt x="6118503" y="8254885"/>
                </a:lnTo>
                <a:lnTo>
                  <a:pt x="6150185" y="8298503"/>
                </a:lnTo>
                <a:lnTo>
                  <a:pt x="6173946" y="8342121"/>
                </a:lnTo>
                <a:lnTo>
                  <a:pt x="6205628" y="8385738"/>
                </a:lnTo>
                <a:lnTo>
                  <a:pt x="6225428" y="8433321"/>
                </a:lnTo>
                <a:lnTo>
                  <a:pt x="6249190" y="8480904"/>
                </a:lnTo>
                <a:lnTo>
                  <a:pt x="6261070" y="8528486"/>
                </a:lnTo>
                <a:lnTo>
                  <a:pt x="6276910" y="8576070"/>
                </a:lnTo>
                <a:lnTo>
                  <a:pt x="6292751" y="8627618"/>
                </a:lnTo>
                <a:lnTo>
                  <a:pt x="6300672" y="8675200"/>
                </a:lnTo>
                <a:lnTo>
                  <a:pt x="6316513" y="8774332"/>
                </a:lnTo>
                <a:lnTo>
                  <a:pt x="6320473" y="8877428"/>
                </a:lnTo>
                <a:lnTo>
                  <a:pt x="6316513" y="8976559"/>
                </a:lnTo>
                <a:lnTo>
                  <a:pt x="6300672" y="9075690"/>
                </a:lnTo>
                <a:lnTo>
                  <a:pt x="6292751" y="9127238"/>
                </a:lnTo>
                <a:lnTo>
                  <a:pt x="6276910" y="9174821"/>
                </a:lnTo>
                <a:lnTo>
                  <a:pt x="6261070" y="9222404"/>
                </a:lnTo>
                <a:lnTo>
                  <a:pt x="6249190" y="9269986"/>
                </a:lnTo>
                <a:lnTo>
                  <a:pt x="6225428" y="9321534"/>
                </a:lnTo>
                <a:lnTo>
                  <a:pt x="6205628" y="9361187"/>
                </a:lnTo>
                <a:lnTo>
                  <a:pt x="6173946" y="9412736"/>
                </a:lnTo>
                <a:lnTo>
                  <a:pt x="6150185" y="9456353"/>
                </a:lnTo>
                <a:lnTo>
                  <a:pt x="6118503" y="9496006"/>
                </a:lnTo>
                <a:lnTo>
                  <a:pt x="6090782" y="9535658"/>
                </a:lnTo>
                <a:lnTo>
                  <a:pt x="6055140" y="9579276"/>
                </a:lnTo>
                <a:lnTo>
                  <a:pt x="6015538" y="9618928"/>
                </a:lnTo>
                <a:lnTo>
                  <a:pt x="5979895" y="9650650"/>
                </a:lnTo>
                <a:lnTo>
                  <a:pt x="5936334" y="9690302"/>
                </a:lnTo>
                <a:lnTo>
                  <a:pt x="5896732" y="9718059"/>
                </a:lnTo>
                <a:lnTo>
                  <a:pt x="5853169" y="9753746"/>
                </a:lnTo>
                <a:lnTo>
                  <a:pt x="5809607" y="9777538"/>
                </a:lnTo>
                <a:lnTo>
                  <a:pt x="5762085" y="9801329"/>
                </a:lnTo>
                <a:lnTo>
                  <a:pt x="5718522" y="9825120"/>
                </a:lnTo>
                <a:lnTo>
                  <a:pt x="5671000" y="9844946"/>
                </a:lnTo>
                <a:lnTo>
                  <a:pt x="5623478" y="9864772"/>
                </a:lnTo>
                <a:lnTo>
                  <a:pt x="5575956" y="9876668"/>
                </a:lnTo>
                <a:lnTo>
                  <a:pt x="5524474" y="9892530"/>
                </a:lnTo>
                <a:lnTo>
                  <a:pt x="5476950" y="9904425"/>
                </a:lnTo>
                <a:lnTo>
                  <a:pt x="5377946" y="9916321"/>
                </a:lnTo>
                <a:lnTo>
                  <a:pt x="5274981" y="9920286"/>
                </a:lnTo>
                <a:lnTo>
                  <a:pt x="5175975" y="9916321"/>
                </a:lnTo>
                <a:lnTo>
                  <a:pt x="5073010" y="9904425"/>
                </a:lnTo>
                <a:lnTo>
                  <a:pt x="5025488" y="9892530"/>
                </a:lnTo>
                <a:lnTo>
                  <a:pt x="4977966" y="9876668"/>
                </a:lnTo>
                <a:lnTo>
                  <a:pt x="4930444" y="9864772"/>
                </a:lnTo>
                <a:lnTo>
                  <a:pt x="4878960" y="9844946"/>
                </a:lnTo>
                <a:lnTo>
                  <a:pt x="4831438" y="9825120"/>
                </a:lnTo>
                <a:lnTo>
                  <a:pt x="4787877" y="9801329"/>
                </a:lnTo>
                <a:lnTo>
                  <a:pt x="4740354" y="9777538"/>
                </a:lnTo>
                <a:lnTo>
                  <a:pt x="4696791" y="9753746"/>
                </a:lnTo>
                <a:lnTo>
                  <a:pt x="4653230" y="9718059"/>
                </a:lnTo>
                <a:lnTo>
                  <a:pt x="4617588" y="9690302"/>
                </a:lnTo>
                <a:lnTo>
                  <a:pt x="4574025" y="9650650"/>
                </a:lnTo>
                <a:lnTo>
                  <a:pt x="4534424" y="9618928"/>
                </a:lnTo>
                <a:lnTo>
                  <a:pt x="407898" y="5487147"/>
                </a:lnTo>
                <a:lnTo>
                  <a:pt x="372255" y="5451460"/>
                </a:lnTo>
                <a:lnTo>
                  <a:pt x="336614" y="5407843"/>
                </a:lnTo>
                <a:lnTo>
                  <a:pt x="304932" y="5368190"/>
                </a:lnTo>
                <a:lnTo>
                  <a:pt x="273251" y="5324573"/>
                </a:lnTo>
                <a:lnTo>
                  <a:pt x="249489" y="5276990"/>
                </a:lnTo>
                <a:lnTo>
                  <a:pt x="221768" y="5233372"/>
                </a:lnTo>
                <a:lnTo>
                  <a:pt x="201967" y="5189754"/>
                </a:lnTo>
                <a:lnTo>
                  <a:pt x="178206" y="5142171"/>
                </a:lnTo>
                <a:lnTo>
                  <a:pt x="162365" y="5094589"/>
                </a:lnTo>
                <a:lnTo>
                  <a:pt x="146524" y="5047006"/>
                </a:lnTo>
                <a:lnTo>
                  <a:pt x="134643" y="4999423"/>
                </a:lnTo>
                <a:lnTo>
                  <a:pt x="126723" y="4943909"/>
                </a:lnTo>
                <a:lnTo>
                  <a:pt x="110882" y="4848744"/>
                </a:lnTo>
                <a:lnTo>
                  <a:pt x="106922" y="4745647"/>
                </a:lnTo>
                <a:lnTo>
                  <a:pt x="110882" y="4646516"/>
                </a:lnTo>
                <a:lnTo>
                  <a:pt x="126723" y="4543420"/>
                </a:lnTo>
                <a:lnTo>
                  <a:pt x="134643" y="4495837"/>
                </a:lnTo>
                <a:lnTo>
                  <a:pt x="146524" y="4448254"/>
                </a:lnTo>
                <a:lnTo>
                  <a:pt x="162365" y="4400672"/>
                </a:lnTo>
                <a:lnTo>
                  <a:pt x="178206" y="4353089"/>
                </a:lnTo>
                <a:lnTo>
                  <a:pt x="201967" y="4305506"/>
                </a:lnTo>
                <a:lnTo>
                  <a:pt x="221768" y="4253958"/>
                </a:lnTo>
                <a:lnTo>
                  <a:pt x="249489" y="4210340"/>
                </a:lnTo>
                <a:lnTo>
                  <a:pt x="273251" y="4170688"/>
                </a:lnTo>
                <a:lnTo>
                  <a:pt x="304932" y="4127070"/>
                </a:lnTo>
                <a:lnTo>
                  <a:pt x="336614" y="4083453"/>
                </a:lnTo>
                <a:lnTo>
                  <a:pt x="372255" y="4043800"/>
                </a:lnTo>
                <a:lnTo>
                  <a:pt x="407898" y="4004148"/>
                </a:lnTo>
                <a:lnTo>
                  <a:pt x="447499" y="3964495"/>
                </a:lnTo>
                <a:lnTo>
                  <a:pt x="491063" y="3932774"/>
                </a:lnTo>
                <a:lnTo>
                  <a:pt x="530663" y="3897086"/>
                </a:lnTo>
                <a:lnTo>
                  <a:pt x="574225" y="3869330"/>
                </a:lnTo>
                <a:lnTo>
                  <a:pt x="617788" y="3841573"/>
                </a:lnTo>
                <a:lnTo>
                  <a:pt x="665310" y="3817782"/>
                </a:lnTo>
                <a:lnTo>
                  <a:pt x="708873" y="3793990"/>
                </a:lnTo>
                <a:lnTo>
                  <a:pt x="756395" y="3774164"/>
                </a:lnTo>
                <a:lnTo>
                  <a:pt x="803917" y="3754338"/>
                </a:lnTo>
                <a:lnTo>
                  <a:pt x="851439" y="3738477"/>
                </a:lnTo>
                <a:lnTo>
                  <a:pt x="898962" y="3730546"/>
                </a:lnTo>
                <a:lnTo>
                  <a:pt x="950445" y="3714685"/>
                </a:lnTo>
                <a:lnTo>
                  <a:pt x="1049449" y="3702789"/>
                </a:lnTo>
                <a:close/>
                <a:moveTo>
                  <a:pt x="1044826" y="368294"/>
                </a:moveTo>
                <a:lnTo>
                  <a:pt x="1143768" y="372260"/>
                </a:lnTo>
                <a:lnTo>
                  <a:pt x="1246668" y="384155"/>
                </a:lnTo>
                <a:lnTo>
                  <a:pt x="1294160" y="396051"/>
                </a:lnTo>
                <a:lnTo>
                  <a:pt x="1341652" y="407947"/>
                </a:lnTo>
                <a:lnTo>
                  <a:pt x="1389144" y="423808"/>
                </a:lnTo>
                <a:lnTo>
                  <a:pt x="1436636" y="443634"/>
                </a:lnTo>
                <a:lnTo>
                  <a:pt x="1484128" y="463460"/>
                </a:lnTo>
                <a:lnTo>
                  <a:pt x="1535578" y="487252"/>
                </a:lnTo>
                <a:lnTo>
                  <a:pt x="1579113" y="511043"/>
                </a:lnTo>
                <a:lnTo>
                  <a:pt x="1618689" y="538800"/>
                </a:lnTo>
                <a:lnTo>
                  <a:pt x="1662224" y="570522"/>
                </a:lnTo>
                <a:lnTo>
                  <a:pt x="1705758" y="602244"/>
                </a:lnTo>
                <a:lnTo>
                  <a:pt x="1745336" y="637931"/>
                </a:lnTo>
                <a:lnTo>
                  <a:pt x="1780372" y="669524"/>
                </a:lnTo>
                <a:lnTo>
                  <a:pt x="1784912" y="673618"/>
                </a:lnTo>
                <a:lnTo>
                  <a:pt x="5904852" y="4805397"/>
                </a:lnTo>
                <a:lnTo>
                  <a:pt x="5944428" y="4841085"/>
                </a:lnTo>
                <a:lnTo>
                  <a:pt x="5980047" y="4880737"/>
                </a:lnTo>
                <a:lnTo>
                  <a:pt x="6011709" y="4924355"/>
                </a:lnTo>
                <a:lnTo>
                  <a:pt x="6039414" y="4967972"/>
                </a:lnTo>
                <a:lnTo>
                  <a:pt x="6071075" y="5011590"/>
                </a:lnTo>
                <a:lnTo>
                  <a:pt x="6094820" y="5055208"/>
                </a:lnTo>
                <a:lnTo>
                  <a:pt x="6118567" y="5102790"/>
                </a:lnTo>
                <a:lnTo>
                  <a:pt x="6138354" y="5150373"/>
                </a:lnTo>
                <a:lnTo>
                  <a:pt x="6158143" y="5197956"/>
                </a:lnTo>
                <a:lnTo>
                  <a:pt x="6170017" y="5245539"/>
                </a:lnTo>
                <a:lnTo>
                  <a:pt x="6185848" y="5297087"/>
                </a:lnTo>
                <a:lnTo>
                  <a:pt x="6193762" y="5344670"/>
                </a:lnTo>
                <a:lnTo>
                  <a:pt x="6209593" y="5443801"/>
                </a:lnTo>
                <a:lnTo>
                  <a:pt x="6213551" y="5546897"/>
                </a:lnTo>
                <a:lnTo>
                  <a:pt x="6209593" y="5646028"/>
                </a:lnTo>
                <a:lnTo>
                  <a:pt x="6193762" y="5745159"/>
                </a:lnTo>
                <a:lnTo>
                  <a:pt x="6185848" y="5796707"/>
                </a:lnTo>
                <a:lnTo>
                  <a:pt x="6170017" y="5844290"/>
                </a:lnTo>
                <a:lnTo>
                  <a:pt x="6158143" y="5891873"/>
                </a:lnTo>
                <a:lnTo>
                  <a:pt x="6138354" y="5939456"/>
                </a:lnTo>
                <a:lnTo>
                  <a:pt x="6118567" y="5983074"/>
                </a:lnTo>
                <a:lnTo>
                  <a:pt x="6094820" y="6034622"/>
                </a:lnTo>
                <a:lnTo>
                  <a:pt x="6071075" y="6078240"/>
                </a:lnTo>
                <a:lnTo>
                  <a:pt x="6039414" y="6125822"/>
                </a:lnTo>
                <a:lnTo>
                  <a:pt x="6011709" y="6161510"/>
                </a:lnTo>
                <a:lnTo>
                  <a:pt x="5980047" y="6205127"/>
                </a:lnTo>
                <a:lnTo>
                  <a:pt x="5944428" y="6248745"/>
                </a:lnTo>
                <a:lnTo>
                  <a:pt x="5904852" y="6288397"/>
                </a:lnTo>
                <a:lnTo>
                  <a:pt x="5869233" y="6320119"/>
                </a:lnTo>
                <a:lnTo>
                  <a:pt x="5829657" y="6359772"/>
                </a:lnTo>
                <a:lnTo>
                  <a:pt x="5786121" y="6387528"/>
                </a:lnTo>
                <a:lnTo>
                  <a:pt x="5742588" y="6419250"/>
                </a:lnTo>
                <a:lnTo>
                  <a:pt x="5699052" y="6447007"/>
                </a:lnTo>
                <a:lnTo>
                  <a:pt x="5655518" y="6470798"/>
                </a:lnTo>
                <a:lnTo>
                  <a:pt x="5608026" y="6494590"/>
                </a:lnTo>
                <a:lnTo>
                  <a:pt x="5560534" y="6514416"/>
                </a:lnTo>
                <a:lnTo>
                  <a:pt x="5513042" y="6534242"/>
                </a:lnTo>
                <a:lnTo>
                  <a:pt x="5465550" y="6550103"/>
                </a:lnTo>
                <a:lnTo>
                  <a:pt x="5414100" y="6561999"/>
                </a:lnTo>
                <a:lnTo>
                  <a:pt x="5366608" y="6573895"/>
                </a:lnTo>
                <a:lnTo>
                  <a:pt x="5267666" y="6585790"/>
                </a:lnTo>
                <a:lnTo>
                  <a:pt x="5164766" y="6593721"/>
                </a:lnTo>
                <a:lnTo>
                  <a:pt x="5065824" y="6585790"/>
                </a:lnTo>
                <a:lnTo>
                  <a:pt x="4966884" y="6573895"/>
                </a:lnTo>
                <a:lnTo>
                  <a:pt x="4915434" y="6561999"/>
                </a:lnTo>
                <a:lnTo>
                  <a:pt x="4867942" y="6550103"/>
                </a:lnTo>
                <a:lnTo>
                  <a:pt x="4820450" y="6534242"/>
                </a:lnTo>
                <a:lnTo>
                  <a:pt x="4772956" y="6514416"/>
                </a:lnTo>
                <a:lnTo>
                  <a:pt x="4721508" y="6494590"/>
                </a:lnTo>
                <a:lnTo>
                  <a:pt x="4677972" y="6470798"/>
                </a:lnTo>
                <a:lnTo>
                  <a:pt x="4638396" y="6447007"/>
                </a:lnTo>
                <a:lnTo>
                  <a:pt x="4586946" y="6419250"/>
                </a:lnTo>
                <a:lnTo>
                  <a:pt x="4543412" y="6387528"/>
                </a:lnTo>
                <a:lnTo>
                  <a:pt x="4507793" y="6359772"/>
                </a:lnTo>
                <a:lnTo>
                  <a:pt x="4464259" y="6320119"/>
                </a:lnTo>
                <a:lnTo>
                  <a:pt x="4424682" y="6288397"/>
                </a:lnTo>
                <a:lnTo>
                  <a:pt x="300783" y="2160583"/>
                </a:lnTo>
                <a:lnTo>
                  <a:pt x="269122" y="2120931"/>
                </a:lnTo>
                <a:lnTo>
                  <a:pt x="229546" y="2077313"/>
                </a:lnTo>
                <a:lnTo>
                  <a:pt x="215499" y="2055198"/>
                </a:lnTo>
                <a:lnTo>
                  <a:pt x="201842" y="2033695"/>
                </a:lnTo>
                <a:lnTo>
                  <a:pt x="177337" y="1998621"/>
                </a:lnTo>
                <a:lnTo>
                  <a:pt x="174138" y="1994043"/>
                </a:lnTo>
                <a:lnTo>
                  <a:pt x="142477" y="1946460"/>
                </a:lnTo>
                <a:lnTo>
                  <a:pt x="118731" y="1902842"/>
                </a:lnTo>
                <a:lnTo>
                  <a:pt x="94985" y="1855259"/>
                </a:lnTo>
                <a:lnTo>
                  <a:pt x="89529" y="1843235"/>
                </a:lnTo>
                <a:lnTo>
                  <a:pt x="75196" y="1811642"/>
                </a:lnTo>
                <a:lnTo>
                  <a:pt x="62057" y="1780049"/>
                </a:lnTo>
                <a:lnTo>
                  <a:pt x="55408" y="1764059"/>
                </a:lnTo>
                <a:lnTo>
                  <a:pt x="43535" y="1716476"/>
                </a:lnTo>
                <a:lnTo>
                  <a:pt x="27704" y="1668893"/>
                </a:lnTo>
                <a:lnTo>
                  <a:pt x="19789" y="1613380"/>
                </a:lnTo>
                <a:lnTo>
                  <a:pt x="8162" y="1543489"/>
                </a:lnTo>
                <a:lnTo>
                  <a:pt x="3958" y="1518214"/>
                </a:lnTo>
                <a:lnTo>
                  <a:pt x="0" y="1415118"/>
                </a:lnTo>
                <a:lnTo>
                  <a:pt x="3958" y="1315987"/>
                </a:lnTo>
                <a:lnTo>
                  <a:pt x="19789" y="1212890"/>
                </a:lnTo>
                <a:lnTo>
                  <a:pt x="27704" y="1165308"/>
                </a:lnTo>
                <a:lnTo>
                  <a:pt x="43535" y="1117725"/>
                </a:lnTo>
                <a:lnTo>
                  <a:pt x="55408" y="1070142"/>
                </a:lnTo>
                <a:lnTo>
                  <a:pt x="75196" y="1022559"/>
                </a:lnTo>
                <a:lnTo>
                  <a:pt x="94985" y="974976"/>
                </a:lnTo>
                <a:lnTo>
                  <a:pt x="118731" y="923428"/>
                </a:lnTo>
                <a:lnTo>
                  <a:pt x="142477" y="883776"/>
                </a:lnTo>
                <a:lnTo>
                  <a:pt x="174138" y="840158"/>
                </a:lnTo>
                <a:lnTo>
                  <a:pt x="201842" y="796540"/>
                </a:lnTo>
                <a:lnTo>
                  <a:pt x="229546" y="752923"/>
                </a:lnTo>
                <a:lnTo>
                  <a:pt x="269122" y="713270"/>
                </a:lnTo>
                <a:lnTo>
                  <a:pt x="300783" y="673618"/>
                </a:lnTo>
                <a:lnTo>
                  <a:pt x="340360" y="637931"/>
                </a:lnTo>
                <a:lnTo>
                  <a:pt x="383895" y="602244"/>
                </a:lnTo>
                <a:lnTo>
                  <a:pt x="423472" y="570522"/>
                </a:lnTo>
                <a:lnTo>
                  <a:pt x="467006" y="538800"/>
                </a:lnTo>
                <a:lnTo>
                  <a:pt x="514498" y="511043"/>
                </a:lnTo>
                <a:lnTo>
                  <a:pt x="558032" y="487252"/>
                </a:lnTo>
                <a:lnTo>
                  <a:pt x="605524" y="463460"/>
                </a:lnTo>
                <a:lnTo>
                  <a:pt x="649059" y="443634"/>
                </a:lnTo>
                <a:lnTo>
                  <a:pt x="696551" y="423808"/>
                </a:lnTo>
                <a:lnTo>
                  <a:pt x="744043" y="407947"/>
                </a:lnTo>
                <a:lnTo>
                  <a:pt x="791535" y="396051"/>
                </a:lnTo>
                <a:lnTo>
                  <a:pt x="846943" y="384155"/>
                </a:lnTo>
                <a:lnTo>
                  <a:pt x="941927" y="372260"/>
                </a:lnTo>
                <a:close/>
                <a:moveTo>
                  <a:pt x="1366264" y="0"/>
                </a:moveTo>
                <a:lnTo>
                  <a:pt x="4334934" y="0"/>
                </a:lnTo>
                <a:lnTo>
                  <a:pt x="5805396" y="1469233"/>
                </a:lnTo>
                <a:lnTo>
                  <a:pt x="5837105" y="1508835"/>
                </a:lnTo>
                <a:lnTo>
                  <a:pt x="5872776" y="1544477"/>
                </a:lnTo>
                <a:lnTo>
                  <a:pt x="5904484" y="1588039"/>
                </a:lnTo>
                <a:lnTo>
                  <a:pt x="5932228" y="1631601"/>
                </a:lnTo>
                <a:lnTo>
                  <a:pt x="5963936" y="1675163"/>
                </a:lnTo>
                <a:lnTo>
                  <a:pt x="5987718" y="1718725"/>
                </a:lnTo>
                <a:lnTo>
                  <a:pt x="6011499" y="1766248"/>
                </a:lnTo>
                <a:lnTo>
                  <a:pt x="6031317" y="1813770"/>
                </a:lnTo>
                <a:lnTo>
                  <a:pt x="6051134" y="1857332"/>
                </a:lnTo>
                <a:lnTo>
                  <a:pt x="6063024" y="1904855"/>
                </a:lnTo>
                <a:lnTo>
                  <a:pt x="6078878" y="1960297"/>
                </a:lnTo>
                <a:lnTo>
                  <a:pt x="6086805" y="2007819"/>
                </a:lnTo>
                <a:lnTo>
                  <a:pt x="6102659" y="2106824"/>
                </a:lnTo>
                <a:lnTo>
                  <a:pt x="6106622" y="2209790"/>
                </a:lnTo>
                <a:lnTo>
                  <a:pt x="6102659" y="2304834"/>
                </a:lnTo>
                <a:lnTo>
                  <a:pt x="6086805" y="2407799"/>
                </a:lnTo>
                <a:lnTo>
                  <a:pt x="6078878" y="2455322"/>
                </a:lnTo>
                <a:lnTo>
                  <a:pt x="6063024" y="2506804"/>
                </a:lnTo>
                <a:lnTo>
                  <a:pt x="6051134" y="2554326"/>
                </a:lnTo>
                <a:lnTo>
                  <a:pt x="6031317" y="2605809"/>
                </a:lnTo>
                <a:lnTo>
                  <a:pt x="6011499" y="2649371"/>
                </a:lnTo>
                <a:lnTo>
                  <a:pt x="5987718" y="2696894"/>
                </a:lnTo>
                <a:lnTo>
                  <a:pt x="5963936" y="2740456"/>
                </a:lnTo>
                <a:lnTo>
                  <a:pt x="5932228" y="2784018"/>
                </a:lnTo>
                <a:lnTo>
                  <a:pt x="5904484" y="2823620"/>
                </a:lnTo>
                <a:lnTo>
                  <a:pt x="5872776" y="2867182"/>
                </a:lnTo>
                <a:lnTo>
                  <a:pt x="5837105" y="2906784"/>
                </a:lnTo>
                <a:lnTo>
                  <a:pt x="5805396" y="2946386"/>
                </a:lnTo>
                <a:lnTo>
                  <a:pt x="5761798" y="2985988"/>
                </a:lnTo>
                <a:lnTo>
                  <a:pt x="5722163" y="3017670"/>
                </a:lnTo>
                <a:lnTo>
                  <a:pt x="5678563" y="3053311"/>
                </a:lnTo>
                <a:lnTo>
                  <a:pt x="5634965" y="3081033"/>
                </a:lnTo>
                <a:lnTo>
                  <a:pt x="5591367" y="3108754"/>
                </a:lnTo>
                <a:lnTo>
                  <a:pt x="5547767" y="3132515"/>
                </a:lnTo>
                <a:lnTo>
                  <a:pt x="5500206" y="3156276"/>
                </a:lnTo>
                <a:lnTo>
                  <a:pt x="5456606" y="3176077"/>
                </a:lnTo>
                <a:lnTo>
                  <a:pt x="5409044" y="3195878"/>
                </a:lnTo>
                <a:lnTo>
                  <a:pt x="5361483" y="3211719"/>
                </a:lnTo>
                <a:lnTo>
                  <a:pt x="5305994" y="3223600"/>
                </a:lnTo>
                <a:lnTo>
                  <a:pt x="5258431" y="3235480"/>
                </a:lnTo>
                <a:lnTo>
                  <a:pt x="5159343" y="3247361"/>
                </a:lnTo>
                <a:lnTo>
                  <a:pt x="5060256" y="3255281"/>
                </a:lnTo>
                <a:lnTo>
                  <a:pt x="4961168" y="3247361"/>
                </a:lnTo>
                <a:lnTo>
                  <a:pt x="4858116" y="3235480"/>
                </a:lnTo>
                <a:lnTo>
                  <a:pt x="4810555" y="3223600"/>
                </a:lnTo>
                <a:lnTo>
                  <a:pt x="4762993" y="3211719"/>
                </a:lnTo>
                <a:lnTo>
                  <a:pt x="4711468" y="3195878"/>
                </a:lnTo>
                <a:lnTo>
                  <a:pt x="4667868" y="3176077"/>
                </a:lnTo>
                <a:lnTo>
                  <a:pt x="4620307" y="3156276"/>
                </a:lnTo>
                <a:lnTo>
                  <a:pt x="4568780" y="3132515"/>
                </a:lnTo>
                <a:lnTo>
                  <a:pt x="4529146" y="3108754"/>
                </a:lnTo>
                <a:lnTo>
                  <a:pt x="4485547" y="3081033"/>
                </a:lnTo>
                <a:lnTo>
                  <a:pt x="4441949" y="3053311"/>
                </a:lnTo>
                <a:lnTo>
                  <a:pt x="4398350" y="3017670"/>
                </a:lnTo>
                <a:lnTo>
                  <a:pt x="4358715" y="2985988"/>
                </a:lnTo>
                <a:lnTo>
                  <a:pt x="4319080" y="294638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405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06" y="0"/>
            <a:ext cx="9142589" cy="5143500"/>
          </a:xfrm>
          <a:prstGeom prst="rect">
            <a:avLst/>
          </a:prstGeom>
          <a:gradFill flip="none" rotWithShape="1">
            <a:gsLst>
              <a:gs pos="0">
                <a:srgbClr val="DEF5FE"/>
              </a:gs>
              <a:gs pos="46000">
                <a:srgbClr val="D5EFDB"/>
              </a:gs>
              <a:gs pos="100000">
                <a:srgbClr val="0769B1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>
              <a:latin typeface="Arial Black" panose="020B0A04020102020204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 flipV="1">
            <a:off x="706" y="0"/>
            <a:ext cx="9142589" cy="4512310"/>
          </a:xfrm>
          <a:custGeom>
            <a:avLst/>
            <a:gdLst>
              <a:gd name="connsiteX0" fmla="*/ 18288000 w 18288000"/>
              <a:gd name="connsiteY0" fmla="*/ 0 h 7216054"/>
              <a:gd name="connsiteX1" fmla="*/ 18287998 w 18288000"/>
              <a:gd name="connsiteY1" fmla="*/ 7216054 h 7216054"/>
              <a:gd name="connsiteX2" fmla="*/ 1 w 18288000"/>
              <a:gd name="connsiteY2" fmla="*/ 7216054 h 7216054"/>
              <a:gd name="connsiteX3" fmla="*/ 0 w 18288000"/>
              <a:gd name="connsiteY3" fmla="*/ 5074525 h 7216054"/>
              <a:gd name="connsiteX4" fmla="*/ 72526 w 18288000"/>
              <a:gd name="connsiteY4" fmla="*/ 5081080 h 7216054"/>
              <a:gd name="connsiteX5" fmla="*/ 264555 w 18288000"/>
              <a:gd name="connsiteY5" fmla="*/ 5099401 h 7216054"/>
              <a:gd name="connsiteX6" fmla="*/ 654291 w 18288000"/>
              <a:gd name="connsiteY6" fmla="*/ 5146191 h 7216054"/>
              <a:gd name="connsiteX7" fmla="*/ 1042682 w 18288000"/>
              <a:gd name="connsiteY7" fmla="*/ 5198064 h 7216054"/>
              <a:gd name="connsiteX8" fmla="*/ 1433647 w 18288000"/>
              <a:gd name="connsiteY8" fmla="*/ 5249205 h 7216054"/>
              <a:gd name="connsiteX9" fmla="*/ 1823380 w 18288000"/>
              <a:gd name="connsiteY9" fmla="*/ 5295995 h 7216054"/>
              <a:gd name="connsiteX10" fmla="*/ 2018607 w 18288000"/>
              <a:gd name="connsiteY10" fmla="*/ 5315758 h 7216054"/>
              <a:gd name="connsiteX11" fmla="*/ 2210641 w 18288000"/>
              <a:gd name="connsiteY11" fmla="*/ 5334076 h 7216054"/>
              <a:gd name="connsiteX12" fmla="*/ 2401431 w 18288000"/>
              <a:gd name="connsiteY12" fmla="*/ 5348047 h 7216054"/>
              <a:gd name="connsiteX13" fmla="*/ 2590985 w 18288000"/>
              <a:gd name="connsiteY13" fmla="*/ 5357665 h 7216054"/>
              <a:gd name="connsiteX14" fmla="*/ 2781270 w 18288000"/>
              <a:gd name="connsiteY14" fmla="*/ 5360019 h 7216054"/>
              <a:gd name="connsiteX15" fmla="*/ 2968350 w 18288000"/>
              <a:gd name="connsiteY15" fmla="*/ 5360932 h 7216054"/>
              <a:gd name="connsiteX16" fmla="*/ 3156155 w 18288000"/>
              <a:gd name="connsiteY16" fmla="*/ 5354583 h 7216054"/>
              <a:gd name="connsiteX17" fmla="*/ 3339524 w 18288000"/>
              <a:gd name="connsiteY17" fmla="*/ 5342442 h 7216054"/>
              <a:gd name="connsiteX18" fmla="*/ 3523003 w 18288000"/>
              <a:gd name="connsiteY18" fmla="*/ 5320860 h 7216054"/>
              <a:gd name="connsiteX19" fmla="*/ 3700082 w 18288000"/>
              <a:gd name="connsiteY19" fmla="*/ 5296398 h 7216054"/>
              <a:gd name="connsiteX20" fmla="*/ 3878612 w 18288000"/>
              <a:gd name="connsiteY20" fmla="*/ 5257408 h 7216054"/>
              <a:gd name="connsiteX21" fmla="*/ 4052702 w 18288000"/>
              <a:gd name="connsiteY21" fmla="*/ 5212625 h 7216054"/>
              <a:gd name="connsiteX22" fmla="*/ 4226901 w 18288000"/>
              <a:gd name="connsiteY22" fmla="*/ 5158406 h 7216054"/>
              <a:gd name="connsiteX23" fmla="*/ 4396668 w 18288000"/>
              <a:gd name="connsiteY23" fmla="*/ 5098389 h 7216054"/>
              <a:gd name="connsiteX24" fmla="*/ 4565292 w 18288000"/>
              <a:gd name="connsiteY24" fmla="*/ 5024587 h 7216054"/>
              <a:gd name="connsiteX25" fmla="*/ 4727528 w 18288000"/>
              <a:gd name="connsiteY25" fmla="*/ 4947898 h 7216054"/>
              <a:gd name="connsiteX26" fmla="*/ 4892447 w 18288000"/>
              <a:gd name="connsiteY26" fmla="*/ 4861039 h 7216054"/>
              <a:gd name="connsiteX27" fmla="*/ 5052933 w 18288000"/>
              <a:gd name="connsiteY27" fmla="*/ 4768386 h 7216054"/>
              <a:gd name="connsiteX28" fmla="*/ 5214145 w 18288000"/>
              <a:gd name="connsiteY28" fmla="*/ 4668466 h 7216054"/>
              <a:gd name="connsiteX29" fmla="*/ 5372155 w 18288000"/>
              <a:gd name="connsiteY29" fmla="*/ 4567110 h 7216054"/>
              <a:gd name="connsiteX30" fmla="*/ 5530891 w 18288000"/>
              <a:gd name="connsiteY30" fmla="*/ 4458489 h 7216054"/>
              <a:gd name="connsiteX31" fmla="*/ 5683226 w 18288000"/>
              <a:gd name="connsiteY31" fmla="*/ 4346983 h 7216054"/>
              <a:gd name="connsiteX32" fmla="*/ 5839487 w 18288000"/>
              <a:gd name="connsiteY32" fmla="*/ 4229660 h 7216054"/>
              <a:gd name="connsiteX33" fmla="*/ 5992552 w 18288000"/>
              <a:gd name="connsiteY33" fmla="*/ 4110891 h 7216054"/>
              <a:gd name="connsiteX34" fmla="*/ 6299399 w 18288000"/>
              <a:gd name="connsiteY34" fmla="*/ 3866099 h 7216054"/>
              <a:gd name="connsiteX35" fmla="*/ 6602430 w 18288000"/>
              <a:gd name="connsiteY35" fmla="*/ 3617686 h 7216054"/>
              <a:gd name="connsiteX36" fmla="*/ 6908045 w 18288000"/>
              <a:gd name="connsiteY36" fmla="*/ 3368538 h 7216054"/>
              <a:gd name="connsiteX37" fmla="*/ 7214890 w 18288000"/>
              <a:gd name="connsiteY37" fmla="*/ 3123745 h 7216054"/>
              <a:gd name="connsiteX38" fmla="*/ 7371153 w 18288000"/>
              <a:gd name="connsiteY38" fmla="*/ 3006420 h 7216054"/>
              <a:gd name="connsiteX39" fmla="*/ 7524830 w 18288000"/>
              <a:gd name="connsiteY39" fmla="*/ 2889831 h 7216054"/>
              <a:gd name="connsiteX40" fmla="*/ 7679130 w 18288000"/>
              <a:gd name="connsiteY40" fmla="*/ 2775417 h 7216054"/>
              <a:gd name="connsiteX41" fmla="*/ 7835286 w 18288000"/>
              <a:gd name="connsiteY41" fmla="*/ 2667530 h 7216054"/>
              <a:gd name="connsiteX42" fmla="*/ 7995878 w 18288000"/>
              <a:gd name="connsiteY42" fmla="*/ 2565436 h 7216054"/>
              <a:gd name="connsiteX43" fmla="*/ 8154505 w 18288000"/>
              <a:gd name="connsiteY43" fmla="*/ 2466253 h 7216054"/>
              <a:gd name="connsiteX44" fmla="*/ 8318191 w 18288000"/>
              <a:gd name="connsiteY44" fmla="*/ 2375041 h 7216054"/>
              <a:gd name="connsiteX45" fmla="*/ 8479908 w 18288000"/>
              <a:gd name="connsiteY45" fmla="*/ 2286740 h 7216054"/>
              <a:gd name="connsiteX46" fmla="*/ 8647305 w 18288000"/>
              <a:gd name="connsiteY46" fmla="*/ 2208581 h 7216054"/>
              <a:gd name="connsiteX47" fmla="*/ 8812013 w 18288000"/>
              <a:gd name="connsiteY47" fmla="*/ 2140598 h 7216054"/>
              <a:gd name="connsiteX48" fmla="*/ 8983119 w 18288000"/>
              <a:gd name="connsiteY48" fmla="*/ 2075497 h 7216054"/>
              <a:gd name="connsiteX49" fmla="*/ 9154737 w 18288000"/>
              <a:gd name="connsiteY49" fmla="*/ 2022011 h 7216054"/>
              <a:gd name="connsiteX50" fmla="*/ 9331412 w 18288000"/>
              <a:gd name="connsiteY50" fmla="*/ 1976493 h 7216054"/>
              <a:gd name="connsiteX51" fmla="*/ 9508594 w 18288000"/>
              <a:gd name="connsiteY51" fmla="*/ 1942594 h 7216054"/>
              <a:gd name="connsiteX52" fmla="*/ 9689598 w 18288000"/>
              <a:gd name="connsiteY52" fmla="*/ 1912306 h 7216054"/>
              <a:gd name="connsiteX53" fmla="*/ 9867913 w 18288000"/>
              <a:gd name="connsiteY53" fmla="*/ 1892196 h 7216054"/>
              <a:gd name="connsiteX54" fmla="*/ 10054483 w 18288000"/>
              <a:gd name="connsiteY54" fmla="*/ 1881496 h 7216054"/>
              <a:gd name="connsiteX55" fmla="*/ 10239089 w 18288000"/>
              <a:gd name="connsiteY55" fmla="*/ 1873704 h 7216054"/>
              <a:gd name="connsiteX56" fmla="*/ 10428752 w 18288000"/>
              <a:gd name="connsiteY56" fmla="*/ 1873884 h 7216054"/>
              <a:gd name="connsiteX57" fmla="*/ 10616452 w 18288000"/>
              <a:gd name="connsiteY57" fmla="*/ 1876973 h 7216054"/>
              <a:gd name="connsiteX58" fmla="*/ 10808589 w 18288000"/>
              <a:gd name="connsiteY58" fmla="*/ 1885857 h 7216054"/>
              <a:gd name="connsiteX59" fmla="*/ 10997418 w 18288000"/>
              <a:gd name="connsiteY59" fmla="*/ 1902734 h 7216054"/>
              <a:gd name="connsiteX60" fmla="*/ 11192028 w 18288000"/>
              <a:gd name="connsiteY60" fmla="*/ 1920323 h 7216054"/>
              <a:gd name="connsiteX61" fmla="*/ 11384058 w 18288000"/>
              <a:gd name="connsiteY61" fmla="*/ 1938644 h 7216054"/>
              <a:gd name="connsiteX62" fmla="*/ 11773791 w 18288000"/>
              <a:gd name="connsiteY62" fmla="*/ 1985433 h 7216054"/>
              <a:gd name="connsiteX63" fmla="*/ 12162180 w 18288000"/>
              <a:gd name="connsiteY63" fmla="*/ 2037306 h 7216054"/>
              <a:gd name="connsiteX64" fmla="*/ 12553149 w 18288000"/>
              <a:gd name="connsiteY64" fmla="*/ 2088447 h 7216054"/>
              <a:gd name="connsiteX65" fmla="*/ 12942882 w 18288000"/>
              <a:gd name="connsiteY65" fmla="*/ 2135236 h 7216054"/>
              <a:gd name="connsiteX66" fmla="*/ 13138109 w 18288000"/>
              <a:gd name="connsiteY66" fmla="*/ 2155000 h 7216054"/>
              <a:gd name="connsiteX67" fmla="*/ 13330142 w 18288000"/>
              <a:gd name="connsiteY67" fmla="*/ 2173320 h 7216054"/>
              <a:gd name="connsiteX68" fmla="*/ 13520935 w 18288000"/>
              <a:gd name="connsiteY68" fmla="*/ 2187290 h 7216054"/>
              <a:gd name="connsiteX69" fmla="*/ 13710490 w 18288000"/>
              <a:gd name="connsiteY69" fmla="*/ 2196909 h 7216054"/>
              <a:gd name="connsiteX70" fmla="*/ 13900770 w 18288000"/>
              <a:gd name="connsiteY70" fmla="*/ 2199265 h 7216054"/>
              <a:gd name="connsiteX71" fmla="*/ 14087853 w 18288000"/>
              <a:gd name="connsiteY71" fmla="*/ 2200175 h 7216054"/>
              <a:gd name="connsiteX72" fmla="*/ 14275657 w 18288000"/>
              <a:gd name="connsiteY72" fmla="*/ 2193827 h 7216054"/>
              <a:gd name="connsiteX73" fmla="*/ 14459028 w 18288000"/>
              <a:gd name="connsiteY73" fmla="*/ 2181684 h 7216054"/>
              <a:gd name="connsiteX74" fmla="*/ 14642504 w 18288000"/>
              <a:gd name="connsiteY74" fmla="*/ 2160104 h 7216054"/>
              <a:gd name="connsiteX75" fmla="*/ 14819586 w 18288000"/>
              <a:gd name="connsiteY75" fmla="*/ 2135639 h 7216054"/>
              <a:gd name="connsiteX76" fmla="*/ 14998114 w 18288000"/>
              <a:gd name="connsiteY76" fmla="*/ 2096651 h 7216054"/>
              <a:gd name="connsiteX77" fmla="*/ 15172203 w 18288000"/>
              <a:gd name="connsiteY77" fmla="*/ 2051866 h 7216054"/>
              <a:gd name="connsiteX78" fmla="*/ 15346401 w 18288000"/>
              <a:gd name="connsiteY78" fmla="*/ 1997649 h 7216054"/>
              <a:gd name="connsiteX79" fmla="*/ 15516167 w 18288000"/>
              <a:gd name="connsiteY79" fmla="*/ 1937634 h 7216054"/>
              <a:gd name="connsiteX80" fmla="*/ 15684796 w 18288000"/>
              <a:gd name="connsiteY80" fmla="*/ 1863828 h 7216054"/>
              <a:gd name="connsiteX81" fmla="*/ 15847031 w 18288000"/>
              <a:gd name="connsiteY81" fmla="*/ 1787139 h 7216054"/>
              <a:gd name="connsiteX82" fmla="*/ 16011951 w 18288000"/>
              <a:gd name="connsiteY82" fmla="*/ 1700281 h 7216054"/>
              <a:gd name="connsiteX83" fmla="*/ 16172436 w 18288000"/>
              <a:gd name="connsiteY83" fmla="*/ 1607626 h 7216054"/>
              <a:gd name="connsiteX84" fmla="*/ 16333646 w 18288000"/>
              <a:gd name="connsiteY84" fmla="*/ 1507709 h 7216054"/>
              <a:gd name="connsiteX85" fmla="*/ 16491658 w 18288000"/>
              <a:gd name="connsiteY85" fmla="*/ 1406351 h 7216054"/>
              <a:gd name="connsiteX86" fmla="*/ 16650392 w 18288000"/>
              <a:gd name="connsiteY86" fmla="*/ 1297731 h 7216054"/>
              <a:gd name="connsiteX87" fmla="*/ 16802730 w 18288000"/>
              <a:gd name="connsiteY87" fmla="*/ 1186225 h 7216054"/>
              <a:gd name="connsiteX88" fmla="*/ 16958988 w 18288000"/>
              <a:gd name="connsiteY88" fmla="*/ 1068901 h 7216054"/>
              <a:gd name="connsiteX89" fmla="*/ 17112052 w 18288000"/>
              <a:gd name="connsiteY89" fmla="*/ 950135 h 7216054"/>
              <a:gd name="connsiteX90" fmla="*/ 17418900 w 18288000"/>
              <a:gd name="connsiteY90" fmla="*/ 705341 h 7216054"/>
              <a:gd name="connsiteX91" fmla="*/ 17721934 w 18288000"/>
              <a:gd name="connsiteY91" fmla="*/ 456927 h 7216054"/>
              <a:gd name="connsiteX92" fmla="*/ 18027548 w 18288000"/>
              <a:gd name="connsiteY92" fmla="*/ 207781 h 721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8288000" h="7216054">
                <a:moveTo>
                  <a:pt x="18288000" y="0"/>
                </a:moveTo>
                <a:lnTo>
                  <a:pt x="18287998" y="7216054"/>
                </a:lnTo>
                <a:lnTo>
                  <a:pt x="1" y="7216054"/>
                </a:lnTo>
                <a:lnTo>
                  <a:pt x="0" y="5074525"/>
                </a:lnTo>
                <a:lnTo>
                  <a:pt x="72526" y="5081080"/>
                </a:lnTo>
                <a:lnTo>
                  <a:pt x="264555" y="5099401"/>
                </a:lnTo>
                <a:lnTo>
                  <a:pt x="654291" y="5146191"/>
                </a:lnTo>
                <a:lnTo>
                  <a:pt x="1042682" y="5198064"/>
                </a:lnTo>
                <a:lnTo>
                  <a:pt x="1433647" y="5249205"/>
                </a:lnTo>
                <a:lnTo>
                  <a:pt x="1823380" y="5295995"/>
                </a:lnTo>
                <a:lnTo>
                  <a:pt x="2018607" y="5315758"/>
                </a:lnTo>
                <a:lnTo>
                  <a:pt x="2210641" y="5334076"/>
                </a:lnTo>
                <a:lnTo>
                  <a:pt x="2401431" y="5348047"/>
                </a:lnTo>
                <a:lnTo>
                  <a:pt x="2590985" y="5357665"/>
                </a:lnTo>
                <a:lnTo>
                  <a:pt x="2781270" y="5360019"/>
                </a:lnTo>
                <a:lnTo>
                  <a:pt x="2968350" y="5360932"/>
                </a:lnTo>
                <a:lnTo>
                  <a:pt x="3156155" y="5354583"/>
                </a:lnTo>
                <a:lnTo>
                  <a:pt x="3339524" y="5342442"/>
                </a:lnTo>
                <a:lnTo>
                  <a:pt x="3523003" y="5320860"/>
                </a:lnTo>
                <a:lnTo>
                  <a:pt x="3700082" y="5296398"/>
                </a:lnTo>
                <a:lnTo>
                  <a:pt x="3878612" y="5257408"/>
                </a:lnTo>
                <a:lnTo>
                  <a:pt x="4052702" y="5212625"/>
                </a:lnTo>
                <a:lnTo>
                  <a:pt x="4226901" y="5158406"/>
                </a:lnTo>
                <a:lnTo>
                  <a:pt x="4396668" y="5098389"/>
                </a:lnTo>
                <a:lnTo>
                  <a:pt x="4565292" y="5024587"/>
                </a:lnTo>
                <a:lnTo>
                  <a:pt x="4727528" y="4947898"/>
                </a:lnTo>
                <a:lnTo>
                  <a:pt x="4892447" y="4861039"/>
                </a:lnTo>
                <a:lnTo>
                  <a:pt x="5052933" y="4768386"/>
                </a:lnTo>
                <a:lnTo>
                  <a:pt x="5214145" y="4668466"/>
                </a:lnTo>
                <a:lnTo>
                  <a:pt x="5372155" y="4567110"/>
                </a:lnTo>
                <a:lnTo>
                  <a:pt x="5530891" y="4458489"/>
                </a:lnTo>
                <a:lnTo>
                  <a:pt x="5683226" y="4346983"/>
                </a:lnTo>
                <a:lnTo>
                  <a:pt x="5839487" y="4229660"/>
                </a:lnTo>
                <a:lnTo>
                  <a:pt x="5992552" y="4110891"/>
                </a:lnTo>
                <a:lnTo>
                  <a:pt x="6299399" y="3866099"/>
                </a:lnTo>
                <a:lnTo>
                  <a:pt x="6602430" y="3617686"/>
                </a:lnTo>
                <a:lnTo>
                  <a:pt x="6908045" y="3368538"/>
                </a:lnTo>
                <a:lnTo>
                  <a:pt x="7214890" y="3123745"/>
                </a:lnTo>
                <a:lnTo>
                  <a:pt x="7371153" y="3006420"/>
                </a:lnTo>
                <a:lnTo>
                  <a:pt x="7524830" y="2889831"/>
                </a:lnTo>
                <a:lnTo>
                  <a:pt x="7679130" y="2775417"/>
                </a:lnTo>
                <a:lnTo>
                  <a:pt x="7835286" y="2667530"/>
                </a:lnTo>
                <a:lnTo>
                  <a:pt x="7995878" y="2565436"/>
                </a:lnTo>
                <a:lnTo>
                  <a:pt x="8154505" y="2466253"/>
                </a:lnTo>
                <a:lnTo>
                  <a:pt x="8318191" y="2375041"/>
                </a:lnTo>
                <a:lnTo>
                  <a:pt x="8479908" y="2286740"/>
                </a:lnTo>
                <a:lnTo>
                  <a:pt x="8647305" y="2208581"/>
                </a:lnTo>
                <a:lnTo>
                  <a:pt x="8812013" y="2140598"/>
                </a:lnTo>
                <a:lnTo>
                  <a:pt x="8983119" y="2075497"/>
                </a:lnTo>
                <a:lnTo>
                  <a:pt x="9154737" y="2022011"/>
                </a:lnTo>
                <a:lnTo>
                  <a:pt x="9331412" y="1976493"/>
                </a:lnTo>
                <a:lnTo>
                  <a:pt x="9508594" y="1942594"/>
                </a:lnTo>
                <a:lnTo>
                  <a:pt x="9689598" y="1912306"/>
                </a:lnTo>
                <a:lnTo>
                  <a:pt x="9867913" y="1892196"/>
                </a:lnTo>
                <a:lnTo>
                  <a:pt x="10054483" y="1881496"/>
                </a:lnTo>
                <a:lnTo>
                  <a:pt x="10239089" y="1873704"/>
                </a:lnTo>
                <a:lnTo>
                  <a:pt x="10428752" y="1873884"/>
                </a:lnTo>
                <a:lnTo>
                  <a:pt x="10616452" y="1876973"/>
                </a:lnTo>
                <a:lnTo>
                  <a:pt x="10808589" y="1885857"/>
                </a:lnTo>
                <a:lnTo>
                  <a:pt x="10997418" y="1902734"/>
                </a:lnTo>
                <a:lnTo>
                  <a:pt x="11192028" y="1920323"/>
                </a:lnTo>
                <a:lnTo>
                  <a:pt x="11384058" y="1938644"/>
                </a:lnTo>
                <a:lnTo>
                  <a:pt x="11773791" y="1985433"/>
                </a:lnTo>
                <a:lnTo>
                  <a:pt x="12162180" y="2037306"/>
                </a:lnTo>
                <a:lnTo>
                  <a:pt x="12553149" y="2088447"/>
                </a:lnTo>
                <a:lnTo>
                  <a:pt x="12942882" y="2135236"/>
                </a:lnTo>
                <a:lnTo>
                  <a:pt x="13138109" y="2155000"/>
                </a:lnTo>
                <a:lnTo>
                  <a:pt x="13330142" y="2173320"/>
                </a:lnTo>
                <a:lnTo>
                  <a:pt x="13520935" y="2187290"/>
                </a:lnTo>
                <a:lnTo>
                  <a:pt x="13710490" y="2196909"/>
                </a:lnTo>
                <a:lnTo>
                  <a:pt x="13900770" y="2199265"/>
                </a:lnTo>
                <a:lnTo>
                  <a:pt x="14087853" y="2200175"/>
                </a:lnTo>
                <a:lnTo>
                  <a:pt x="14275657" y="2193827"/>
                </a:lnTo>
                <a:lnTo>
                  <a:pt x="14459028" y="2181684"/>
                </a:lnTo>
                <a:lnTo>
                  <a:pt x="14642504" y="2160104"/>
                </a:lnTo>
                <a:lnTo>
                  <a:pt x="14819586" y="2135639"/>
                </a:lnTo>
                <a:lnTo>
                  <a:pt x="14998114" y="2096651"/>
                </a:lnTo>
                <a:lnTo>
                  <a:pt x="15172203" y="2051866"/>
                </a:lnTo>
                <a:lnTo>
                  <a:pt x="15346401" y="1997649"/>
                </a:lnTo>
                <a:lnTo>
                  <a:pt x="15516167" y="1937634"/>
                </a:lnTo>
                <a:lnTo>
                  <a:pt x="15684796" y="1863828"/>
                </a:lnTo>
                <a:lnTo>
                  <a:pt x="15847031" y="1787139"/>
                </a:lnTo>
                <a:lnTo>
                  <a:pt x="16011951" y="1700281"/>
                </a:lnTo>
                <a:lnTo>
                  <a:pt x="16172436" y="1607626"/>
                </a:lnTo>
                <a:lnTo>
                  <a:pt x="16333646" y="1507709"/>
                </a:lnTo>
                <a:lnTo>
                  <a:pt x="16491658" y="1406351"/>
                </a:lnTo>
                <a:lnTo>
                  <a:pt x="16650392" y="1297731"/>
                </a:lnTo>
                <a:lnTo>
                  <a:pt x="16802730" y="1186225"/>
                </a:lnTo>
                <a:lnTo>
                  <a:pt x="16958988" y="1068901"/>
                </a:lnTo>
                <a:lnTo>
                  <a:pt x="17112052" y="950135"/>
                </a:lnTo>
                <a:lnTo>
                  <a:pt x="17418900" y="705341"/>
                </a:lnTo>
                <a:lnTo>
                  <a:pt x="17721934" y="456927"/>
                </a:lnTo>
                <a:lnTo>
                  <a:pt x="18027548" y="207781"/>
                </a:lnTo>
                <a:close/>
              </a:path>
            </a:pathLst>
          </a:custGeom>
          <a:gradFill flip="none" rotWithShape="1">
            <a:gsLst>
              <a:gs pos="0">
                <a:srgbClr val="0769B1"/>
              </a:gs>
              <a:gs pos="48000">
                <a:srgbClr val="85C9E7"/>
              </a:gs>
              <a:gs pos="100000">
                <a:srgbClr val="D5EFDB"/>
              </a:gs>
            </a:gsLst>
            <a:lin ang="156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>
              <a:latin typeface="Arial Black" panose="020B0A040201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764620" y="404311"/>
            <a:ext cx="7022306" cy="3930331"/>
            <a:chOff x="3514083" y="-134375"/>
            <a:chExt cx="14046778" cy="7861874"/>
          </a:xfrm>
        </p:grpSpPr>
        <p:sp>
          <p:nvSpPr>
            <p:cNvPr id="15" name="TextBox 14"/>
            <p:cNvSpPr txBox="1"/>
            <p:nvPr/>
          </p:nvSpPr>
          <p:spPr>
            <a:xfrm>
              <a:off x="3514083" y="-134375"/>
              <a:ext cx="14046778" cy="1846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800" dirty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Iberoamérica necesita </a:t>
              </a:r>
              <a:r>
                <a:rPr lang="es-ES" sz="1800" dirty="0" smtClean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crecer</a:t>
              </a:r>
              <a:r>
                <a:rPr lang="es-ES" sz="1800" dirty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, innovar y </a:t>
              </a:r>
              <a:r>
                <a:rPr lang="es-ES" sz="1800" dirty="0" smtClean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competir…, </a:t>
              </a:r>
              <a:r>
                <a:rPr lang="es-ES" sz="1800" dirty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pero sin renunciar a la seguridad, la salud, </a:t>
              </a:r>
              <a:endParaRPr lang="es-ES" sz="1800" dirty="0" smtClean="0">
                <a:solidFill>
                  <a:schemeClr val="bg2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  <a:p>
              <a:pPr algn="r"/>
              <a:r>
                <a:rPr lang="es-ES" sz="1800" dirty="0" smtClean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la </a:t>
              </a:r>
              <a:r>
                <a:rPr lang="es-ES" sz="1800" dirty="0">
                  <a:solidFill>
                    <a:schemeClr val="bg2"/>
                  </a:solidFill>
                  <a:latin typeface="Arial Black" panose="020B0A04020102020204" pitchFamily="34" charset="0"/>
                  <a:ea typeface="Roboto Black" panose="02000000000000000000" pitchFamily="2" charset="0"/>
                  <a:cs typeface="Open Sans Light" panose="020B0306030504020204" pitchFamily="34" charset="0"/>
                </a:rPr>
                <a:t>dignidad laboral y la justicia social</a:t>
              </a:r>
              <a:endParaRPr lang="ru-RU" sz="1800" dirty="0">
                <a:solidFill>
                  <a:schemeClr val="bg2"/>
                </a:solidFill>
                <a:latin typeface="Arial Black" panose="020B0A04020102020204" pitchFamily="34" charset="0"/>
                <a:ea typeface="Roboto Black" panose="02000000000000000000" pitchFamily="2" charset="0"/>
                <a:cs typeface="Open Sans Light" panose="020B0306030504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42455" y="6526986"/>
              <a:ext cx="7307957" cy="1200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i="1" dirty="0">
                  <a:solidFill>
                    <a:srgbClr val="0769B1"/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rPr>
                <a:t>La OISS renueva su compromiso con una Iberoamérica más segura, saludable y preparada para los desafíos del trabajo del futuro.</a:t>
              </a:r>
              <a:endParaRPr lang="ru-RU" sz="1100" b="1" i="1" dirty="0">
                <a:solidFill>
                  <a:srgbClr val="0769B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8321">
            <a:off x="361660" y="879126"/>
            <a:ext cx="2923289" cy="408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851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47000" decel="53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1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19550" y="3458274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 smtClean="0">
                <a:solidFill>
                  <a:srgbClr val="21B4D1"/>
                </a:solidFill>
                <a:latin typeface="Arial Black" panose="020B0A04020102020204" pitchFamily="34" charset="0"/>
              </a:rPr>
              <a:t>Muchas gracias</a:t>
            </a:r>
            <a:endParaRPr lang="es-ES" sz="4500" dirty="0">
              <a:solidFill>
                <a:srgbClr val="21B4D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790" y="1115696"/>
            <a:ext cx="5254130" cy="2226166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>
            <a:off x="3053279" y="4288931"/>
            <a:ext cx="30231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i="1" dirty="0">
                <a:solidFill>
                  <a:srgbClr val="3CC5E0"/>
                </a:solidFill>
                <a:latin typeface="Arial Narrow" panose="020B0606020202030204" pitchFamily="34" charset="0"/>
              </a:rPr>
              <a:t>Dra. Gina Magnolia </a:t>
            </a:r>
            <a:r>
              <a:rPr lang="es-ES" sz="1100" i="1" dirty="0" smtClean="0">
                <a:solidFill>
                  <a:srgbClr val="3CC5E0"/>
                </a:solidFill>
                <a:latin typeface="Arial Narrow" panose="020B0606020202030204" pitchFamily="34" charset="0"/>
              </a:rPr>
              <a:t>Riaño Barón</a:t>
            </a:r>
          </a:p>
          <a:p>
            <a:pPr algn="ctr"/>
            <a:r>
              <a:rPr lang="es-ES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Secretaria General </a:t>
            </a:r>
            <a:r>
              <a:rPr lang="es-ES" sz="11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de la OISS</a:t>
            </a:r>
            <a:endParaRPr lang="es-ES" sz="1100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48" y="392950"/>
            <a:ext cx="1137614" cy="516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Narrow_2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7524</TotalTime>
  <Words>1182</Words>
  <Application>Microsoft Office PowerPoint</Application>
  <PresentationFormat>Presentación en pantalla (16:9)</PresentationFormat>
  <Paragraphs>181</Paragraphs>
  <Slides>20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20</vt:i4>
      </vt:variant>
    </vt:vector>
  </HeadingPairs>
  <TitlesOfParts>
    <vt:vector size="40" baseType="lpstr">
      <vt:lpstr>Arial</vt:lpstr>
      <vt:lpstr>Arial Black</vt:lpstr>
      <vt:lpstr>Arial Narrow</vt:lpstr>
      <vt:lpstr>Calibri</vt:lpstr>
      <vt:lpstr>Fjalla One</vt:lpstr>
      <vt:lpstr>Georgia</vt:lpstr>
      <vt:lpstr>Lato Light</vt:lpstr>
      <vt:lpstr>Open Sans</vt:lpstr>
      <vt:lpstr>Open Sans Light</vt:lpstr>
      <vt:lpstr>Roboto</vt:lpstr>
      <vt:lpstr>Roboto Black</vt:lpstr>
      <vt:lpstr>Roboto Light</vt:lpstr>
      <vt:lpstr>Wingdings</vt:lpstr>
      <vt:lpstr>Wingdings 2</vt:lpstr>
      <vt:lpstr>Wingdings 3</vt:lpstr>
      <vt:lpstr>1_Tema de Office</vt:lpstr>
      <vt:lpstr>Diseño personalizado</vt:lpstr>
      <vt:lpstr>2_Diseño personalizado</vt:lpstr>
      <vt:lpstr>1_Diseño personalizado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Carlos Santos Garcia</cp:lastModifiedBy>
  <cp:revision>238</cp:revision>
  <dcterms:created xsi:type="dcterms:W3CDTF">2021-01-28T13:16:50Z</dcterms:created>
  <dcterms:modified xsi:type="dcterms:W3CDTF">2026-06-04T07:02:52Z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