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343" r:id="rId2"/>
    <p:sldId id="442" r:id="rId3"/>
    <p:sldId id="351" r:id="rId4"/>
    <p:sldId id="660" r:id="rId5"/>
    <p:sldId id="662" r:id="rId6"/>
    <p:sldId id="661" r:id="rId7"/>
    <p:sldId id="659" r:id="rId8"/>
    <p:sldId id="663" r:id="rId9"/>
    <p:sldId id="664" r:id="rId10"/>
    <p:sldId id="665" r:id="rId11"/>
    <p:sldId id="666" r:id="rId12"/>
    <p:sldId id="348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003366"/>
    <a:srgbClr val="005674"/>
    <a:srgbClr val="007FAC"/>
    <a:srgbClr val="3BA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9062DF-BAEF-4518-B3A7-396D9FDF8E1D}" v="105" dt="2025-06-10T21:39:10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ladys Andrade Carcamo" userId="b9e5751e-0daf-483e-8248-6035aac6de4f" providerId="ADAL" clId="{2B9062DF-BAEF-4518-B3A7-396D9FDF8E1D}"/>
    <pc:docChg chg="undo custSel addSld delSld modSld sldOrd">
      <pc:chgData name="Gladys Andrade Carcamo" userId="b9e5751e-0daf-483e-8248-6035aac6de4f" providerId="ADAL" clId="{2B9062DF-BAEF-4518-B3A7-396D9FDF8E1D}" dt="2025-06-10T21:39:10.971" v="5697" actId="20577"/>
      <pc:docMkLst>
        <pc:docMk/>
      </pc:docMkLst>
      <pc:sldChg chg="modSp mod">
        <pc:chgData name="Gladys Andrade Carcamo" userId="b9e5751e-0daf-483e-8248-6035aac6de4f" providerId="ADAL" clId="{2B9062DF-BAEF-4518-B3A7-396D9FDF8E1D}" dt="2025-06-10T20:36:10.518" v="4942" actId="207"/>
        <pc:sldMkLst>
          <pc:docMk/>
          <pc:sldMk cId="2940245379" sldId="351"/>
        </pc:sldMkLst>
        <pc:spChg chg="mod">
          <ac:chgData name="Gladys Andrade Carcamo" userId="b9e5751e-0daf-483e-8248-6035aac6de4f" providerId="ADAL" clId="{2B9062DF-BAEF-4518-B3A7-396D9FDF8E1D}" dt="2025-06-10T20:15:58.755" v="4835" actId="255"/>
          <ac:spMkLst>
            <pc:docMk/>
            <pc:sldMk cId="2940245379" sldId="351"/>
            <ac:spMk id="2" creationId="{00000000-0000-0000-0000-000000000000}"/>
          </ac:spMkLst>
        </pc:spChg>
        <pc:graphicFrameChg chg="mod modGraphic">
          <ac:chgData name="Gladys Andrade Carcamo" userId="b9e5751e-0daf-483e-8248-6035aac6de4f" providerId="ADAL" clId="{2B9062DF-BAEF-4518-B3A7-396D9FDF8E1D}" dt="2025-06-10T20:36:10.518" v="4942" actId="207"/>
          <ac:graphicFrameMkLst>
            <pc:docMk/>
            <pc:sldMk cId="2940245379" sldId="351"/>
            <ac:graphicFrameMk id="7" creationId="{E38C70AD-521B-72D4-64D3-FB1893DDA92B}"/>
          </ac:graphicFrameMkLst>
        </pc:graphicFrameChg>
      </pc:sldChg>
      <pc:sldChg chg="modSp del">
        <pc:chgData name="Gladys Andrade Carcamo" userId="b9e5751e-0daf-483e-8248-6035aac6de4f" providerId="ADAL" clId="{2B9062DF-BAEF-4518-B3A7-396D9FDF8E1D}" dt="2025-06-10T20:33:15.327" v="4924" actId="47"/>
        <pc:sldMkLst>
          <pc:docMk/>
          <pc:sldMk cId="3008694239" sldId="352"/>
        </pc:sldMkLst>
        <pc:graphicFrameChg chg="mod">
          <ac:chgData name="Gladys Andrade Carcamo" userId="b9e5751e-0daf-483e-8248-6035aac6de4f" providerId="ADAL" clId="{2B9062DF-BAEF-4518-B3A7-396D9FDF8E1D}" dt="2025-06-10T20:27:09.010" v="4894"/>
          <ac:graphicFrameMkLst>
            <pc:docMk/>
            <pc:sldMk cId="3008694239" sldId="352"/>
            <ac:graphicFrameMk id="9" creationId="{783CF914-0BAE-FDC4-ED0E-DDC4AAF95021}"/>
          </ac:graphicFrameMkLst>
        </pc:graphicFrameChg>
      </pc:sldChg>
      <pc:sldChg chg="addSp modSp del mod">
        <pc:chgData name="Gladys Andrade Carcamo" userId="b9e5751e-0daf-483e-8248-6035aac6de4f" providerId="ADAL" clId="{2B9062DF-BAEF-4518-B3A7-396D9FDF8E1D}" dt="2025-06-10T21:17:00.918" v="5590" actId="47"/>
        <pc:sldMkLst>
          <pc:docMk/>
          <pc:sldMk cId="1358781272" sldId="353"/>
        </pc:sldMkLst>
        <pc:spChg chg="mod">
          <ac:chgData name="Gladys Andrade Carcamo" userId="b9e5751e-0daf-483e-8248-6035aac6de4f" providerId="ADAL" clId="{2B9062DF-BAEF-4518-B3A7-396D9FDF8E1D}" dt="2025-06-10T16:02:13.184" v="75" actId="255"/>
          <ac:spMkLst>
            <pc:docMk/>
            <pc:sldMk cId="1358781272" sldId="353"/>
            <ac:spMk id="2" creationId="{00000000-0000-0000-0000-000000000000}"/>
          </ac:spMkLst>
        </pc:spChg>
        <pc:spChg chg="add mod">
          <ac:chgData name="Gladys Andrade Carcamo" userId="b9e5751e-0daf-483e-8248-6035aac6de4f" providerId="ADAL" clId="{2B9062DF-BAEF-4518-B3A7-396D9FDF8E1D}" dt="2025-06-10T20:09:39.649" v="4736"/>
          <ac:spMkLst>
            <pc:docMk/>
            <pc:sldMk cId="1358781272" sldId="353"/>
            <ac:spMk id="3" creationId="{2128D18D-5057-25F5-EB57-5E72B9416FBF}"/>
          </ac:spMkLst>
        </pc:spChg>
        <pc:spChg chg="add mod">
          <ac:chgData name="Gladys Andrade Carcamo" userId="b9e5751e-0daf-483e-8248-6035aac6de4f" providerId="ADAL" clId="{2B9062DF-BAEF-4518-B3A7-396D9FDF8E1D}" dt="2025-06-10T20:10:27.382" v="4798" actId="14100"/>
          <ac:spMkLst>
            <pc:docMk/>
            <pc:sldMk cId="1358781272" sldId="353"/>
            <ac:spMk id="5" creationId="{F6B4C322-F62A-E42C-5150-D2CE981EF936}"/>
          </ac:spMkLst>
        </pc:spChg>
        <pc:spChg chg="add mod">
          <ac:chgData name="Gladys Andrade Carcamo" userId="b9e5751e-0daf-483e-8248-6035aac6de4f" providerId="ADAL" clId="{2B9062DF-BAEF-4518-B3A7-396D9FDF8E1D}" dt="2025-06-10T20:50:35.325" v="5200" actId="1076"/>
          <ac:spMkLst>
            <pc:docMk/>
            <pc:sldMk cId="1358781272" sldId="353"/>
            <ac:spMk id="7" creationId="{B015A101-CBDB-30BB-BD0A-E0F17E2725DD}"/>
          </ac:spMkLst>
        </pc:spChg>
      </pc:sldChg>
      <pc:sldChg chg="add del">
        <pc:chgData name="Gladys Andrade Carcamo" userId="b9e5751e-0daf-483e-8248-6035aac6de4f" providerId="ADAL" clId="{2B9062DF-BAEF-4518-B3A7-396D9FDF8E1D}" dt="2025-06-10T21:17:06.432" v="5591" actId="47"/>
        <pc:sldMkLst>
          <pc:docMk/>
          <pc:sldMk cId="3477761427" sldId="408"/>
        </pc:sldMkLst>
      </pc:sldChg>
      <pc:sldChg chg="modSp mod">
        <pc:chgData name="Gladys Andrade Carcamo" userId="b9e5751e-0daf-483e-8248-6035aac6de4f" providerId="ADAL" clId="{2B9062DF-BAEF-4518-B3A7-396D9FDF8E1D}" dt="2025-06-10T20:39:30.879" v="4946" actId="255"/>
        <pc:sldMkLst>
          <pc:docMk/>
          <pc:sldMk cId="718836386" sldId="442"/>
        </pc:sldMkLst>
        <pc:spChg chg="mod">
          <ac:chgData name="Gladys Andrade Carcamo" userId="b9e5751e-0daf-483e-8248-6035aac6de4f" providerId="ADAL" clId="{2B9062DF-BAEF-4518-B3A7-396D9FDF8E1D}" dt="2025-06-10T20:39:30.879" v="4946" actId="255"/>
          <ac:spMkLst>
            <pc:docMk/>
            <pc:sldMk cId="718836386" sldId="442"/>
            <ac:spMk id="5" creationId="{00000000-0000-0000-0000-000000000000}"/>
          </ac:spMkLst>
        </pc:spChg>
      </pc:sldChg>
      <pc:sldChg chg="addSp modSp del mod">
        <pc:chgData name="Gladys Andrade Carcamo" userId="b9e5751e-0daf-483e-8248-6035aac6de4f" providerId="ADAL" clId="{2B9062DF-BAEF-4518-B3A7-396D9FDF8E1D}" dt="2025-06-10T21:23:29.522" v="5612" actId="47"/>
        <pc:sldMkLst>
          <pc:docMk/>
          <pc:sldMk cId="3689174042" sldId="654"/>
        </pc:sldMkLst>
        <pc:spChg chg="add mod">
          <ac:chgData name="Gladys Andrade Carcamo" userId="b9e5751e-0daf-483e-8248-6035aac6de4f" providerId="ADAL" clId="{2B9062DF-BAEF-4518-B3A7-396D9FDF8E1D}" dt="2025-06-10T20:36:42.281" v="4944" actId="1076"/>
          <ac:spMkLst>
            <pc:docMk/>
            <pc:sldMk cId="3689174042" sldId="654"/>
            <ac:spMk id="3" creationId="{A5084B6A-B9CA-69BB-A21A-000C2878B132}"/>
          </ac:spMkLst>
        </pc:spChg>
      </pc:sldChg>
      <pc:sldChg chg="modSp add del mod">
        <pc:chgData name="Gladys Andrade Carcamo" userId="b9e5751e-0daf-483e-8248-6035aac6de4f" providerId="ADAL" clId="{2B9062DF-BAEF-4518-B3A7-396D9FDF8E1D}" dt="2025-06-10T21:17:17.784" v="5594" actId="47"/>
        <pc:sldMkLst>
          <pc:docMk/>
          <pc:sldMk cId="3349170016" sldId="655"/>
        </pc:sldMkLst>
        <pc:spChg chg="mod">
          <ac:chgData name="Gladys Andrade Carcamo" userId="b9e5751e-0daf-483e-8248-6035aac6de4f" providerId="ADAL" clId="{2B9062DF-BAEF-4518-B3A7-396D9FDF8E1D}" dt="2025-06-10T20:06:35.495" v="4733" actId="20577"/>
          <ac:spMkLst>
            <pc:docMk/>
            <pc:sldMk cId="3349170016" sldId="655"/>
            <ac:spMk id="3" creationId="{2B3E25B7-B80B-C0F8-A8A0-75BE7181BC5D}"/>
          </ac:spMkLst>
        </pc:spChg>
      </pc:sldChg>
      <pc:sldChg chg="modSp add del mod">
        <pc:chgData name="Gladys Andrade Carcamo" userId="b9e5751e-0daf-483e-8248-6035aac6de4f" providerId="ADAL" clId="{2B9062DF-BAEF-4518-B3A7-396D9FDF8E1D}" dt="2025-06-10T19:57:12.290" v="4406" actId="47"/>
        <pc:sldMkLst>
          <pc:docMk/>
          <pc:sldMk cId="3190279561" sldId="656"/>
        </pc:sldMkLst>
        <pc:spChg chg="mod">
          <ac:chgData name="Gladys Andrade Carcamo" userId="b9e5751e-0daf-483e-8248-6035aac6de4f" providerId="ADAL" clId="{2B9062DF-BAEF-4518-B3A7-396D9FDF8E1D}" dt="2025-06-10T19:55:15.460" v="4303" actId="21"/>
          <ac:spMkLst>
            <pc:docMk/>
            <pc:sldMk cId="3190279561" sldId="656"/>
            <ac:spMk id="3" creationId="{BE20D58D-C878-81BD-E53A-C3228990BA7E}"/>
          </ac:spMkLst>
        </pc:spChg>
      </pc:sldChg>
      <pc:sldChg chg="modSp add del mod">
        <pc:chgData name="Gladys Andrade Carcamo" userId="b9e5751e-0daf-483e-8248-6035aac6de4f" providerId="ADAL" clId="{2B9062DF-BAEF-4518-B3A7-396D9FDF8E1D}" dt="2025-06-10T21:17:16.710" v="5593" actId="47"/>
        <pc:sldMkLst>
          <pc:docMk/>
          <pc:sldMk cId="150938494" sldId="657"/>
        </pc:sldMkLst>
        <pc:spChg chg="mod">
          <ac:chgData name="Gladys Andrade Carcamo" userId="b9e5751e-0daf-483e-8248-6035aac6de4f" providerId="ADAL" clId="{2B9062DF-BAEF-4518-B3A7-396D9FDF8E1D}" dt="2025-06-10T19:58:19.813" v="4407" actId="12"/>
          <ac:spMkLst>
            <pc:docMk/>
            <pc:sldMk cId="150938494" sldId="657"/>
            <ac:spMk id="3" creationId="{081AB5E1-F90D-10D5-6DA9-AE83FA7B50EE}"/>
          </ac:spMkLst>
        </pc:spChg>
      </pc:sldChg>
      <pc:sldChg chg="add del">
        <pc:chgData name="Gladys Andrade Carcamo" userId="b9e5751e-0daf-483e-8248-6035aac6de4f" providerId="ADAL" clId="{2B9062DF-BAEF-4518-B3A7-396D9FDF8E1D}" dt="2025-06-10T21:17:15.348" v="5592" actId="47"/>
        <pc:sldMkLst>
          <pc:docMk/>
          <pc:sldMk cId="959460428" sldId="658"/>
        </pc:sldMkLst>
      </pc:sldChg>
      <pc:sldChg chg="add del">
        <pc:chgData name="Gladys Andrade Carcamo" userId="b9e5751e-0daf-483e-8248-6035aac6de4f" providerId="ADAL" clId="{2B9062DF-BAEF-4518-B3A7-396D9FDF8E1D}" dt="2025-06-10T18:06:02.229" v="2375" actId="2890"/>
        <pc:sldMkLst>
          <pc:docMk/>
          <pc:sldMk cId="1664424977" sldId="658"/>
        </pc:sldMkLst>
      </pc:sldChg>
      <pc:sldChg chg="add del">
        <pc:chgData name="Gladys Andrade Carcamo" userId="b9e5751e-0daf-483e-8248-6035aac6de4f" providerId="ADAL" clId="{2B9062DF-BAEF-4518-B3A7-396D9FDF8E1D}" dt="2025-06-10T18:06:03.817" v="2377" actId="2890"/>
        <pc:sldMkLst>
          <pc:docMk/>
          <pc:sldMk cId="4293354844" sldId="658"/>
        </pc:sldMkLst>
      </pc:sldChg>
      <pc:sldChg chg="addSp delSp modSp new mod modAnim">
        <pc:chgData name="Gladys Andrade Carcamo" userId="b9e5751e-0daf-483e-8248-6035aac6de4f" providerId="ADAL" clId="{2B9062DF-BAEF-4518-B3A7-396D9FDF8E1D}" dt="2025-06-10T21:37:50.870" v="5696" actId="1076"/>
        <pc:sldMkLst>
          <pc:docMk/>
          <pc:sldMk cId="3463997562" sldId="659"/>
        </pc:sldMkLst>
        <pc:spChg chg="del">
          <ac:chgData name="Gladys Andrade Carcamo" userId="b9e5751e-0daf-483e-8248-6035aac6de4f" providerId="ADAL" clId="{2B9062DF-BAEF-4518-B3A7-396D9FDF8E1D}" dt="2025-06-10T20:11:27.130" v="4813" actId="478"/>
          <ac:spMkLst>
            <pc:docMk/>
            <pc:sldMk cId="3463997562" sldId="659"/>
            <ac:spMk id="2" creationId="{26EA0005-A334-919A-9207-2D275E09A01F}"/>
          </ac:spMkLst>
        </pc:spChg>
        <pc:spChg chg="add">
          <ac:chgData name="Gladys Andrade Carcamo" userId="b9e5751e-0daf-483e-8248-6035aac6de4f" providerId="ADAL" clId="{2B9062DF-BAEF-4518-B3A7-396D9FDF8E1D}" dt="2025-06-10T20:11:57.062" v="4814"/>
          <ac:spMkLst>
            <pc:docMk/>
            <pc:sldMk cId="3463997562" sldId="659"/>
            <ac:spMk id="3" creationId="{2B640DB3-20FC-7A2F-21BF-786DB85733DF}"/>
          </ac:spMkLst>
        </pc:spChg>
        <pc:spChg chg="add">
          <ac:chgData name="Gladys Andrade Carcamo" userId="b9e5751e-0daf-483e-8248-6035aac6de4f" providerId="ADAL" clId="{2B9062DF-BAEF-4518-B3A7-396D9FDF8E1D}" dt="2025-06-10T20:12:00.625" v="4815"/>
          <ac:spMkLst>
            <pc:docMk/>
            <pc:sldMk cId="3463997562" sldId="659"/>
            <ac:spMk id="4" creationId="{A6141099-0E9E-8797-7DDF-52FDB1127A34}"/>
          </ac:spMkLst>
        </pc:spChg>
        <pc:spChg chg="add del mod">
          <ac:chgData name="Gladys Andrade Carcamo" userId="b9e5751e-0daf-483e-8248-6035aac6de4f" providerId="ADAL" clId="{2B9062DF-BAEF-4518-B3A7-396D9FDF8E1D}" dt="2025-06-10T20:12:34.528" v="4821"/>
          <ac:spMkLst>
            <pc:docMk/>
            <pc:sldMk cId="3463997562" sldId="659"/>
            <ac:spMk id="5" creationId="{CA1B07FC-0B98-3515-26C6-6C9FE39F36F0}"/>
          </ac:spMkLst>
        </pc:spChg>
        <pc:spChg chg="add">
          <ac:chgData name="Gladys Andrade Carcamo" userId="b9e5751e-0daf-483e-8248-6035aac6de4f" providerId="ADAL" clId="{2B9062DF-BAEF-4518-B3A7-396D9FDF8E1D}" dt="2025-06-10T20:12:09.351" v="4817"/>
          <ac:spMkLst>
            <pc:docMk/>
            <pc:sldMk cId="3463997562" sldId="659"/>
            <ac:spMk id="6" creationId="{A5B07D3E-FF48-6D08-03DF-151CB8DEB41B}"/>
          </ac:spMkLst>
        </pc:spChg>
        <pc:spChg chg="add del mod">
          <ac:chgData name="Gladys Andrade Carcamo" userId="b9e5751e-0daf-483e-8248-6035aac6de4f" providerId="ADAL" clId="{2B9062DF-BAEF-4518-B3A7-396D9FDF8E1D}" dt="2025-06-10T20:12:34.528" v="4823"/>
          <ac:spMkLst>
            <pc:docMk/>
            <pc:sldMk cId="3463997562" sldId="659"/>
            <ac:spMk id="7" creationId="{E56B26DB-2E8C-CB88-2C1A-BB36DA1BACB5}"/>
          </ac:spMkLst>
        </pc:spChg>
        <pc:spChg chg="add del mod">
          <ac:chgData name="Gladys Andrade Carcamo" userId="b9e5751e-0daf-483e-8248-6035aac6de4f" providerId="ADAL" clId="{2B9062DF-BAEF-4518-B3A7-396D9FDF8E1D}" dt="2025-06-10T21:37:04.729" v="5687" actId="478"/>
          <ac:spMkLst>
            <pc:docMk/>
            <pc:sldMk cId="3463997562" sldId="659"/>
            <ac:spMk id="8" creationId="{8DE45630-9672-5E24-4DF8-695CC0EB5D10}"/>
          </ac:spMkLst>
        </pc:spChg>
        <pc:spChg chg="add mod">
          <ac:chgData name="Gladys Andrade Carcamo" userId="b9e5751e-0daf-483e-8248-6035aac6de4f" providerId="ADAL" clId="{2B9062DF-BAEF-4518-B3A7-396D9FDF8E1D}" dt="2025-06-10T21:37:25.526" v="5692" actId="14100"/>
          <ac:spMkLst>
            <pc:docMk/>
            <pc:sldMk cId="3463997562" sldId="659"/>
            <ac:spMk id="10" creationId="{56D728DD-9833-B781-B297-5DF2E7A14E8C}"/>
          </ac:spMkLst>
        </pc:spChg>
        <pc:spChg chg="add mod">
          <ac:chgData name="Gladys Andrade Carcamo" userId="b9e5751e-0daf-483e-8248-6035aac6de4f" providerId="ADAL" clId="{2B9062DF-BAEF-4518-B3A7-396D9FDF8E1D}" dt="2025-06-10T21:37:38.716" v="5694" actId="14100"/>
          <ac:spMkLst>
            <pc:docMk/>
            <pc:sldMk cId="3463997562" sldId="659"/>
            <ac:spMk id="11" creationId="{DD724B02-E55F-15A5-293D-D7738EA32358}"/>
          </ac:spMkLst>
        </pc:spChg>
        <pc:spChg chg="mod">
          <ac:chgData name="Gladys Andrade Carcamo" userId="b9e5751e-0daf-483e-8248-6035aac6de4f" providerId="ADAL" clId="{2B9062DF-BAEF-4518-B3A7-396D9FDF8E1D}" dt="2025-06-10T21:37:50.870" v="5696" actId="1076"/>
          <ac:spMkLst>
            <pc:docMk/>
            <pc:sldMk cId="3463997562" sldId="659"/>
            <ac:spMk id="13" creationId="{75D52DAD-3E01-A281-3B0E-1793403D75A8}"/>
          </ac:spMkLst>
        </pc:spChg>
        <pc:grpChg chg="add mod">
          <ac:chgData name="Gladys Andrade Carcamo" userId="b9e5751e-0daf-483e-8248-6035aac6de4f" providerId="ADAL" clId="{2B9062DF-BAEF-4518-B3A7-396D9FDF8E1D}" dt="2025-06-10T21:37:50.870" v="5696" actId="1076"/>
          <ac:grpSpMkLst>
            <pc:docMk/>
            <pc:sldMk cId="3463997562" sldId="659"/>
            <ac:grpSpMk id="12" creationId="{DA0D9439-F85F-C232-3F8A-5E58707DC998}"/>
          </ac:grpSpMkLst>
        </pc:grpChg>
        <pc:picChg chg="add del">
          <ac:chgData name="Gladys Andrade Carcamo" userId="b9e5751e-0daf-483e-8248-6035aac6de4f" providerId="ADAL" clId="{2B9062DF-BAEF-4518-B3A7-396D9FDF8E1D}" dt="2025-06-10T21:35:14.392" v="5623" actId="478"/>
          <ac:picMkLst>
            <pc:docMk/>
            <pc:sldMk cId="3463997562" sldId="659"/>
            <ac:picMk id="9" creationId="{2D3DECD2-2A76-BFB0-5A2B-FE493EFA04EA}"/>
          </ac:picMkLst>
        </pc:picChg>
        <pc:picChg chg="mod">
          <ac:chgData name="Gladys Andrade Carcamo" userId="b9e5751e-0daf-483e-8248-6035aac6de4f" providerId="ADAL" clId="{2B9062DF-BAEF-4518-B3A7-396D9FDF8E1D}" dt="2025-06-10T21:37:50.870" v="5696" actId="1076"/>
          <ac:picMkLst>
            <pc:docMk/>
            <pc:sldMk cId="3463997562" sldId="659"/>
            <ac:picMk id="14" creationId="{91B59BFD-6DD8-817E-99F1-6FC072E858B0}"/>
          </ac:picMkLst>
        </pc:picChg>
      </pc:sldChg>
      <pc:sldChg chg="addSp delSp modSp add mod">
        <pc:chgData name="Gladys Andrade Carcamo" userId="b9e5751e-0daf-483e-8248-6035aac6de4f" providerId="ADAL" clId="{2B9062DF-BAEF-4518-B3A7-396D9FDF8E1D}" dt="2025-06-10T20:32:45.234" v="4923" actId="339"/>
        <pc:sldMkLst>
          <pc:docMk/>
          <pc:sldMk cId="2908717406" sldId="660"/>
        </pc:sldMkLst>
        <pc:spChg chg="mod">
          <ac:chgData name="Gladys Andrade Carcamo" userId="b9e5751e-0daf-483e-8248-6035aac6de4f" providerId="ADAL" clId="{2B9062DF-BAEF-4518-B3A7-396D9FDF8E1D}" dt="2025-06-10T20:23:08.624" v="4859" actId="1076"/>
          <ac:spMkLst>
            <pc:docMk/>
            <pc:sldMk cId="2908717406" sldId="660"/>
            <ac:spMk id="2" creationId="{2CC3197B-D94E-2D7D-1260-73BD6B3E7DA5}"/>
          </ac:spMkLst>
        </pc:spChg>
        <pc:spChg chg="add mod">
          <ac:chgData name="Gladys Andrade Carcamo" userId="b9e5751e-0daf-483e-8248-6035aac6de4f" providerId="ADAL" clId="{2B9062DF-BAEF-4518-B3A7-396D9FDF8E1D}" dt="2025-06-10T20:24:23.636" v="4869" actId="14100"/>
          <ac:spMkLst>
            <pc:docMk/>
            <pc:sldMk cId="2908717406" sldId="660"/>
            <ac:spMk id="4" creationId="{5C946994-D507-15C2-5485-43B09C450D1A}"/>
          </ac:spMkLst>
        </pc:spChg>
        <pc:spChg chg="add mod ord">
          <ac:chgData name="Gladys Andrade Carcamo" userId="b9e5751e-0daf-483e-8248-6035aac6de4f" providerId="ADAL" clId="{2B9062DF-BAEF-4518-B3A7-396D9FDF8E1D}" dt="2025-06-10T20:31:06.185" v="4916" actId="339"/>
          <ac:spMkLst>
            <pc:docMk/>
            <pc:sldMk cId="2908717406" sldId="660"/>
            <ac:spMk id="8" creationId="{C4245D6E-320B-002F-CB89-1E720B901D95}"/>
          </ac:spMkLst>
        </pc:spChg>
        <pc:spChg chg="add mod ord">
          <ac:chgData name="Gladys Andrade Carcamo" userId="b9e5751e-0daf-483e-8248-6035aac6de4f" providerId="ADAL" clId="{2B9062DF-BAEF-4518-B3A7-396D9FDF8E1D}" dt="2025-06-10T20:31:26.482" v="4918" actId="339"/>
          <ac:spMkLst>
            <pc:docMk/>
            <pc:sldMk cId="2908717406" sldId="660"/>
            <ac:spMk id="9" creationId="{04365B9A-00B0-42EB-E5A3-E9DDE57BD014}"/>
          </ac:spMkLst>
        </pc:spChg>
        <pc:spChg chg="add mod">
          <ac:chgData name="Gladys Andrade Carcamo" userId="b9e5751e-0daf-483e-8248-6035aac6de4f" providerId="ADAL" clId="{2B9062DF-BAEF-4518-B3A7-396D9FDF8E1D}" dt="2025-06-10T20:32:05.338" v="4920" actId="207"/>
          <ac:spMkLst>
            <pc:docMk/>
            <pc:sldMk cId="2908717406" sldId="660"/>
            <ac:spMk id="12" creationId="{AA041F0E-BDAE-8B48-A992-9EA6B4EB3F62}"/>
          </ac:spMkLst>
        </pc:spChg>
        <pc:graphicFrameChg chg="add del mod modGraphic">
          <ac:chgData name="Gladys Andrade Carcamo" userId="b9e5751e-0daf-483e-8248-6035aac6de4f" providerId="ADAL" clId="{2B9062DF-BAEF-4518-B3A7-396D9FDF8E1D}" dt="2025-06-10T20:23:40.015" v="4862" actId="478"/>
          <ac:graphicFrameMkLst>
            <pc:docMk/>
            <pc:sldMk cId="2908717406" sldId="660"/>
            <ac:graphicFrameMk id="3" creationId="{29EA8D45-D3F1-69CD-0799-976A1EDA5010}"/>
          </ac:graphicFrameMkLst>
        </pc:graphicFrameChg>
        <pc:graphicFrameChg chg="del">
          <ac:chgData name="Gladys Andrade Carcamo" userId="b9e5751e-0daf-483e-8248-6035aac6de4f" providerId="ADAL" clId="{2B9062DF-BAEF-4518-B3A7-396D9FDF8E1D}" dt="2025-06-10T20:22:11.341" v="4857" actId="478"/>
          <ac:graphicFrameMkLst>
            <pc:docMk/>
            <pc:sldMk cId="2908717406" sldId="660"/>
            <ac:graphicFrameMk id="7" creationId="{0E56C96F-4273-58BC-F929-1797359AF5EC}"/>
          </ac:graphicFrameMkLst>
        </pc:graphicFrameChg>
        <pc:picChg chg="add mod">
          <ac:chgData name="Gladys Andrade Carcamo" userId="b9e5751e-0daf-483e-8248-6035aac6de4f" providerId="ADAL" clId="{2B9062DF-BAEF-4518-B3A7-396D9FDF8E1D}" dt="2025-06-10T20:24:30.473" v="4872" actId="14100"/>
          <ac:picMkLst>
            <pc:docMk/>
            <pc:sldMk cId="2908717406" sldId="660"/>
            <ac:picMk id="5" creationId="{964C4BCE-49F8-EF4D-8A9C-B6F0158D2F59}"/>
          </ac:picMkLst>
        </pc:picChg>
        <pc:picChg chg="add mod">
          <ac:chgData name="Gladys Andrade Carcamo" userId="b9e5751e-0daf-483e-8248-6035aac6de4f" providerId="ADAL" clId="{2B9062DF-BAEF-4518-B3A7-396D9FDF8E1D}" dt="2025-06-10T20:24:33.583" v="4873" actId="14100"/>
          <ac:picMkLst>
            <pc:docMk/>
            <pc:sldMk cId="2908717406" sldId="660"/>
            <ac:picMk id="6" creationId="{CC7CF5FF-902E-0430-D77C-1DB8DA36CD13}"/>
          </ac:picMkLst>
        </pc:picChg>
        <pc:picChg chg="add mod ord">
          <ac:chgData name="Gladys Andrade Carcamo" userId="b9e5751e-0daf-483e-8248-6035aac6de4f" providerId="ADAL" clId="{2B9062DF-BAEF-4518-B3A7-396D9FDF8E1D}" dt="2025-06-10T20:32:45.234" v="4923" actId="339"/>
          <ac:picMkLst>
            <pc:docMk/>
            <pc:sldMk cId="2908717406" sldId="660"/>
            <ac:picMk id="10" creationId="{D81B1127-DC6B-4EFD-F94E-46DDD5C3A60D}"/>
          </ac:picMkLst>
        </pc:picChg>
      </pc:sldChg>
      <pc:sldChg chg="addSp delSp modSp new mod ord">
        <pc:chgData name="Gladys Andrade Carcamo" userId="b9e5751e-0daf-483e-8248-6035aac6de4f" providerId="ADAL" clId="{2B9062DF-BAEF-4518-B3A7-396D9FDF8E1D}" dt="2025-06-10T21:11:51.656" v="5388"/>
        <pc:sldMkLst>
          <pc:docMk/>
          <pc:sldMk cId="1956631249" sldId="661"/>
        </pc:sldMkLst>
        <pc:spChg chg="mod">
          <ac:chgData name="Gladys Andrade Carcamo" userId="b9e5751e-0daf-483e-8248-6035aac6de4f" providerId="ADAL" clId="{2B9062DF-BAEF-4518-B3A7-396D9FDF8E1D}" dt="2025-06-10T20:47:20.162" v="5167" actId="1076"/>
          <ac:spMkLst>
            <pc:docMk/>
            <pc:sldMk cId="1956631249" sldId="661"/>
            <ac:spMk id="2" creationId="{F00B038E-975F-5089-A30E-7FA0839497E1}"/>
          </ac:spMkLst>
        </pc:spChg>
        <pc:spChg chg="add del mod">
          <ac:chgData name="Gladys Andrade Carcamo" userId="b9e5751e-0daf-483e-8248-6035aac6de4f" providerId="ADAL" clId="{2B9062DF-BAEF-4518-B3A7-396D9FDF8E1D}" dt="2025-06-10T20:51:18.701" v="5207" actId="478"/>
          <ac:spMkLst>
            <pc:docMk/>
            <pc:sldMk cId="1956631249" sldId="661"/>
            <ac:spMk id="5" creationId="{96C9C429-BDCD-07A4-C254-FB6216B9CCFE}"/>
          </ac:spMkLst>
        </pc:spChg>
        <pc:spChg chg="add del mod">
          <ac:chgData name="Gladys Andrade Carcamo" userId="b9e5751e-0daf-483e-8248-6035aac6de4f" providerId="ADAL" clId="{2B9062DF-BAEF-4518-B3A7-396D9FDF8E1D}" dt="2025-06-10T20:51:19.994" v="5208" actId="478"/>
          <ac:spMkLst>
            <pc:docMk/>
            <pc:sldMk cId="1956631249" sldId="661"/>
            <ac:spMk id="6" creationId="{375221A8-ABEB-7185-5840-753F17C0015C}"/>
          </ac:spMkLst>
        </pc:spChg>
        <pc:spChg chg="add mod">
          <ac:chgData name="Gladys Andrade Carcamo" userId="b9e5751e-0daf-483e-8248-6035aac6de4f" providerId="ADAL" clId="{2B9062DF-BAEF-4518-B3A7-396D9FDF8E1D}" dt="2025-06-10T21:10:33.227" v="5383" actId="207"/>
          <ac:spMkLst>
            <pc:docMk/>
            <pc:sldMk cId="1956631249" sldId="661"/>
            <ac:spMk id="7" creationId="{AE44C8B0-F24E-D066-F90A-6F778FDB27BD}"/>
          </ac:spMkLst>
        </pc:spChg>
        <pc:spChg chg="add del mod">
          <ac:chgData name="Gladys Andrade Carcamo" userId="b9e5751e-0daf-483e-8248-6035aac6de4f" providerId="ADAL" clId="{2B9062DF-BAEF-4518-B3A7-396D9FDF8E1D}" dt="2025-06-10T20:51:21.029" v="5209" actId="478"/>
          <ac:spMkLst>
            <pc:docMk/>
            <pc:sldMk cId="1956631249" sldId="661"/>
            <ac:spMk id="15" creationId="{2136A88C-5072-91F6-C4CF-FB9E2F47B96A}"/>
          </ac:spMkLst>
        </pc:spChg>
        <pc:spChg chg="add del mod">
          <ac:chgData name="Gladys Andrade Carcamo" userId="b9e5751e-0daf-483e-8248-6035aac6de4f" providerId="ADAL" clId="{2B9062DF-BAEF-4518-B3A7-396D9FDF8E1D}" dt="2025-06-10T20:51:56.046" v="5212" actId="478"/>
          <ac:spMkLst>
            <pc:docMk/>
            <pc:sldMk cId="1956631249" sldId="661"/>
            <ac:spMk id="16" creationId="{75308E96-1DC0-9106-0478-C0672AB60A5D}"/>
          </ac:spMkLst>
        </pc:spChg>
        <pc:spChg chg="add del mod">
          <ac:chgData name="Gladys Andrade Carcamo" userId="b9e5751e-0daf-483e-8248-6035aac6de4f" providerId="ADAL" clId="{2B9062DF-BAEF-4518-B3A7-396D9FDF8E1D}" dt="2025-06-10T21:02:52.951" v="5324" actId="478"/>
          <ac:spMkLst>
            <pc:docMk/>
            <pc:sldMk cId="1956631249" sldId="661"/>
            <ac:spMk id="17" creationId="{66023AAE-9795-275E-3D66-E9261C9804FA}"/>
          </ac:spMkLst>
        </pc:spChg>
        <pc:spChg chg="add del mod">
          <ac:chgData name="Gladys Andrade Carcamo" userId="b9e5751e-0daf-483e-8248-6035aac6de4f" providerId="ADAL" clId="{2B9062DF-BAEF-4518-B3A7-396D9FDF8E1D}" dt="2025-06-10T21:04:44.208" v="5340" actId="478"/>
          <ac:spMkLst>
            <pc:docMk/>
            <pc:sldMk cId="1956631249" sldId="661"/>
            <ac:spMk id="18" creationId="{3D71F6E6-69F5-64B7-3640-4D1B867405A3}"/>
          </ac:spMkLst>
        </pc:spChg>
        <pc:spChg chg="add del mod">
          <ac:chgData name="Gladys Andrade Carcamo" userId="b9e5751e-0daf-483e-8248-6035aac6de4f" providerId="ADAL" clId="{2B9062DF-BAEF-4518-B3A7-396D9FDF8E1D}" dt="2025-06-10T21:09:15.235" v="5374" actId="478"/>
          <ac:spMkLst>
            <pc:docMk/>
            <pc:sldMk cId="1956631249" sldId="661"/>
            <ac:spMk id="19" creationId="{802D31B9-9E12-2604-6A7F-CC571EE6B197}"/>
          </ac:spMkLst>
        </pc:spChg>
        <pc:spChg chg="add mod">
          <ac:chgData name="Gladys Andrade Carcamo" userId="b9e5751e-0daf-483e-8248-6035aac6de4f" providerId="ADAL" clId="{2B9062DF-BAEF-4518-B3A7-396D9FDF8E1D}" dt="2025-06-10T21:10:39.587" v="5384" actId="207"/>
          <ac:spMkLst>
            <pc:docMk/>
            <pc:sldMk cId="1956631249" sldId="661"/>
            <ac:spMk id="42" creationId="{82EF8630-4C6D-804E-81B7-B94AEAFDCCA5}"/>
          </ac:spMkLst>
        </pc:spChg>
        <pc:spChg chg="add mod">
          <ac:chgData name="Gladys Andrade Carcamo" userId="b9e5751e-0daf-483e-8248-6035aac6de4f" providerId="ADAL" clId="{2B9062DF-BAEF-4518-B3A7-396D9FDF8E1D}" dt="2025-06-10T20:58:04.930" v="5274"/>
          <ac:spMkLst>
            <pc:docMk/>
            <pc:sldMk cId="1956631249" sldId="661"/>
            <ac:spMk id="43" creationId="{43A23DC2-4291-2881-E355-7318101FFEEF}"/>
          </ac:spMkLst>
        </pc:spChg>
        <pc:spChg chg="add mod">
          <ac:chgData name="Gladys Andrade Carcamo" userId="b9e5751e-0daf-483e-8248-6035aac6de4f" providerId="ADAL" clId="{2B9062DF-BAEF-4518-B3A7-396D9FDF8E1D}" dt="2025-06-10T21:10:47.523" v="5385" actId="207"/>
          <ac:spMkLst>
            <pc:docMk/>
            <pc:sldMk cId="1956631249" sldId="661"/>
            <ac:spMk id="45" creationId="{DFD97F36-3415-2618-64EA-91F57131809C}"/>
          </ac:spMkLst>
        </pc:spChg>
        <pc:spChg chg="add mod">
          <ac:chgData name="Gladys Andrade Carcamo" userId="b9e5751e-0daf-483e-8248-6035aac6de4f" providerId="ADAL" clId="{2B9062DF-BAEF-4518-B3A7-396D9FDF8E1D}" dt="2025-06-10T21:10:52.291" v="5386" actId="207"/>
          <ac:spMkLst>
            <pc:docMk/>
            <pc:sldMk cId="1956631249" sldId="661"/>
            <ac:spMk id="46" creationId="{C9ED99E8-EEE8-277F-6378-729E22485160}"/>
          </ac:spMkLst>
        </pc:spChg>
        <pc:spChg chg="add mod">
          <ac:chgData name="Gladys Andrade Carcamo" userId="b9e5751e-0daf-483e-8248-6035aac6de4f" providerId="ADAL" clId="{2B9062DF-BAEF-4518-B3A7-396D9FDF8E1D}" dt="2025-06-10T21:09:19.914" v="5375" actId="1076"/>
          <ac:spMkLst>
            <pc:docMk/>
            <pc:sldMk cId="1956631249" sldId="661"/>
            <ac:spMk id="47" creationId="{AE055189-5F1A-ACBE-DD7C-35AAF24FA2C1}"/>
          </ac:spMkLst>
        </pc:spChg>
        <pc:spChg chg="add mod">
          <ac:chgData name="Gladys Andrade Carcamo" userId="b9e5751e-0daf-483e-8248-6035aac6de4f" providerId="ADAL" clId="{2B9062DF-BAEF-4518-B3A7-396D9FDF8E1D}" dt="2025-06-10T21:02:36.303" v="5320" actId="1076"/>
          <ac:spMkLst>
            <pc:docMk/>
            <pc:sldMk cId="1956631249" sldId="661"/>
            <ac:spMk id="49" creationId="{1ACCBF3D-4CD6-FC88-0D35-7CC8C5E4073F}"/>
          </ac:spMkLst>
        </pc:spChg>
        <pc:spChg chg="add mod">
          <ac:chgData name="Gladys Andrade Carcamo" userId="b9e5751e-0daf-483e-8248-6035aac6de4f" providerId="ADAL" clId="{2B9062DF-BAEF-4518-B3A7-396D9FDF8E1D}" dt="2025-06-10T21:04:12.359" v="5335" actId="1076"/>
          <ac:spMkLst>
            <pc:docMk/>
            <pc:sldMk cId="1956631249" sldId="661"/>
            <ac:spMk id="53" creationId="{8B4F8468-50FD-C06A-3ACC-596AD3BA8CDC}"/>
          </ac:spMkLst>
        </pc:spChg>
        <pc:spChg chg="add mod">
          <ac:chgData name="Gladys Andrade Carcamo" userId="b9e5751e-0daf-483e-8248-6035aac6de4f" providerId="ADAL" clId="{2B9062DF-BAEF-4518-B3A7-396D9FDF8E1D}" dt="2025-06-10T21:07:19.343" v="5356" actId="14100"/>
          <ac:spMkLst>
            <pc:docMk/>
            <pc:sldMk cId="1956631249" sldId="661"/>
            <ac:spMk id="56" creationId="{E147546A-E866-F809-AB8E-58F6628758BF}"/>
          </ac:spMkLst>
        </pc:spChg>
        <pc:spChg chg="add mod">
          <ac:chgData name="Gladys Andrade Carcamo" userId="b9e5751e-0daf-483e-8248-6035aac6de4f" providerId="ADAL" clId="{2B9062DF-BAEF-4518-B3A7-396D9FDF8E1D}" dt="2025-06-10T21:08:30.040" v="5367" actId="5793"/>
          <ac:spMkLst>
            <pc:docMk/>
            <pc:sldMk cId="1956631249" sldId="661"/>
            <ac:spMk id="59" creationId="{2028E340-690E-1C04-3470-44E995CFF2FC}"/>
          </ac:spMkLst>
        </pc:spChg>
        <pc:spChg chg="add mod">
          <ac:chgData name="Gladys Andrade Carcamo" userId="b9e5751e-0daf-483e-8248-6035aac6de4f" providerId="ADAL" clId="{2B9062DF-BAEF-4518-B3A7-396D9FDF8E1D}" dt="2025-06-10T21:10:11.937" v="5382" actId="123"/>
          <ac:spMkLst>
            <pc:docMk/>
            <pc:sldMk cId="1956631249" sldId="661"/>
            <ac:spMk id="62" creationId="{F6A4C01A-247A-78EB-9F1F-E67DBDAAC632}"/>
          </ac:spMkLst>
        </pc:spChg>
        <pc:picChg chg="add">
          <ac:chgData name="Gladys Andrade Carcamo" userId="b9e5751e-0daf-483e-8248-6035aac6de4f" providerId="ADAL" clId="{2B9062DF-BAEF-4518-B3A7-396D9FDF8E1D}" dt="2025-06-10T20:45:55.725" v="5155"/>
          <ac:picMkLst>
            <pc:docMk/>
            <pc:sldMk cId="1956631249" sldId="661"/>
            <ac:picMk id="3" creationId="{43B915FA-3BD2-3674-45BC-0CA005784995}"/>
          </ac:picMkLst>
        </pc:picChg>
        <pc:picChg chg="add mod">
          <ac:chgData name="Gladys Andrade Carcamo" userId="b9e5751e-0daf-483e-8248-6035aac6de4f" providerId="ADAL" clId="{2B9062DF-BAEF-4518-B3A7-396D9FDF8E1D}" dt="2025-06-10T20:47:12.119" v="5165" actId="14100"/>
          <ac:picMkLst>
            <pc:docMk/>
            <pc:sldMk cId="1956631249" sldId="661"/>
            <ac:picMk id="4" creationId="{9C625CB0-F0B2-F8BA-351E-D31985808AE2}"/>
          </ac:picMkLst>
        </pc:picChg>
        <pc:picChg chg="add del mod">
          <ac:chgData name="Gladys Andrade Carcamo" userId="b9e5751e-0daf-483e-8248-6035aac6de4f" providerId="ADAL" clId="{2B9062DF-BAEF-4518-B3A7-396D9FDF8E1D}" dt="2025-06-10T20:57:50.443" v="5270" actId="478"/>
          <ac:picMkLst>
            <pc:docMk/>
            <pc:sldMk cId="1956631249" sldId="661"/>
            <ac:picMk id="25" creationId="{7066987B-B62F-1294-4F0A-8B2A0D38CBB9}"/>
          </ac:picMkLst>
        </pc:picChg>
        <pc:picChg chg="add">
          <ac:chgData name="Gladys Andrade Carcamo" userId="b9e5751e-0daf-483e-8248-6035aac6de4f" providerId="ADAL" clId="{2B9062DF-BAEF-4518-B3A7-396D9FDF8E1D}" dt="2025-06-10T20:52:10.252" v="5215"/>
          <ac:picMkLst>
            <pc:docMk/>
            <pc:sldMk cId="1956631249" sldId="661"/>
            <ac:picMk id="26" creationId="{306DE22B-2A73-3B11-9F78-B011E18432DF}"/>
          </ac:picMkLst>
        </pc:picChg>
        <pc:picChg chg="add del mod">
          <ac:chgData name="Gladys Andrade Carcamo" userId="b9e5751e-0daf-483e-8248-6035aac6de4f" providerId="ADAL" clId="{2B9062DF-BAEF-4518-B3A7-396D9FDF8E1D}" dt="2025-06-10T20:58:33.924" v="5278" actId="478"/>
          <ac:picMkLst>
            <pc:docMk/>
            <pc:sldMk cId="1956631249" sldId="661"/>
            <ac:picMk id="27" creationId="{4D395011-7A0C-3509-D8CA-FD28EFDDE1E0}"/>
          </ac:picMkLst>
        </pc:picChg>
        <pc:picChg chg="add del mod">
          <ac:chgData name="Gladys Andrade Carcamo" userId="b9e5751e-0daf-483e-8248-6035aac6de4f" providerId="ADAL" clId="{2B9062DF-BAEF-4518-B3A7-396D9FDF8E1D}" dt="2025-06-10T20:59:09.812" v="5285" actId="478"/>
          <ac:picMkLst>
            <pc:docMk/>
            <pc:sldMk cId="1956631249" sldId="661"/>
            <ac:picMk id="28" creationId="{9BE0D3A5-B41B-96F3-6869-DE82CBD7108A}"/>
          </ac:picMkLst>
        </pc:picChg>
        <pc:picChg chg="add del mod">
          <ac:chgData name="Gladys Andrade Carcamo" userId="b9e5751e-0daf-483e-8248-6035aac6de4f" providerId="ADAL" clId="{2B9062DF-BAEF-4518-B3A7-396D9FDF8E1D}" dt="2025-06-10T20:59:52.492" v="5293" actId="478"/>
          <ac:picMkLst>
            <pc:docMk/>
            <pc:sldMk cId="1956631249" sldId="661"/>
            <ac:picMk id="29" creationId="{F4C86DB0-62B5-5A80-8B66-90E0CBDF18B3}"/>
          </ac:picMkLst>
        </pc:picChg>
        <pc:picChg chg="add">
          <ac:chgData name="Gladys Andrade Carcamo" userId="b9e5751e-0daf-483e-8248-6035aac6de4f" providerId="ADAL" clId="{2B9062DF-BAEF-4518-B3A7-396D9FDF8E1D}" dt="2025-06-10T20:58:39.102" v="5279"/>
          <ac:picMkLst>
            <pc:docMk/>
            <pc:sldMk cId="1956631249" sldId="661"/>
            <ac:picMk id="44" creationId="{0B2568D2-3650-6282-678C-CE30886BE7FE}"/>
          </ac:picMkLst>
        </pc:picChg>
        <pc:cxnChg chg="del mod">
          <ac:chgData name="Gladys Andrade Carcamo" userId="b9e5751e-0daf-483e-8248-6035aac6de4f" providerId="ADAL" clId="{2B9062DF-BAEF-4518-B3A7-396D9FDF8E1D}" dt="2025-06-10T21:02:09.406" v="5313" actId="478"/>
          <ac:cxnSpMkLst>
            <pc:docMk/>
            <pc:sldMk cId="1956631249" sldId="661"/>
            <ac:cxnSpMk id="8" creationId="{95A6726F-C276-7B28-0AC0-C528557B89F1}"/>
          </ac:cxnSpMkLst>
        </pc:cxnChg>
        <pc:cxnChg chg="mod">
          <ac:chgData name="Gladys Andrade Carcamo" userId="b9e5751e-0daf-483e-8248-6035aac6de4f" providerId="ADAL" clId="{2B9062DF-BAEF-4518-B3A7-396D9FDF8E1D}" dt="2025-06-10T21:02:40.742" v="5321" actId="14100"/>
          <ac:cxnSpMkLst>
            <pc:docMk/>
            <pc:sldMk cId="1956631249" sldId="661"/>
            <ac:cxnSpMk id="9" creationId="{0737E432-AD91-7091-A8DE-38452B28130F}"/>
          </ac:cxnSpMkLst>
        </pc:cxnChg>
        <pc:cxnChg chg="del mod">
          <ac:chgData name="Gladys Andrade Carcamo" userId="b9e5751e-0daf-483e-8248-6035aac6de4f" providerId="ADAL" clId="{2B9062DF-BAEF-4518-B3A7-396D9FDF8E1D}" dt="2025-06-10T21:02:46.643" v="5322" actId="478"/>
          <ac:cxnSpMkLst>
            <pc:docMk/>
            <pc:sldMk cId="1956631249" sldId="661"/>
            <ac:cxnSpMk id="10" creationId="{87841137-14C8-A40C-3844-EB32F5734096}"/>
          </ac:cxnSpMkLst>
        </pc:cxnChg>
        <pc:cxnChg chg="add del mod">
          <ac:chgData name="Gladys Andrade Carcamo" userId="b9e5751e-0daf-483e-8248-6035aac6de4f" providerId="ADAL" clId="{2B9062DF-BAEF-4518-B3A7-396D9FDF8E1D}" dt="2025-06-10T21:02:55.627" v="5325" actId="478"/>
          <ac:cxnSpMkLst>
            <pc:docMk/>
            <pc:sldMk cId="1956631249" sldId="661"/>
            <ac:cxnSpMk id="11" creationId="{0A4332E3-8D3D-3491-4B7A-0037C88AE4FD}"/>
          </ac:cxnSpMkLst>
        </pc:cxnChg>
        <pc:cxnChg chg="add del mod">
          <ac:chgData name="Gladys Andrade Carcamo" userId="b9e5751e-0daf-483e-8248-6035aac6de4f" providerId="ADAL" clId="{2B9062DF-BAEF-4518-B3A7-396D9FDF8E1D}" dt="2025-06-10T21:04:38.099" v="5338" actId="478"/>
          <ac:cxnSpMkLst>
            <pc:docMk/>
            <pc:sldMk cId="1956631249" sldId="661"/>
            <ac:cxnSpMk id="12" creationId="{4F1BB04C-7A8C-57CB-64E1-D13C5E27B127}"/>
          </ac:cxnSpMkLst>
        </pc:cxnChg>
        <pc:cxnChg chg="del mod">
          <ac:chgData name="Gladys Andrade Carcamo" userId="b9e5751e-0daf-483e-8248-6035aac6de4f" providerId="ADAL" clId="{2B9062DF-BAEF-4518-B3A7-396D9FDF8E1D}" dt="2025-06-10T21:04:40.604" v="5339" actId="478"/>
          <ac:cxnSpMkLst>
            <pc:docMk/>
            <pc:sldMk cId="1956631249" sldId="661"/>
            <ac:cxnSpMk id="13" creationId="{1EDE109E-679E-D962-343B-DCE23C369EEF}"/>
          </ac:cxnSpMkLst>
        </pc:cxnChg>
        <pc:cxnChg chg="del mod">
          <ac:chgData name="Gladys Andrade Carcamo" userId="b9e5751e-0daf-483e-8248-6035aac6de4f" providerId="ADAL" clId="{2B9062DF-BAEF-4518-B3A7-396D9FDF8E1D}" dt="2025-06-10T21:04:54.013" v="5341" actId="478"/>
          <ac:cxnSpMkLst>
            <pc:docMk/>
            <pc:sldMk cId="1956631249" sldId="661"/>
            <ac:cxnSpMk id="14" creationId="{E35C5F85-02F5-7ECC-E5FF-FAEC8106263B}"/>
          </ac:cxnSpMkLst>
        </pc:cxnChg>
        <pc:cxnChg chg="add del mod">
          <ac:chgData name="Gladys Andrade Carcamo" userId="b9e5751e-0daf-483e-8248-6035aac6de4f" providerId="ADAL" clId="{2B9062DF-BAEF-4518-B3A7-396D9FDF8E1D}" dt="2025-06-10T21:05:02.304" v="5344" actId="478"/>
          <ac:cxnSpMkLst>
            <pc:docMk/>
            <pc:sldMk cId="1956631249" sldId="661"/>
            <ac:cxnSpMk id="38" creationId="{AE710E75-A329-E49B-AA6C-6FCA5DDEE090}"/>
          </ac:cxnSpMkLst>
        </pc:cxnChg>
        <pc:cxnChg chg="add del mod">
          <ac:chgData name="Gladys Andrade Carcamo" userId="b9e5751e-0daf-483e-8248-6035aac6de4f" providerId="ADAL" clId="{2B9062DF-BAEF-4518-B3A7-396D9FDF8E1D}" dt="2025-06-10T21:04:59.967" v="5343" actId="478"/>
          <ac:cxnSpMkLst>
            <pc:docMk/>
            <pc:sldMk cId="1956631249" sldId="661"/>
            <ac:cxnSpMk id="39" creationId="{B4293FFA-FE2F-C912-B2C2-827C9D398FBC}"/>
          </ac:cxnSpMkLst>
        </pc:cxnChg>
        <pc:cxnChg chg="add mod">
          <ac:chgData name="Gladys Andrade Carcamo" userId="b9e5751e-0daf-483e-8248-6035aac6de4f" providerId="ADAL" clId="{2B9062DF-BAEF-4518-B3A7-396D9FDF8E1D}" dt="2025-06-10T21:04:26.624" v="5337" actId="1076"/>
          <ac:cxnSpMkLst>
            <pc:docMk/>
            <pc:sldMk cId="1956631249" sldId="661"/>
            <ac:cxnSpMk id="54" creationId="{A3F41698-E05A-F0F5-0AB6-A477A46D51B2}"/>
          </ac:cxnSpMkLst>
        </pc:cxnChg>
        <pc:cxnChg chg="add mod">
          <ac:chgData name="Gladys Andrade Carcamo" userId="b9e5751e-0daf-483e-8248-6035aac6de4f" providerId="ADAL" clId="{2B9062DF-BAEF-4518-B3A7-396D9FDF8E1D}" dt="2025-06-10T21:07:22.553" v="5357" actId="1076"/>
          <ac:cxnSpMkLst>
            <pc:docMk/>
            <pc:sldMk cId="1956631249" sldId="661"/>
            <ac:cxnSpMk id="57" creationId="{7E070F6F-BD3F-AAF9-E7B6-EAD7AA4D0E84}"/>
          </ac:cxnSpMkLst>
        </pc:cxnChg>
        <pc:cxnChg chg="add mod">
          <ac:chgData name="Gladys Andrade Carcamo" userId="b9e5751e-0daf-483e-8248-6035aac6de4f" providerId="ADAL" clId="{2B9062DF-BAEF-4518-B3A7-396D9FDF8E1D}" dt="2025-06-10T21:09:09.106" v="5373" actId="1035"/>
          <ac:cxnSpMkLst>
            <pc:docMk/>
            <pc:sldMk cId="1956631249" sldId="661"/>
            <ac:cxnSpMk id="60" creationId="{47B7C25A-552A-3445-AE26-51B7CCC806DE}"/>
          </ac:cxnSpMkLst>
        </pc:cxnChg>
      </pc:sldChg>
      <pc:sldChg chg="addSp delSp modSp new mod">
        <pc:chgData name="Gladys Andrade Carcamo" userId="b9e5751e-0daf-483e-8248-6035aac6de4f" providerId="ADAL" clId="{2B9062DF-BAEF-4518-B3A7-396D9FDF8E1D}" dt="2025-06-10T21:39:10.971" v="5697" actId="20577"/>
        <pc:sldMkLst>
          <pc:docMk/>
          <pc:sldMk cId="2707372285" sldId="662"/>
        </pc:sldMkLst>
        <pc:spChg chg="del">
          <ac:chgData name="Gladys Andrade Carcamo" userId="b9e5751e-0daf-483e-8248-6035aac6de4f" providerId="ADAL" clId="{2B9062DF-BAEF-4518-B3A7-396D9FDF8E1D}" dt="2025-06-10T21:20:58.741" v="5596" actId="478"/>
          <ac:spMkLst>
            <pc:docMk/>
            <pc:sldMk cId="2707372285" sldId="662"/>
            <ac:spMk id="2" creationId="{E0185D4A-BBF8-967E-58A8-EC38CCC1F0A3}"/>
          </ac:spMkLst>
        </pc:spChg>
        <pc:spChg chg="add mod">
          <ac:chgData name="Gladys Andrade Carcamo" userId="b9e5751e-0daf-483e-8248-6035aac6de4f" providerId="ADAL" clId="{2B9062DF-BAEF-4518-B3A7-396D9FDF8E1D}" dt="2025-06-10T21:23:44.769" v="5614" actId="1076"/>
          <ac:spMkLst>
            <pc:docMk/>
            <pc:sldMk cId="2707372285" sldId="662"/>
            <ac:spMk id="6" creationId="{97A419A3-4630-8295-9B17-B4463F23A631}"/>
          </ac:spMkLst>
        </pc:spChg>
        <pc:graphicFrameChg chg="add del modGraphic">
          <ac:chgData name="Gladys Andrade Carcamo" userId="b9e5751e-0daf-483e-8248-6035aac6de4f" providerId="ADAL" clId="{2B9062DF-BAEF-4518-B3A7-396D9FDF8E1D}" dt="2025-06-10T21:21:37.031" v="5598" actId="1032"/>
          <ac:graphicFrameMkLst>
            <pc:docMk/>
            <pc:sldMk cId="2707372285" sldId="662"/>
            <ac:graphicFrameMk id="3" creationId="{2F30D1DC-73A4-9608-0CC9-A09037DE034F}"/>
          </ac:graphicFrameMkLst>
        </pc:graphicFrameChg>
        <pc:graphicFrameChg chg="add mod modGraphic">
          <ac:chgData name="Gladys Andrade Carcamo" userId="b9e5751e-0daf-483e-8248-6035aac6de4f" providerId="ADAL" clId="{2B9062DF-BAEF-4518-B3A7-396D9FDF8E1D}" dt="2025-06-10T21:39:10.971" v="5697" actId="20577"/>
          <ac:graphicFrameMkLst>
            <pc:docMk/>
            <pc:sldMk cId="2707372285" sldId="662"/>
            <ac:graphicFrameMk id="4" creationId="{897B4DAB-BC6B-B3D7-F6C9-CEDF6F0E8277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5DC710-66A7-405A-A25E-113ADFFD6B90}" type="doc">
      <dgm:prSet loTypeId="urn:microsoft.com/office/officeart/2005/8/layout/pList2" loCatId="list" qsTypeId="urn:microsoft.com/office/officeart/2005/8/quickstyle/3d2" qsCatId="3D" csTypeId="urn:microsoft.com/office/officeart/2005/8/colors/accent1_3" csCatId="accent1" phldr="1"/>
      <dgm:spPr/>
    </dgm:pt>
    <dgm:pt modelId="{679D8955-AA8F-451B-B17C-943B32423BD7}">
      <dgm:prSet phldrT="[Texto]" custT="1"/>
      <dgm:spPr/>
      <dgm:t>
        <a:bodyPr/>
        <a:lstStyle/>
        <a:p>
          <a:pPr algn="ctr"/>
          <a:r>
            <a:rPr lang="es-CL" sz="14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Normalización de Comportamientos Discriminatorios y conductas sexistas y machistas</a:t>
          </a:r>
        </a:p>
        <a:p>
          <a:pPr algn="just"/>
          <a:r>
            <a:rPr lang="es-CL" sz="1200" b="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En muchas culturas laborales, los comportamientos discriminatorios, incluyendo el acoso laboral  y el acoso basado en género, están tan normalizados  que se minimizan o pasan por alto. </a:t>
          </a:r>
          <a:r>
            <a:rPr lang="es-CL" sz="12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 Lo que una mujer identifica como acoso en contextos masculinizados, pueden ser trivializado como una “broma” o “cultura laboral” </a:t>
          </a:r>
        </a:p>
        <a:p>
          <a:pPr algn="just"/>
          <a:r>
            <a:rPr lang="es-CL" sz="1400" b="1" dirty="0">
              <a:solidFill>
                <a:srgbClr val="FFFF00"/>
              </a:solidFill>
              <a:effectLst/>
              <a:latin typeface="Calibri" panose="020F0502020204030204" pitchFamily="34" charset="0"/>
              <a:cs typeface="Arial" panose="020B0604020202020204" pitchFamily="34" charset="0"/>
            </a:rPr>
            <a:t>Desafío: “Visibilizar y cuestionar estas conductas desde una perspectiva de género”</a:t>
          </a:r>
          <a:endParaRPr lang="es-CL" sz="1400" b="1" dirty="0">
            <a:solidFill>
              <a:srgbClr val="FFFF00"/>
            </a:solidFill>
          </a:endParaRPr>
        </a:p>
      </dgm:t>
    </dgm:pt>
    <dgm:pt modelId="{4389C3EE-FE92-4E95-AC1B-43F9299B3A76}" type="parTrans" cxnId="{A53E0C76-F5E5-4C9D-8FE8-CE500FFC029F}">
      <dgm:prSet/>
      <dgm:spPr/>
      <dgm:t>
        <a:bodyPr/>
        <a:lstStyle/>
        <a:p>
          <a:endParaRPr lang="es-CL"/>
        </a:p>
      </dgm:t>
    </dgm:pt>
    <dgm:pt modelId="{055BCB7B-EA72-4670-B998-1CD92166510F}" type="sibTrans" cxnId="{A53E0C76-F5E5-4C9D-8FE8-CE500FFC029F}">
      <dgm:prSet/>
      <dgm:spPr/>
      <dgm:t>
        <a:bodyPr/>
        <a:lstStyle/>
        <a:p>
          <a:endParaRPr lang="es-CL"/>
        </a:p>
      </dgm:t>
    </dgm:pt>
    <dgm:pt modelId="{97BE3B84-8442-41A7-B859-ACFE5B4124ED}">
      <dgm:prSet phldrT="[Texto]" custT="1"/>
      <dgm:spPr>
        <a:solidFill>
          <a:schemeClr val="tx2">
            <a:lumMod val="50000"/>
          </a:schemeClr>
        </a:solidFill>
      </dgm:spPr>
      <dgm:t>
        <a:bodyPr/>
        <a:lstStyle/>
        <a:p>
          <a:pPr algn="ctr"/>
          <a:r>
            <a:rPr lang="es-ES" sz="1600" b="1" dirty="0">
              <a:solidFill>
                <a:srgbClr val="FFFF00"/>
              </a:solidFill>
            </a:rPr>
            <a:t>Estigmatización de las Víctimas </a:t>
          </a:r>
        </a:p>
        <a:p>
          <a:pPr algn="just"/>
          <a:r>
            <a:rPr lang="es-ES" sz="1300" dirty="0"/>
            <a:t>Las personas que denuncian acoso laboral o acoso sexual, en especial si son mujeres o personas con una identidad de genero no normativa, pueden enfrentar estigmatización. En algunas organizaciones la victima puede ser vista como “culpable” o como alguien que “no sabe manejar la situación”. Esto contribuye al miedo a hablar  y al retraimiento de las victimas que temen ser señaladas , despedidas o quedar marcadas profesionalmente.</a:t>
          </a:r>
        </a:p>
        <a:p>
          <a:pPr algn="just"/>
          <a:r>
            <a:rPr lang="es-ES" sz="1300" b="1" dirty="0">
              <a:solidFill>
                <a:srgbClr val="FFFF00"/>
              </a:solidFill>
            </a:rPr>
            <a:t>Desafío: “Diseñar políticas que reconozcan estas múltiples vulnerabilidades”.  </a:t>
          </a:r>
          <a:endParaRPr lang="es-CL" sz="1300" b="1" dirty="0">
            <a:solidFill>
              <a:srgbClr val="FFFF00"/>
            </a:solidFill>
          </a:endParaRPr>
        </a:p>
      </dgm:t>
    </dgm:pt>
    <dgm:pt modelId="{94B12DCB-F725-4E03-954A-7CBA4EA7AB69}" type="parTrans" cxnId="{1A8FEC40-FC24-43CA-8BD4-147E8314547A}">
      <dgm:prSet/>
      <dgm:spPr/>
      <dgm:t>
        <a:bodyPr/>
        <a:lstStyle/>
        <a:p>
          <a:endParaRPr lang="es-CL"/>
        </a:p>
      </dgm:t>
    </dgm:pt>
    <dgm:pt modelId="{C50FBEB8-7891-4A86-B239-F648C31FD992}" type="sibTrans" cxnId="{1A8FEC40-FC24-43CA-8BD4-147E8314547A}">
      <dgm:prSet/>
      <dgm:spPr/>
      <dgm:t>
        <a:bodyPr/>
        <a:lstStyle/>
        <a:p>
          <a:endParaRPr lang="es-CL"/>
        </a:p>
      </dgm:t>
    </dgm:pt>
    <dgm:pt modelId="{BC0CC3E6-058E-424B-B7C0-B02C0838B195}">
      <dgm:prSet phldrT="[Texto]" custT="1"/>
      <dgm:spPr/>
      <dgm:t>
        <a:bodyPr/>
        <a:lstStyle/>
        <a:p>
          <a:pPr algn="ctr"/>
          <a:r>
            <a:rPr lang="es-ES" sz="1600" b="1" dirty="0">
              <a:solidFill>
                <a:schemeClr val="accent1">
                  <a:lumMod val="75000"/>
                </a:schemeClr>
              </a:solidFill>
            </a:rPr>
            <a:t>Estereotipos de Género</a:t>
          </a:r>
        </a:p>
        <a:p>
          <a:pPr algn="just"/>
          <a:r>
            <a:rPr lang="es-ES" sz="1400" b="0" dirty="0">
              <a:solidFill>
                <a:schemeClr val="tx2"/>
              </a:solidFill>
            </a:rPr>
            <a:t>Las mujeres que denuncian  acoso laboral, acoso sexual o violencia en el trabajo suelen ser vistas  como menos asertivas o mas emocionales, lo que puede deslegitimar las denuncias.</a:t>
          </a:r>
        </a:p>
        <a:p>
          <a:pPr algn="just"/>
          <a:r>
            <a:rPr lang="es-ES" sz="1400" b="0" dirty="0">
              <a:solidFill>
                <a:schemeClr val="tx2"/>
              </a:solidFill>
            </a:rPr>
            <a:t>Los hombres víctimas de acoso laboral, sexual o violencia en el trabajo (por mujeres u otros hombres) enfrentan estigmas de debilidad y cuestionamientos a su masculinidad. </a:t>
          </a:r>
        </a:p>
        <a:p>
          <a:pPr algn="ctr"/>
          <a:r>
            <a:rPr lang="es-ES" sz="1300" b="1" dirty="0">
              <a:solidFill>
                <a:schemeClr val="accent1">
                  <a:lumMod val="75000"/>
                </a:schemeClr>
              </a:solidFill>
            </a:rPr>
            <a:t>Desafío: romper con los estereotipos que invisibilizan o deslegitiman a las víctimas. </a:t>
          </a:r>
          <a:endParaRPr lang="es-CL" sz="1300" b="1" dirty="0">
            <a:solidFill>
              <a:schemeClr val="accent1">
                <a:lumMod val="75000"/>
              </a:schemeClr>
            </a:solidFill>
          </a:endParaRPr>
        </a:p>
      </dgm:t>
    </dgm:pt>
    <dgm:pt modelId="{BF32FEDE-9781-46B6-91CC-049EAFFDA23F}" type="parTrans" cxnId="{B899BFF3-C635-42CE-A6CB-A130720DC766}">
      <dgm:prSet/>
      <dgm:spPr/>
      <dgm:t>
        <a:bodyPr/>
        <a:lstStyle/>
        <a:p>
          <a:endParaRPr lang="es-CL"/>
        </a:p>
      </dgm:t>
    </dgm:pt>
    <dgm:pt modelId="{7E84BC7B-887B-4442-9548-DFCF0AD83293}" type="sibTrans" cxnId="{B899BFF3-C635-42CE-A6CB-A130720DC766}">
      <dgm:prSet/>
      <dgm:spPr/>
      <dgm:t>
        <a:bodyPr/>
        <a:lstStyle/>
        <a:p>
          <a:endParaRPr lang="es-CL"/>
        </a:p>
      </dgm:t>
    </dgm:pt>
    <dgm:pt modelId="{88919693-F316-415B-A098-3B8426C5501A}" type="pres">
      <dgm:prSet presAssocID="{185DC710-66A7-405A-A25E-113ADFFD6B90}" presName="Name0" presStyleCnt="0">
        <dgm:presLayoutVars>
          <dgm:dir/>
          <dgm:resizeHandles val="exact"/>
        </dgm:presLayoutVars>
      </dgm:prSet>
      <dgm:spPr/>
    </dgm:pt>
    <dgm:pt modelId="{1BF5BBD1-3839-47FD-BA60-2DC0B8BDD80F}" type="pres">
      <dgm:prSet presAssocID="{185DC710-66A7-405A-A25E-113ADFFD6B90}" presName="bkgdShp" presStyleLbl="alignAccFollowNode1" presStyleIdx="0" presStyleCnt="1"/>
      <dgm:spPr/>
    </dgm:pt>
    <dgm:pt modelId="{43499D8B-8C32-4CA6-B214-AA9FCF8AC913}" type="pres">
      <dgm:prSet presAssocID="{185DC710-66A7-405A-A25E-113ADFFD6B90}" presName="linComp" presStyleCnt="0"/>
      <dgm:spPr/>
    </dgm:pt>
    <dgm:pt modelId="{46971BFC-E972-4DD6-A785-A0768B0B47FD}" type="pres">
      <dgm:prSet presAssocID="{679D8955-AA8F-451B-B17C-943B32423BD7}" presName="compNode" presStyleCnt="0"/>
      <dgm:spPr/>
    </dgm:pt>
    <dgm:pt modelId="{AECDDCAF-9462-4E9D-9D44-06FD5FCD032E}" type="pres">
      <dgm:prSet presAssocID="{679D8955-AA8F-451B-B17C-943B32423BD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EA074C-F70C-4ACF-9302-C53AFD7883B5}" type="pres">
      <dgm:prSet presAssocID="{679D8955-AA8F-451B-B17C-943B32423BD7}" presName="invisiNode" presStyleLbl="node1" presStyleIdx="0" presStyleCnt="3"/>
      <dgm:spPr/>
    </dgm:pt>
    <dgm:pt modelId="{C3D4811D-625C-48B3-BDB6-416F709EC0F9}" type="pres">
      <dgm:prSet presAssocID="{679D8955-AA8F-451B-B17C-943B32423BD7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t="-2000" b="-2000"/>
          </a:stretch>
        </a:blipFill>
      </dgm:spPr>
    </dgm:pt>
    <dgm:pt modelId="{C7B8C91A-3D4B-430B-9EDF-27F99958B441}" type="pres">
      <dgm:prSet presAssocID="{055BCB7B-EA72-4670-B998-1CD92166510F}" presName="sibTrans" presStyleLbl="sibTrans2D1" presStyleIdx="0" presStyleCnt="0"/>
      <dgm:spPr/>
      <dgm:t>
        <a:bodyPr/>
        <a:lstStyle/>
        <a:p>
          <a:endParaRPr lang="es-ES"/>
        </a:p>
      </dgm:t>
    </dgm:pt>
    <dgm:pt modelId="{68430A21-B612-4F28-87BB-0879BDDE63B8}" type="pres">
      <dgm:prSet presAssocID="{97BE3B84-8442-41A7-B859-ACFE5B4124ED}" presName="compNode" presStyleCnt="0"/>
      <dgm:spPr/>
    </dgm:pt>
    <dgm:pt modelId="{0D0E76EC-CE93-46F0-870D-E6AF4A2B49E4}" type="pres">
      <dgm:prSet presAssocID="{97BE3B84-8442-41A7-B859-ACFE5B4124E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3A16270-2411-4C02-8C99-CD59D6157903}" type="pres">
      <dgm:prSet presAssocID="{97BE3B84-8442-41A7-B859-ACFE5B4124ED}" presName="invisiNode" presStyleLbl="node1" presStyleIdx="1" presStyleCnt="3"/>
      <dgm:spPr/>
    </dgm:pt>
    <dgm:pt modelId="{FF00626C-094B-4CE9-950B-409597322005}" type="pres">
      <dgm:prSet presAssocID="{97BE3B84-8442-41A7-B859-ACFE5B4124ED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9000" b="-9000"/>
          </a:stretch>
        </a:blipFill>
      </dgm:spPr>
    </dgm:pt>
    <dgm:pt modelId="{FA34AF4D-C3B5-4A0B-A4A8-5724392EFE8F}" type="pres">
      <dgm:prSet presAssocID="{C50FBEB8-7891-4A86-B239-F648C31FD992}" presName="sibTrans" presStyleLbl="sibTrans2D1" presStyleIdx="0" presStyleCnt="0"/>
      <dgm:spPr/>
      <dgm:t>
        <a:bodyPr/>
        <a:lstStyle/>
        <a:p>
          <a:endParaRPr lang="es-ES"/>
        </a:p>
      </dgm:t>
    </dgm:pt>
    <dgm:pt modelId="{F9FA2CB1-0894-4861-A3DB-1B9F1CA4BC30}" type="pres">
      <dgm:prSet presAssocID="{BC0CC3E6-058E-424B-B7C0-B02C0838B195}" presName="compNode" presStyleCnt="0"/>
      <dgm:spPr/>
    </dgm:pt>
    <dgm:pt modelId="{8BF82820-8530-4483-96D0-2BD62EE01584}" type="pres">
      <dgm:prSet presAssocID="{BC0CC3E6-058E-424B-B7C0-B02C0838B19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7F1866-9D28-4C8C-A8E4-7B05D49F6B77}" type="pres">
      <dgm:prSet presAssocID="{BC0CC3E6-058E-424B-B7C0-B02C0838B195}" presName="invisiNode" presStyleLbl="node1" presStyleIdx="2" presStyleCnt="3"/>
      <dgm:spPr/>
    </dgm:pt>
    <dgm:pt modelId="{CEADCE22-B18E-4E2C-8592-B88918ED3467}" type="pres">
      <dgm:prSet presAssocID="{BC0CC3E6-058E-424B-B7C0-B02C0838B195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11000" b="-11000"/>
          </a:stretch>
        </a:blipFill>
      </dgm:spPr>
    </dgm:pt>
  </dgm:ptLst>
  <dgm:cxnLst>
    <dgm:cxn modelId="{1A8FEC40-FC24-43CA-8BD4-147E8314547A}" srcId="{185DC710-66A7-405A-A25E-113ADFFD6B90}" destId="{97BE3B84-8442-41A7-B859-ACFE5B4124ED}" srcOrd="1" destOrd="0" parTransId="{94B12DCB-F725-4E03-954A-7CBA4EA7AB69}" sibTransId="{C50FBEB8-7891-4A86-B239-F648C31FD992}"/>
    <dgm:cxn modelId="{B899BFF3-C635-42CE-A6CB-A130720DC766}" srcId="{185DC710-66A7-405A-A25E-113ADFFD6B90}" destId="{BC0CC3E6-058E-424B-B7C0-B02C0838B195}" srcOrd="2" destOrd="0" parTransId="{BF32FEDE-9781-46B6-91CC-049EAFFDA23F}" sibTransId="{7E84BC7B-887B-4442-9548-DFCF0AD83293}"/>
    <dgm:cxn modelId="{8E23A7A8-3CFD-4B17-80EE-F1CBB83D02B8}" type="presOf" srcId="{C50FBEB8-7891-4A86-B239-F648C31FD992}" destId="{FA34AF4D-C3B5-4A0B-A4A8-5724392EFE8F}" srcOrd="0" destOrd="0" presId="urn:microsoft.com/office/officeart/2005/8/layout/pList2"/>
    <dgm:cxn modelId="{FE2DE7E8-39B3-4006-82EB-6C524D351363}" type="presOf" srcId="{97BE3B84-8442-41A7-B859-ACFE5B4124ED}" destId="{0D0E76EC-CE93-46F0-870D-E6AF4A2B49E4}" srcOrd="0" destOrd="0" presId="urn:microsoft.com/office/officeart/2005/8/layout/pList2"/>
    <dgm:cxn modelId="{A53E0C76-F5E5-4C9D-8FE8-CE500FFC029F}" srcId="{185DC710-66A7-405A-A25E-113ADFFD6B90}" destId="{679D8955-AA8F-451B-B17C-943B32423BD7}" srcOrd="0" destOrd="0" parTransId="{4389C3EE-FE92-4E95-AC1B-43F9299B3A76}" sibTransId="{055BCB7B-EA72-4670-B998-1CD92166510F}"/>
    <dgm:cxn modelId="{050C2B0C-E801-4010-BB86-B82C63B3B423}" type="presOf" srcId="{679D8955-AA8F-451B-B17C-943B32423BD7}" destId="{AECDDCAF-9462-4E9D-9D44-06FD5FCD032E}" srcOrd="0" destOrd="0" presId="urn:microsoft.com/office/officeart/2005/8/layout/pList2"/>
    <dgm:cxn modelId="{2794DBD2-2C08-4CA6-813E-82592BC6E958}" type="presOf" srcId="{BC0CC3E6-058E-424B-B7C0-B02C0838B195}" destId="{8BF82820-8530-4483-96D0-2BD62EE01584}" srcOrd="0" destOrd="0" presId="urn:microsoft.com/office/officeart/2005/8/layout/pList2"/>
    <dgm:cxn modelId="{9492CFB3-E19F-4F49-8CAE-6757E0B8778E}" type="presOf" srcId="{185DC710-66A7-405A-A25E-113ADFFD6B90}" destId="{88919693-F316-415B-A098-3B8426C5501A}" srcOrd="0" destOrd="0" presId="urn:microsoft.com/office/officeart/2005/8/layout/pList2"/>
    <dgm:cxn modelId="{9523FAAB-1306-4DF2-879C-F44FA738836B}" type="presOf" srcId="{055BCB7B-EA72-4670-B998-1CD92166510F}" destId="{C7B8C91A-3D4B-430B-9EDF-27F99958B441}" srcOrd="0" destOrd="0" presId="urn:microsoft.com/office/officeart/2005/8/layout/pList2"/>
    <dgm:cxn modelId="{0EE70D71-6040-48F9-B1D6-C10BE5A017E3}" type="presParOf" srcId="{88919693-F316-415B-A098-3B8426C5501A}" destId="{1BF5BBD1-3839-47FD-BA60-2DC0B8BDD80F}" srcOrd="0" destOrd="0" presId="urn:microsoft.com/office/officeart/2005/8/layout/pList2"/>
    <dgm:cxn modelId="{2396766B-A09C-4588-B400-642AEF8C7A5F}" type="presParOf" srcId="{88919693-F316-415B-A098-3B8426C5501A}" destId="{43499D8B-8C32-4CA6-B214-AA9FCF8AC913}" srcOrd="1" destOrd="0" presId="urn:microsoft.com/office/officeart/2005/8/layout/pList2"/>
    <dgm:cxn modelId="{3A5A9B75-7339-4239-8D18-66D4CE89B979}" type="presParOf" srcId="{43499D8B-8C32-4CA6-B214-AA9FCF8AC913}" destId="{46971BFC-E972-4DD6-A785-A0768B0B47FD}" srcOrd="0" destOrd="0" presId="urn:microsoft.com/office/officeart/2005/8/layout/pList2"/>
    <dgm:cxn modelId="{81A78A9A-570A-449C-B6C7-17D229FE2436}" type="presParOf" srcId="{46971BFC-E972-4DD6-A785-A0768B0B47FD}" destId="{AECDDCAF-9462-4E9D-9D44-06FD5FCD032E}" srcOrd="0" destOrd="0" presId="urn:microsoft.com/office/officeart/2005/8/layout/pList2"/>
    <dgm:cxn modelId="{A27200DB-A84C-448F-96EE-B72735C3B671}" type="presParOf" srcId="{46971BFC-E972-4DD6-A785-A0768B0B47FD}" destId="{31EA074C-F70C-4ACF-9302-C53AFD7883B5}" srcOrd="1" destOrd="0" presId="urn:microsoft.com/office/officeart/2005/8/layout/pList2"/>
    <dgm:cxn modelId="{F98368FD-F1B9-46C4-8A13-6E39A7C1267F}" type="presParOf" srcId="{46971BFC-E972-4DD6-A785-A0768B0B47FD}" destId="{C3D4811D-625C-48B3-BDB6-416F709EC0F9}" srcOrd="2" destOrd="0" presId="urn:microsoft.com/office/officeart/2005/8/layout/pList2"/>
    <dgm:cxn modelId="{1556584E-4B30-432E-B5CC-680F53BC8446}" type="presParOf" srcId="{43499D8B-8C32-4CA6-B214-AA9FCF8AC913}" destId="{C7B8C91A-3D4B-430B-9EDF-27F99958B441}" srcOrd="1" destOrd="0" presId="urn:microsoft.com/office/officeart/2005/8/layout/pList2"/>
    <dgm:cxn modelId="{93491818-109D-4016-9E04-29308D0649C2}" type="presParOf" srcId="{43499D8B-8C32-4CA6-B214-AA9FCF8AC913}" destId="{68430A21-B612-4F28-87BB-0879BDDE63B8}" srcOrd="2" destOrd="0" presId="urn:microsoft.com/office/officeart/2005/8/layout/pList2"/>
    <dgm:cxn modelId="{CB61BBCF-87E6-499B-B403-95D29808F6A9}" type="presParOf" srcId="{68430A21-B612-4F28-87BB-0879BDDE63B8}" destId="{0D0E76EC-CE93-46F0-870D-E6AF4A2B49E4}" srcOrd="0" destOrd="0" presId="urn:microsoft.com/office/officeart/2005/8/layout/pList2"/>
    <dgm:cxn modelId="{FEE19801-349E-4AB7-90A2-D5D31F27E65E}" type="presParOf" srcId="{68430A21-B612-4F28-87BB-0879BDDE63B8}" destId="{93A16270-2411-4C02-8C99-CD59D6157903}" srcOrd="1" destOrd="0" presId="urn:microsoft.com/office/officeart/2005/8/layout/pList2"/>
    <dgm:cxn modelId="{2D2AD1A0-E7A9-47DB-B786-73B4599CD6DF}" type="presParOf" srcId="{68430A21-B612-4F28-87BB-0879BDDE63B8}" destId="{FF00626C-094B-4CE9-950B-409597322005}" srcOrd="2" destOrd="0" presId="urn:microsoft.com/office/officeart/2005/8/layout/pList2"/>
    <dgm:cxn modelId="{B423D27E-A716-45BD-AF20-C7919AEE548F}" type="presParOf" srcId="{43499D8B-8C32-4CA6-B214-AA9FCF8AC913}" destId="{FA34AF4D-C3B5-4A0B-A4A8-5724392EFE8F}" srcOrd="3" destOrd="0" presId="urn:microsoft.com/office/officeart/2005/8/layout/pList2"/>
    <dgm:cxn modelId="{FB1DDBF2-E5C6-447F-8D64-2D0B5F8B4E74}" type="presParOf" srcId="{43499D8B-8C32-4CA6-B214-AA9FCF8AC913}" destId="{F9FA2CB1-0894-4861-A3DB-1B9F1CA4BC30}" srcOrd="4" destOrd="0" presId="urn:microsoft.com/office/officeart/2005/8/layout/pList2"/>
    <dgm:cxn modelId="{D8BB7B01-71AD-4C5B-91CF-79666FC0A0B6}" type="presParOf" srcId="{F9FA2CB1-0894-4861-A3DB-1B9F1CA4BC30}" destId="{8BF82820-8530-4483-96D0-2BD62EE01584}" srcOrd="0" destOrd="0" presId="urn:microsoft.com/office/officeart/2005/8/layout/pList2"/>
    <dgm:cxn modelId="{462EB11A-149B-4FBB-935F-8D4F34FEC380}" type="presParOf" srcId="{F9FA2CB1-0894-4861-A3DB-1B9F1CA4BC30}" destId="{777F1866-9D28-4C8C-A8E4-7B05D49F6B77}" srcOrd="1" destOrd="0" presId="urn:microsoft.com/office/officeart/2005/8/layout/pList2"/>
    <dgm:cxn modelId="{613D768A-1568-4032-88A2-C189E2BA5200}" type="presParOf" srcId="{F9FA2CB1-0894-4861-A3DB-1B9F1CA4BC30}" destId="{CEADCE22-B18E-4E2C-8592-B88918ED3467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D4AE38-42B3-4583-BF4C-3E6CB347642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A642670E-FC94-4BC2-9AC5-AB2B6788018C}">
      <dgm:prSet phldrT="[Texto]" custT="1"/>
      <dgm:spPr/>
      <dgm:t>
        <a:bodyPr/>
        <a:lstStyle/>
        <a:p>
          <a:endParaRPr lang="es-ES" sz="1400" b="1" dirty="0">
            <a:solidFill>
              <a:srgbClr val="FFFF00"/>
            </a:solidFill>
          </a:endParaRPr>
        </a:p>
        <a:p>
          <a:r>
            <a:rPr lang="es-ES" sz="1400" b="1" dirty="0">
              <a:solidFill>
                <a:srgbClr val="FFFF00"/>
              </a:solidFill>
            </a:rPr>
            <a:t>Resistencia Institucional y Minimización</a:t>
          </a:r>
        </a:p>
        <a:p>
          <a:r>
            <a:rPr lang="es-ES" sz="1400" b="1" dirty="0">
              <a:solidFill>
                <a:schemeClr val="bg1"/>
              </a:solidFill>
            </a:rPr>
            <a:t>Algunas organizaciones temen perder reputación si reconocen que hay acoso, y prefieren  silenciar  o desincentivar denuncias.  También puede existir una cultura organizacional  que protege al agresor (especialmente si tiene poder o es “valioso” para la empresa). </a:t>
          </a:r>
        </a:p>
        <a:p>
          <a:r>
            <a:rPr lang="es-ES" sz="1400" b="1" dirty="0">
              <a:solidFill>
                <a:srgbClr val="FFFF00"/>
              </a:solidFill>
            </a:rPr>
            <a:t>Desafío: Promover un cambio cultural e institucional desde la alta dirección, con políticas con enfoque de género reales, no simbólicas. </a:t>
          </a:r>
        </a:p>
        <a:p>
          <a:endParaRPr lang="es-CL" sz="1100" dirty="0"/>
        </a:p>
      </dgm:t>
    </dgm:pt>
    <dgm:pt modelId="{0355A7BE-D30E-489D-9AE1-429F758F595A}" type="parTrans" cxnId="{413D1FDC-D86B-418F-9F12-327F5B7D76D0}">
      <dgm:prSet/>
      <dgm:spPr/>
      <dgm:t>
        <a:bodyPr/>
        <a:lstStyle/>
        <a:p>
          <a:endParaRPr lang="es-CL"/>
        </a:p>
      </dgm:t>
    </dgm:pt>
    <dgm:pt modelId="{290CDB59-FC56-4870-A5EA-131E88AD7E21}" type="sibTrans" cxnId="{413D1FDC-D86B-418F-9F12-327F5B7D76D0}">
      <dgm:prSet/>
      <dgm:spPr/>
      <dgm:t>
        <a:bodyPr/>
        <a:lstStyle/>
        <a:p>
          <a:endParaRPr lang="es-CL"/>
        </a:p>
      </dgm:t>
    </dgm:pt>
    <dgm:pt modelId="{9F47F5A2-4A65-4267-9BAC-9BD8EC39F69D}">
      <dgm:prSet phldrT="[Texto]" custT="1"/>
      <dgm:spPr/>
      <dgm:t>
        <a:bodyPr/>
        <a:lstStyle/>
        <a:p>
          <a:r>
            <a:rPr lang="es-CL" sz="1400" b="1">
              <a:solidFill>
                <a:srgbClr val="FFFF00"/>
              </a:solidFill>
            </a:rPr>
            <a:t>Interseccionalidad </a:t>
          </a:r>
          <a:r>
            <a:rPr lang="es-CL" sz="1400" b="1" dirty="0">
              <a:solidFill>
                <a:srgbClr val="FFFF00"/>
              </a:solidFill>
            </a:rPr>
            <a:t>Ignorada</a:t>
          </a:r>
        </a:p>
        <a:p>
          <a:r>
            <a:rPr lang="es-CL" sz="1400" dirty="0"/>
            <a:t>Mujeres indígenas, afrodescendientes, migrantes, con discapacidad o de la comunidad LGBTQ+ enfrentan formas agravadas de acoso y mayores obstáculos para acceder a la justicia.</a:t>
          </a:r>
        </a:p>
        <a:p>
          <a:r>
            <a:rPr lang="es-CL" sz="1400" dirty="0"/>
            <a:t>La falta de enfoques interseccionales invisibiliza estas experiencias.</a:t>
          </a:r>
        </a:p>
        <a:p>
          <a:r>
            <a:rPr lang="es-CL" sz="1400" b="1" dirty="0">
              <a:solidFill>
                <a:srgbClr val="FFFF00"/>
              </a:solidFill>
            </a:rPr>
            <a:t>Desafío: Incorporar enfoques intersectoriales en las políticas y protocolos de prevención de acoso laboral, acoso sexual y violencia en el trabajo. </a:t>
          </a:r>
          <a:endParaRPr lang="es-CL" sz="1400" dirty="0"/>
        </a:p>
      </dgm:t>
    </dgm:pt>
    <dgm:pt modelId="{25437F0B-560D-40B7-837C-08AFB28E24DF}" type="parTrans" cxnId="{804F6623-A941-4994-9DDE-FECD0209CD11}">
      <dgm:prSet/>
      <dgm:spPr/>
      <dgm:t>
        <a:bodyPr/>
        <a:lstStyle/>
        <a:p>
          <a:endParaRPr lang="es-CL"/>
        </a:p>
      </dgm:t>
    </dgm:pt>
    <dgm:pt modelId="{3EB4DCFE-B682-4569-B611-B8A82DFF7F3C}" type="sibTrans" cxnId="{804F6623-A941-4994-9DDE-FECD0209CD11}">
      <dgm:prSet/>
      <dgm:spPr/>
      <dgm:t>
        <a:bodyPr/>
        <a:lstStyle/>
        <a:p>
          <a:endParaRPr lang="es-CL"/>
        </a:p>
      </dgm:t>
    </dgm:pt>
    <dgm:pt modelId="{48D84E78-E9C3-441B-863E-83E139B4AB90}" type="pres">
      <dgm:prSet presAssocID="{E1D4AE38-42B3-4583-BF4C-3E6CB347642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050FA7F5-F764-46BF-8B60-E0D03800E6D9}" type="pres">
      <dgm:prSet presAssocID="{E1D4AE38-42B3-4583-BF4C-3E6CB3476429}" presName="Name1" presStyleCnt="0"/>
      <dgm:spPr/>
    </dgm:pt>
    <dgm:pt modelId="{8EA5CDEB-D4EE-459E-BFC0-736C9F34C894}" type="pres">
      <dgm:prSet presAssocID="{E1D4AE38-42B3-4583-BF4C-3E6CB3476429}" presName="cycle" presStyleCnt="0"/>
      <dgm:spPr/>
    </dgm:pt>
    <dgm:pt modelId="{DD315A05-1AF0-4C25-B5E5-1C896AD6B75B}" type="pres">
      <dgm:prSet presAssocID="{E1D4AE38-42B3-4583-BF4C-3E6CB3476429}" presName="srcNode" presStyleLbl="node1" presStyleIdx="0" presStyleCnt="2"/>
      <dgm:spPr/>
    </dgm:pt>
    <dgm:pt modelId="{73351906-B5EA-4C66-8DAF-8AD8B5BB392E}" type="pres">
      <dgm:prSet presAssocID="{E1D4AE38-42B3-4583-BF4C-3E6CB3476429}" presName="conn" presStyleLbl="parChTrans1D2" presStyleIdx="0" presStyleCnt="1"/>
      <dgm:spPr/>
      <dgm:t>
        <a:bodyPr/>
        <a:lstStyle/>
        <a:p>
          <a:endParaRPr lang="es-ES"/>
        </a:p>
      </dgm:t>
    </dgm:pt>
    <dgm:pt modelId="{755A0010-BE3D-41DB-B702-B58A551835C2}" type="pres">
      <dgm:prSet presAssocID="{E1D4AE38-42B3-4583-BF4C-3E6CB3476429}" presName="extraNode" presStyleLbl="node1" presStyleIdx="0" presStyleCnt="2"/>
      <dgm:spPr/>
    </dgm:pt>
    <dgm:pt modelId="{5E55A41B-0FE4-4DFF-BD76-68E98E3EBF5A}" type="pres">
      <dgm:prSet presAssocID="{E1D4AE38-42B3-4583-BF4C-3E6CB3476429}" presName="dstNode" presStyleLbl="node1" presStyleIdx="0" presStyleCnt="2"/>
      <dgm:spPr/>
    </dgm:pt>
    <dgm:pt modelId="{28950AA8-E0C5-4B21-81C2-B2573C6687AA}" type="pres">
      <dgm:prSet presAssocID="{A642670E-FC94-4BC2-9AC5-AB2B6788018C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FB78FC-52CA-4E29-88C3-D40861D6080C}" type="pres">
      <dgm:prSet presAssocID="{A642670E-FC94-4BC2-9AC5-AB2B6788018C}" presName="accent_1" presStyleCnt="0"/>
      <dgm:spPr/>
    </dgm:pt>
    <dgm:pt modelId="{6C3D258E-181C-4A59-9454-C66A7C93BF41}" type="pres">
      <dgm:prSet presAssocID="{A642670E-FC94-4BC2-9AC5-AB2B6788018C}" presName="accentRepeatNode" presStyleLbl="solidFgAcc1" presStyleIdx="0" presStyleCnt="2"/>
      <dgm:spPr>
        <a:blipFill rotWithShape="0">
          <a:blip xmlns:r="http://schemas.openxmlformats.org/officeDocument/2006/relationships" r:embed="rId1"/>
          <a:srcRect/>
          <a:stretch>
            <a:fillRect l="-41000" r="-41000"/>
          </a:stretch>
        </a:blipFill>
      </dgm:spPr>
    </dgm:pt>
    <dgm:pt modelId="{0140AFAB-65ED-47FA-8F06-2A54479A4F21}" type="pres">
      <dgm:prSet presAssocID="{9F47F5A2-4A65-4267-9BAC-9BD8EC39F69D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3DD9FCB-0423-4C55-910E-AD3FE2DACC47}" type="pres">
      <dgm:prSet presAssocID="{9F47F5A2-4A65-4267-9BAC-9BD8EC39F69D}" presName="accent_2" presStyleCnt="0"/>
      <dgm:spPr/>
    </dgm:pt>
    <dgm:pt modelId="{2DD981C0-66E8-4B11-8F50-1356E6FF7BE1}" type="pres">
      <dgm:prSet presAssocID="{9F47F5A2-4A65-4267-9BAC-9BD8EC39F69D}" presName="accentRepeatNode" presStyleLbl="solidFgAcc1" presStyleIdx="1" presStyleCnt="2"/>
      <dgm:spPr>
        <a:blipFill rotWithShape="0">
          <a:blip xmlns:r="http://schemas.openxmlformats.org/officeDocument/2006/relationships" r:embed="rId2"/>
          <a:srcRect/>
          <a:stretch>
            <a:fillRect l="-50000" r="-50000"/>
          </a:stretch>
        </a:blipFill>
      </dgm:spPr>
    </dgm:pt>
  </dgm:ptLst>
  <dgm:cxnLst>
    <dgm:cxn modelId="{804F6623-A941-4994-9DDE-FECD0209CD11}" srcId="{E1D4AE38-42B3-4583-BF4C-3E6CB3476429}" destId="{9F47F5A2-4A65-4267-9BAC-9BD8EC39F69D}" srcOrd="1" destOrd="0" parTransId="{25437F0B-560D-40B7-837C-08AFB28E24DF}" sibTransId="{3EB4DCFE-B682-4569-B611-B8A82DFF7F3C}"/>
    <dgm:cxn modelId="{ECE3CEEF-A496-4468-A350-99457754D83C}" type="presOf" srcId="{290CDB59-FC56-4870-A5EA-131E88AD7E21}" destId="{73351906-B5EA-4C66-8DAF-8AD8B5BB392E}" srcOrd="0" destOrd="0" presId="urn:microsoft.com/office/officeart/2008/layout/VerticalCurvedList"/>
    <dgm:cxn modelId="{0FFD2643-C252-4FF8-8E6D-3A257D5DDF48}" type="presOf" srcId="{A642670E-FC94-4BC2-9AC5-AB2B6788018C}" destId="{28950AA8-E0C5-4B21-81C2-B2573C6687AA}" srcOrd="0" destOrd="0" presId="urn:microsoft.com/office/officeart/2008/layout/VerticalCurvedList"/>
    <dgm:cxn modelId="{B65157E8-AF3F-451A-8803-4851EFFFBEDC}" type="presOf" srcId="{E1D4AE38-42B3-4583-BF4C-3E6CB3476429}" destId="{48D84E78-E9C3-441B-863E-83E139B4AB90}" srcOrd="0" destOrd="0" presId="urn:microsoft.com/office/officeart/2008/layout/VerticalCurvedList"/>
    <dgm:cxn modelId="{81C43804-DEA7-4A6F-9E61-79E39C631F81}" type="presOf" srcId="{9F47F5A2-4A65-4267-9BAC-9BD8EC39F69D}" destId="{0140AFAB-65ED-47FA-8F06-2A54479A4F21}" srcOrd="0" destOrd="0" presId="urn:microsoft.com/office/officeart/2008/layout/VerticalCurvedList"/>
    <dgm:cxn modelId="{413D1FDC-D86B-418F-9F12-327F5B7D76D0}" srcId="{E1D4AE38-42B3-4583-BF4C-3E6CB3476429}" destId="{A642670E-FC94-4BC2-9AC5-AB2B6788018C}" srcOrd="0" destOrd="0" parTransId="{0355A7BE-D30E-489D-9AE1-429F758F595A}" sibTransId="{290CDB59-FC56-4870-A5EA-131E88AD7E21}"/>
    <dgm:cxn modelId="{38A528BF-EE55-486A-B534-BDCD12C8BE24}" type="presParOf" srcId="{48D84E78-E9C3-441B-863E-83E139B4AB90}" destId="{050FA7F5-F764-46BF-8B60-E0D03800E6D9}" srcOrd="0" destOrd="0" presId="urn:microsoft.com/office/officeart/2008/layout/VerticalCurvedList"/>
    <dgm:cxn modelId="{698DAE2F-6F0F-4BB0-B2FB-3446B7FC8C43}" type="presParOf" srcId="{050FA7F5-F764-46BF-8B60-E0D03800E6D9}" destId="{8EA5CDEB-D4EE-459E-BFC0-736C9F34C894}" srcOrd="0" destOrd="0" presId="urn:microsoft.com/office/officeart/2008/layout/VerticalCurvedList"/>
    <dgm:cxn modelId="{F447BAB5-5F1C-4D41-BCAC-3AC69B2CF2B9}" type="presParOf" srcId="{8EA5CDEB-D4EE-459E-BFC0-736C9F34C894}" destId="{DD315A05-1AF0-4C25-B5E5-1C896AD6B75B}" srcOrd="0" destOrd="0" presId="urn:microsoft.com/office/officeart/2008/layout/VerticalCurvedList"/>
    <dgm:cxn modelId="{AF144DD0-04E3-49C2-88E2-02B01E64CA4F}" type="presParOf" srcId="{8EA5CDEB-D4EE-459E-BFC0-736C9F34C894}" destId="{73351906-B5EA-4C66-8DAF-8AD8B5BB392E}" srcOrd="1" destOrd="0" presId="urn:microsoft.com/office/officeart/2008/layout/VerticalCurvedList"/>
    <dgm:cxn modelId="{D0D71AAA-70EF-4E59-8E8F-C2C24937A071}" type="presParOf" srcId="{8EA5CDEB-D4EE-459E-BFC0-736C9F34C894}" destId="{755A0010-BE3D-41DB-B702-B58A551835C2}" srcOrd="2" destOrd="0" presId="urn:microsoft.com/office/officeart/2008/layout/VerticalCurvedList"/>
    <dgm:cxn modelId="{788D7B5A-A499-4C75-B564-E5C47C5303CE}" type="presParOf" srcId="{8EA5CDEB-D4EE-459E-BFC0-736C9F34C894}" destId="{5E55A41B-0FE4-4DFF-BD76-68E98E3EBF5A}" srcOrd="3" destOrd="0" presId="urn:microsoft.com/office/officeart/2008/layout/VerticalCurvedList"/>
    <dgm:cxn modelId="{8602C792-15C6-4897-B0FE-1100376E0CD9}" type="presParOf" srcId="{050FA7F5-F764-46BF-8B60-E0D03800E6D9}" destId="{28950AA8-E0C5-4B21-81C2-B2573C6687AA}" srcOrd="1" destOrd="0" presId="urn:microsoft.com/office/officeart/2008/layout/VerticalCurvedList"/>
    <dgm:cxn modelId="{8CA88627-B7EE-4FEE-8E52-E6F8327DA111}" type="presParOf" srcId="{050FA7F5-F764-46BF-8B60-E0D03800E6D9}" destId="{2FFB78FC-52CA-4E29-88C3-D40861D6080C}" srcOrd="2" destOrd="0" presId="urn:microsoft.com/office/officeart/2008/layout/VerticalCurvedList"/>
    <dgm:cxn modelId="{636BD4C6-1746-4928-BDAC-DC954E3E436B}" type="presParOf" srcId="{2FFB78FC-52CA-4E29-88C3-D40861D6080C}" destId="{6C3D258E-181C-4A59-9454-C66A7C93BF41}" srcOrd="0" destOrd="0" presId="urn:microsoft.com/office/officeart/2008/layout/VerticalCurvedList"/>
    <dgm:cxn modelId="{6BC73653-BE45-43C7-A069-B03A7B784900}" type="presParOf" srcId="{050FA7F5-F764-46BF-8B60-E0D03800E6D9}" destId="{0140AFAB-65ED-47FA-8F06-2A54479A4F21}" srcOrd="3" destOrd="0" presId="urn:microsoft.com/office/officeart/2008/layout/VerticalCurvedList"/>
    <dgm:cxn modelId="{3F8EAD70-B97B-4632-B403-E32FE1D9CB5D}" type="presParOf" srcId="{050FA7F5-F764-46BF-8B60-E0D03800E6D9}" destId="{63DD9FCB-0423-4C55-910E-AD3FE2DACC47}" srcOrd="4" destOrd="0" presId="urn:microsoft.com/office/officeart/2008/layout/VerticalCurvedList"/>
    <dgm:cxn modelId="{685B8382-AFF0-4BE1-A006-ADC5BA5F167A}" type="presParOf" srcId="{63DD9FCB-0423-4C55-910E-AD3FE2DACC47}" destId="{2DD981C0-66E8-4B11-8F50-1356E6FF7BE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F5BBD1-3839-47FD-BA60-2DC0B8BDD80F}">
      <dsp:nvSpPr>
        <dsp:cNvPr id="0" name=""/>
        <dsp:cNvSpPr/>
      </dsp:nvSpPr>
      <dsp:spPr>
        <a:xfrm>
          <a:off x="0" y="0"/>
          <a:ext cx="11431074" cy="258347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D4811D-625C-48B3-BDB6-416F709EC0F9}">
      <dsp:nvSpPr>
        <dsp:cNvPr id="0" name=""/>
        <dsp:cNvSpPr/>
      </dsp:nvSpPr>
      <dsp:spPr>
        <a:xfrm>
          <a:off x="342932" y="344463"/>
          <a:ext cx="3357877" cy="189455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2000" b="-2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CDDCAF-9462-4E9D-9D44-06FD5FCD032E}">
      <dsp:nvSpPr>
        <dsp:cNvPr id="0" name=""/>
        <dsp:cNvSpPr/>
      </dsp:nvSpPr>
      <dsp:spPr>
        <a:xfrm rot="10800000">
          <a:off x="342932" y="2583477"/>
          <a:ext cx="3357877" cy="3157584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400" b="1" kern="12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Normalización de Comportamientos Discriminatorios y conductas sexistas y machistas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200" b="0" kern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En muchas culturas laborales, los comportamientos discriminatorios, incluyendo el acoso laboral  y el acoso basado en género, están tan normalizados  que se minimizan o pasan por alto. </a:t>
          </a:r>
          <a:r>
            <a:rPr lang="es-CL" sz="1200" b="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 Lo que una mujer identifica como acoso en contextos masculinizados, pueden ser trivializado como una “broma” o “cultura laboral” 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400" b="1" kern="1200" dirty="0">
              <a:solidFill>
                <a:srgbClr val="FFFF00"/>
              </a:solidFill>
              <a:effectLst/>
              <a:latin typeface="Calibri" panose="020F0502020204030204" pitchFamily="34" charset="0"/>
              <a:cs typeface="Arial" panose="020B0604020202020204" pitchFamily="34" charset="0"/>
            </a:rPr>
            <a:t>Desafío: “Visibilizar y cuestionar estas conductas desde una perspectiva de género”</a:t>
          </a:r>
          <a:endParaRPr lang="es-CL" sz="1400" b="1" kern="1200" dirty="0">
            <a:solidFill>
              <a:srgbClr val="FFFF00"/>
            </a:solidFill>
          </a:endParaRPr>
        </a:p>
      </dsp:txBody>
      <dsp:txXfrm rot="10800000">
        <a:off x="440039" y="2583477"/>
        <a:ext cx="3163663" cy="3060477"/>
      </dsp:txXfrm>
    </dsp:sp>
    <dsp:sp modelId="{FF00626C-094B-4CE9-950B-409597322005}">
      <dsp:nvSpPr>
        <dsp:cNvPr id="0" name=""/>
        <dsp:cNvSpPr/>
      </dsp:nvSpPr>
      <dsp:spPr>
        <a:xfrm>
          <a:off x="4036598" y="344463"/>
          <a:ext cx="3357877" cy="189455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9000" b="-9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0E76EC-CE93-46F0-870D-E6AF4A2B49E4}">
      <dsp:nvSpPr>
        <dsp:cNvPr id="0" name=""/>
        <dsp:cNvSpPr/>
      </dsp:nvSpPr>
      <dsp:spPr>
        <a:xfrm rot="10800000">
          <a:off x="4036598" y="2583477"/>
          <a:ext cx="3357877" cy="3157584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5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>
              <a:solidFill>
                <a:srgbClr val="FFFF00"/>
              </a:solidFill>
            </a:rPr>
            <a:t>Estigmatización de las Víctimas 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/>
            <a:t>Las personas que denuncian acoso laboral o acoso sexual, en especial si son mujeres o personas con una identidad de genero no normativa, pueden enfrentar estigmatización. En algunas organizaciones la victima puede ser vista como “culpable” o como alguien que “no sabe manejar la situación”. Esto contribuye al miedo a hablar  y al retraimiento de las victimas que temen ser señaladas , despedidas o quedar marcadas profesionalmente.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b="1" kern="1200" dirty="0">
              <a:solidFill>
                <a:srgbClr val="FFFF00"/>
              </a:solidFill>
            </a:rPr>
            <a:t>Desafío: “Diseñar políticas que reconozcan estas múltiples vulnerabilidades”.  </a:t>
          </a:r>
          <a:endParaRPr lang="es-CL" sz="1300" b="1" kern="1200" dirty="0">
            <a:solidFill>
              <a:srgbClr val="FFFF00"/>
            </a:solidFill>
          </a:endParaRPr>
        </a:p>
      </dsp:txBody>
      <dsp:txXfrm rot="10800000">
        <a:off x="4133705" y="2583477"/>
        <a:ext cx="3163663" cy="3060477"/>
      </dsp:txXfrm>
    </dsp:sp>
    <dsp:sp modelId="{CEADCE22-B18E-4E2C-8592-B88918ED3467}">
      <dsp:nvSpPr>
        <dsp:cNvPr id="0" name=""/>
        <dsp:cNvSpPr/>
      </dsp:nvSpPr>
      <dsp:spPr>
        <a:xfrm>
          <a:off x="7730263" y="344463"/>
          <a:ext cx="3357877" cy="189455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11000" b="-11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F82820-8530-4483-96D0-2BD62EE01584}">
      <dsp:nvSpPr>
        <dsp:cNvPr id="0" name=""/>
        <dsp:cNvSpPr/>
      </dsp:nvSpPr>
      <dsp:spPr>
        <a:xfrm rot="10800000">
          <a:off x="7730263" y="2583477"/>
          <a:ext cx="3357877" cy="3157584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shade val="80000"/>
                <a:hueOff val="629158"/>
                <a:satOff val="-76140"/>
                <a:lumOff val="3984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629158"/>
                <a:satOff val="-76140"/>
                <a:lumOff val="3984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629158"/>
                <a:satOff val="-76140"/>
                <a:lumOff val="3984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>
              <a:solidFill>
                <a:schemeClr val="accent1">
                  <a:lumMod val="75000"/>
                </a:schemeClr>
              </a:solidFill>
            </a:rPr>
            <a:t>Estereotipos de Género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0" kern="1200" dirty="0">
              <a:solidFill>
                <a:schemeClr val="tx2"/>
              </a:solidFill>
            </a:rPr>
            <a:t>Las mujeres que denuncian  acoso laboral, acoso sexual o violencia en el trabajo suelen ser vistas  como menos asertivas o mas emocionales, lo que puede deslegitimar las denuncias.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0" kern="1200" dirty="0">
              <a:solidFill>
                <a:schemeClr val="tx2"/>
              </a:solidFill>
            </a:rPr>
            <a:t>Los hombres víctimas de acoso laboral, sexual o violencia en el trabajo (por mujeres u otros hombres) enfrentan estigmas de debilidad y cuestionamientos a su masculinidad.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b="1" kern="1200" dirty="0">
              <a:solidFill>
                <a:schemeClr val="accent1">
                  <a:lumMod val="75000"/>
                </a:schemeClr>
              </a:solidFill>
            </a:rPr>
            <a:t>Desafío: romper con los estereotipos que invisibilizan o deslegitiman a las víctimas. </a:t>
          </a:r>
          <a:endParaRPr lang="es-CL" sz="1300" b="1" kern="1200" dirty="0">
            <a:solidFill>
              <a:schemeClr val="accent1">
                <a:lumMod val="75000"/>
              </a:schemeClr>
            </a:solidFill>
          </a:endParaRPr>
        </a:p>
      </dsp:txBody>
      <dsp:txXfrm rot="10800000">
        <a:off x="7827370" y="2583477"/>
        <a:ext cx="3163663" cy="30604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351906-B5EA-4C66-8DAF-8AD8B5BB392E}">
      <dsp:nvSpPr>
        <dsp:cNvPr id="0" name=""/>
        <dsp:cNvSpPr/>
      </dsp:nvSpPr>
      <dsp:spPr>
        <a:xfrm>
          <a:off x="-6280557" y="-968343"/>
          <a:ext cx="7535192" cy="7535192"/>
        </a:xfrm>
        <a:prstGeom prst="blockArc">
          <a:avLst>
            <a:gd name="adj1" fmla="val 18900000"/>
            <a:gd name="adj2" fmla="val 2700000"/>
            <a:gd name="adj3" fmla="val 287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950AA8-E0C5-4B21-81C2-B2573C6687AA}">
      <dsp:nvSpPr>
        <dsp:cNvPr id="0" name=""/>
        <dsp:cNvSpPr/>
      </dsp:nvSpPr>
      <dsp:spPr>
        <a:xfrm>
          <a:off x="1029145" y="799802"/>
          <a:ext cx="9671139" cy="15993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9509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dirty="0">
            <a:solidFill>
              <a:srgbClr val="FFFF00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solidFill>
                <a:srgbClr val="FFFF00"/>
              </a:solidFill>
            </a:rPr>
            <a:t>Resistencia Institucional y Minimización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solidFill>
                <a:schemeClr val="bg1"/>
              </a:solidFill>
            </a:rPr>
            <a:t>Algunas organizaciones temen perder reputación si reconocen que hay acoso, y prefieren  silenciar  o desincentivar denuncias.  También puede existir una cultura organizacional  que protege al agresor (especialmente si tiene poder o es “valioso” para la empresa).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solidFill>
                <a:srgbClr val="FFFF00"/>
              </a:solidFill>
            </a:rPr>
            <a:t>Desafío: Promover un cambio cultural e institucional desde la alta dirección, con políticas con enfoque de género reales, no simbólicas.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L" sz="1100" kern="1200" dirty="0"/>
        </a:p>
      </dsp:txBody>
      <dsp:txXfrm>
        <a:off x="1029145" y="799802"/>
        <a:ext cx="9671139" cy="1599381"/>
      </dsp:txXfrm>
    </dsp:sp>
    <dsp:sp modelId="{6C3D258E-181C-4A59-9454-C66A7C93BF41}">
      <dsp:nvSpPr>
        <dsp:cNvPr id="0" name=""/>
        <dsp:cNvSpPr/>
      </dsp:nvSpPr>
      <dsp:spPr>
        <a:xfrm>
          <a:off x="29532" y="599879"/>
          <a:ext cx="1999226" cy="1999226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41000" r="-41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40AFAB-65ED-47FA-8F06-2A54479A4F21}">
      <dsp:nvSpPr>
        <dsp:cNvPr id="0" name=""/>
        <dsp:cNvSpPr/>
      </dsp:nvSpPr>
      <dsp:spPr>
        <a:xfrm>
          <a:off x="1029145" y="3199322"/>
          <a:ext cx="9671139" cy="15993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9509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400" b="1" kern="1200">
              <a:solidFill>
                <a:srgbClr val="FFFF00"/>
              </a:solidFill>
            </a:rPr>
            <a:t>Interseccionalidad </a:t>
          </a:r>
          <a:r>
            <a:rPr lang="es-CL" sz="1400" b="1" kern="1200" dirty="0">
              <a:solidFill>
                <a:srgbClr val="FFFF00"/>
              </a:solidFill>
            </a:rPr>
            <a:t>Ignorada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400" kern="1200" dirty="0"/>
            <a:t>Mujeres indígenas, afrodescendientes, migrantes, con discapacidad o de la comunidad LGBTQ+ enfrentan formas agravadas de acoso y mayores obstáculos para acceder a la justicia.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400" kern="1200" dirty="0"/>
            <a:t>La falta de enfoques interseccionales invisibiliza estas experiencias.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400" b="1" kern="1200" dirty="0">
              <a:solidFill>
                <a:srgbClr val="FFFF00"/>
              </a:solidFill>
            </a:rPr>
            <a:t>Desafío: Incorporar enfoques intersectoriales en las políticas y protocolos de prevención de acoso laboral, acoso sexual y violencia en el trabajo. </a:t>
          </a:r>
          <a:endParaRPr lang="es-CL" sz="1400" kern="1200" dirty="0"/>
        </a:p>
      </dsp:txBody>
      <dsp:txXfrm>
        <a:off x="1029145" y="3199322"/>
        <a:ext cx="9671139" cy="1599381"/>
      </dsp:txXfrm>
    </dsp:sp>
    <dsp:sp modelId="{2DD981C0-66E8-4B11-8F50-1356E6FF7BE1}">
      <dsp:nvSpPr>
        <dsp:cNvPr id="0" name=""/>
        <dsp:cNvSpPr/>
      </dsp:nvSpPr>
      <dsp:spPr>
        <a:xfrm>
          <a:off x="29532" y="2999399"/>
          <a:ext cx="1999226" cy="1999226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 l="-50000" r="-50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F2C82-70C5-46D7-A54E-633D93ADC8E6}" type="datetimeFigureOut">
              <a:rPr lang="es-CL" smtClean="0"/>
              <a:t>22-06-2025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E1923-AF71-4E22-92E1-267DCB77E5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7548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E1923-AF71-4E22-92E1-267DCB77E5B4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7310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38434-834D-97AE-26D9-B82E32949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8E6C2F0-AC86-6AE3-8D61-0A14F3AA16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4F615D7-3C87-7AF0-29D2-5074BA09DB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E666C8E-AAF2-F761-5D3D-D2822CB00B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E1923-AF71-4E22-92E1-267DCB77E5B4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5577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683491" y="2480064"/>
            <a:ext cx="8617527" cy="1474237"/>
          </a:xfrm>
        </p:spPr>
        <p:txBody>
          <a:bodyPr anchor="b">
            <a:noAutofit/>
          </a:bodyPr>
          <a:lstStyle>
            <a:lvl1pPr algn="l">
              <a:defRPr sz="48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s-ES" dirty="0"/>
              <a:t>TÍTULO LOREM IPSUM</a:t>
            </a: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692727" y="4306311"/>
            <a:ext cx="8645237" cy="1041334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Nombre Apellido </a:t>
            </a:r>
            <a:r>
              <a:rPr lang="es-ES" dirty="0" err="1"/>
              <a:t>Apellido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Lugar, día, mes, año.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3535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OP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83492" y="624017"/>
            <a:ext cx="10825018" cy="606489"/>
          </a:xfrm>
        </p:spPr>
        <p:txBody>
          <a:bodyPr anchor="t" anchorCtr="0">
            <a:normAutofit/>
          </a:bodyPr>
          <a:lstStyle>
            <a:lvl1pPr>
              <a:defRPr sz="3600" b="1" baseline="0">
                <a:solidFill>
                  <a:srgbClr val="00467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s-ES" dirty="0"/>
              <a:t>TÍTULO LOREM IPSUM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3491" y="1520890"/>
            <a:ext cx="10825018" cy="4254760"/>
          </a:xfrm>
        </p:spPr>
        <p:txBody>
          <a:bodyPr/>
          <a:lstStyle>
            <a:lvl1pPr>
              <a:defRPr>
                <a:solidFill>
                  <a:srgbClr val="004677"/>
                </a:solidFill>
              </a:defRPr>
            </a:lvl1pPr>
            <a:lvl2pPr>
              <a:defRPr>
                <a:solidFill>
                  <a:srgbClr val="004677"/>
                </a:solidFill>
              </a:defRPr>
            </a:lvl2pPr>
            <a:lvl3pPr>
              <a:defRPr>
                <a:solidFill>
                  <a:srgbClr val="004677"/>
                </a:solidFill>
              </a:defRPr>
            </a:lvl3pPr>
            <a:lvl4pPr>
              <a:defRPr>
                <a:solidFill>
                  <a:srgbClr val="004677"/>
                </a:solidFill>
              </a:defRPr>
            </a:lvl4pPr>
            <a:lvl5pPr>
              <a:defRPr>
                <a:solidFill>
                  <a:srgbClr val="004677"/>
                </a:solidFill>
              </a:defRPr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159109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83491" y="2901821"/>
            <a:ext cx="10812318" cy="569168"/>
          </a:xfrm>
        </p:spPr>
        <p:txBody>
          <a:bodyPr anchor="t" anchorCtr="0"/>
          <a:lstStyle>
            <a:lvl1pPr>
              <a:defRPr sz="3600"/>
            </a:lvl1pPr>
          </a:lstStyle>
          <a:p>
            <a:r>
              <a:rPr lang="es-ES" dirty="0"/>
              <a:t>TRANSICIÓN LOREM IPSUM DOLOR</a:t>
            </a:r>
            <a:endParaRPr 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3491" y="3610947"/>
            <a:ext cx="10812318" cy="419877"/>
          </a:xfrm>
        </p:spPr>
        <p:txBody>
          <a:bodyPr/>
          <a:lstStyle>
            <a:lvl1pPr marL="0" indent="0">
              <a:buNone/>
              <a:defRPr sz="2400">
                <a:solidFill>
                  <a:srgbClr val="004677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10173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 OP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83491" y="624017"/>
            <a:ext cx="10700276" cy="606490"/>
          </a:xfrm>
        </p:spPr>
        <p:txBody>
          <a:bodyPr/>
          <a:lstStyle/>
          <a:p>
            <a:r>
              <a:rPr lang="es-ES" dirty="0"/>
              <a:t>TÍTULO LOREM IPSUM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127350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448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6776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572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/>
          <p:cNvSpPr>
            <a:spLocks noGrp="1"/>
          </p:cNvSpPr>
          <p:nvPr>
            <p:ph idx="18" hasCustomPrompt="1"/>
          </p:nvPr>
        </p:nvSpPr>
        <p:spPr>
          <a:xfrm>
            <a:off x="4639735" y="3035300"/>
            <a:ext cx="7010399" cy="3236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aseline="0">
                <a:solidFill>
                  <a:schemeClr val="tx1">
                    <a:lumMod val="75000"/>
                  </a:schemeClr>
                </a:solidFill>
                <a:latin typeface="Verdana"/>
                <a:cs typeface="Verdana"/>
              </a:defRPr>
            </a:lvl1pPr>
            <a:lvl2pPr>
              <a:defRPr sz="1800">
                <a:solidFill>
                  <a:schemeClr val="bg1"/>
                </a:solidFill>
                <a:latin typeface="gobCL"/>
                <a:cs typeface="gobCL"/>
              </a:defRPr>
            </a:lvl2pPr>
            <a:lvl3pPr>
              <a:defRPr sz="1800">
                <a:solidFill>
                  <a:schemeClr val="bg1"/>
                </a:solidFill>
                <a:latin typeface="gobCL"/>
                <a:cs typeface="gobCL"/>
              </a:defRPr>
            </a:lvl3pPr>
          </a:lstStyle>
          <a:p>
            <a:pPr lvl="0"/>
            <a:r>
              <a:rPr lang="es-ES_tradnl" dirty="0"/>
              <a:t>Contenido de la </a:t>
            </a:r>
            <a:r>
              <a:rPr lang="es-ES_tradnl" dirty="0" err="1"/>
              <a:t>slide</a:t>
            </a:r>
            <a:r>
              <a:rPr lang="es-ES_tradnl" dirty="0"/>
              <a:t> en dos columnas de texto. </a:t>
            </a:r>
            <a:r>
              <a:rPr lang="es-ES_tradnl" dirty="0" err="1"/>
              <a:t>Verdana</a:t>
            </a:r>
            <a:r>
              <a:rPr lang="es-ES_tradnl" dirty="0"/>
              <a:t> 15pt. </a:t>
            </a:r>
          </a:p>
          <a:p>
            <a:pPr lvl="0"/>
            <a:endParaRPr lang="es-ES_tradnl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_tradnl" dirty="0"/>
              <a:t>Texto texto texto texto texto texto texto texto texto texto texto texto texto texto texto.</a:t>
            </a:r>
          </a:p>
          <a:p>
            <a:pPr lvl="0"/>
            <a:r>
              <a:rPr lang="es-ES_tradnl" dirty="0"/>
              <a:t> </a:t>
            </a:r>
          </a:p>
        </p:txBody>
      </p:sp>
      <p:sp>
        <p:nvSpPr>
          <p:cNvPr id="7" name="Marcador de contenido 12"/>
          <p:cNvSpPr>
            <a:spLocks noGrp="1"/>
          </p:cNvSpPr>
          <p:nvPr>
            <p:ph sz="quarter" idx="12" hasCustomPrompt="1"/>
          </p:nvPr>
        </p:nvSpPr>
        <p:spPr>
          <a:xfrm>
            <a:off x="4639733" y="1066801"/>
            <a:ext cx="7010400" cy="99060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i="0" spc="0">
                <a:solidFill>
                  <a:schemeClr val="accent1"/>
                </a:solidFill>
                <a:latin typeface="Verdana"/>
              </a:defRPr>
            </a:lvl1pPr>
          </a:lstStyle>
          <a:p>
            <a:pPr lvl="0"/>
            <a:r>
              <a:rPr lang="es-ES" dirty="0"/>
              <a:t>Titulo del capítulo/tema de la </a:t>
            </a:r>
            <a:r>
              <a:rPr lang="es-ES" dirty="0" err="1"/>
              <a:t>diapo</a:t>
            </a:r>
            <a:r>
              <a:rPr lang="es-ES" dirty="0"/>
              <a:t>. en máx. dos líneas. </a:t>
            </a:r>
            <a:r>
              <a:rPr lang="es-ES" dirty="0" err="1"/>
              <a:t>Verdana</a:t>
            </a:r>
            <a:r>
              <a:rPr lang="es-ES" dirty="0"/>
              <a:t> Negrita 20pt:</a:t>
            </a:r>
          </a:p>
          <a:p>
            <a:pPr lvl="0"/>
            <a:endParaRPr lang="es-ES" dirty="0"/>
          </a:p>
        </p:txBody>
      </p:sp>
      <p:sp>
        <p:nvSpPr>
          <p:cNvPr id="8" name="Marcador de contenido 12"/>
          <p:cNvSpPr>
            <a:spLocks noGrp="1"/>
          </p:cNvSpPr>
          <p:nvPr>
            <p:ph sz="quarter" idx="13" hasCustomPrompt="1"/>
          </p:nvPr>
        </p:nvSpPr>
        <p:spPr>
          <a:xfrm>
            <a:off x="4639733" y="2184400"/>
            <a:ext cx="7010400" cy="72390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 spc="0">
                <a:solidFill>
                  <a:srgbClr val="4F81BD"/>
                </a:solidFill>
                <a:latin typeface="Verdana"/>
              </a:defRPr>
            </a:lvl1pPr>
          </a:lstStyle>
          <a:p>
            <a:pPr lvl="0"/>
            <a:r>
              <a:rPr lang="es-ES" dirty="0"/>
              <a:t>(Línea adicional) Subtema </a:t>
            </a:r>
            <a:r>
              <a:rPr lang="es-ES" dirty="0" err="1"/>
              <a:t>Verdana</a:t>
            </a:r>
            <a:r>
              <a:rPr lang="es-ES" dirty="0"/>
              <a:t> 18pt</a:t>
            </a:r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20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92728" y="755780"/>
            <a:ext cx="10875766" cy="60649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 dirty="0"/>
              <a:t>TÍTULO LOREM IPSUM</a:t>
            </a:r>
            <a:endParaRPr 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92728" y="1520889"/>
            <a:ext cx="10875766" cy="4656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2732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164B9-78F0-47AE-A53D-32B5678AA611}" type="datetimeFigureOut">
              <a:rPr lang="es-CL" smtClean="0"/>
              <a:t>22-06-2025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27322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2732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278A1-677A-4AEF-86F8-AB903003FE1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2619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s-CL" sz="3600" b="1" kern="1200" dirty="0" smtClean="0">
          <a:solidFill>
            <a:srgbClr val="004677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4677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4677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4677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4677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4677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8D3E33F7-E89A-89DE-FA72-765543A24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447" y="1839147"/>
            <a:ext cx="8855494" cy="2302625"/>
          </a:xfrm>
        </p:spPr>
        <p:txBody>
          <a:bodyPr/>
          <a:lstStyle/>
          <a:p>
            <a:pPr algn="ctr"/>
            <a:r>
              <a:rPr lang="es-ES" sz="2400" dirty="0">
                <a:cs typeface="Calibri" panose="020F0502020204030204" pitchFamily="34" charset="0"/>
              </a:rPr>
              <a:t> LA PERSPECTIVA DE GENERO EN LA PREVENCIÒN DE RIESGOS PSICOSOCIALES COMO EL ACOSO LABORAL, ACOSO SEXUAL Y VIOLENCIA EN EL TRABAJO (Ley Karin)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4"/>
          <a:stretch/>
        </p:blipFill>
        <p:spPr>
          <a:xfrm rot="5400000">
            <a:off x="7688552" y="2497745"/>
            <a:ext cx="6111634" cy="154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43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ave volando en el cielo&#10;&#10;Descripción generada automáticamente">
            <a:extLst>
              <a:ext uri="{FF2B5EF4-FFF2-40B4-BE49-F238E27FC236}">
                <a16:creationId xmlns:a16="http://schemas.microsoft.com/office/drawing/2014/main" id="{85407015-B73F-4072-1A2C-7739C3D3AC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56"/>
          <a:stretch/>
        </p:blipFill>
        <p:spPr>
          <a:xfrm>
            <a:off x="1589" y="-152861"/>
            <a:ext cx="12191272" cy="6857999"/>
          </a:xfrm>
          <a:prstGeom prst="rect">
            <a:avLst/>
          </a:prstGeom>
        </p:spPr>
      </p:pic>
      <p:grpSp>
        <p:nvGrpSpPr>
          <p:cNvPr id="2" name="Group 6">
            <a:extLst>
              <a:ext uri="{FF2B5EF4-FFF2-40B4-BE49-F238E27FC236}">
                <a16:creationId xmlns:a16="http://schemas.microsoft.com/office/drawing/2014/main" id="{6BB879EE-CF69-511A-614B-BEB05A509994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4361469" y="-2453624"/>
            <a:ext cx="3469061" cy="12188827"/>
            <a:chOff x="0" y="0"/>
            <a:chExt cx="1422402" cy="21031200"/>
          </a:xfrm>
          <a:solidFill>
            <a:srgbClr val="613C77"/>
          </a:solidFill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FF02EBC2-EFA4-0427-F613-6211E72D6308}"/>
                </a:ext>
              </a:extLst>
            </p:cNvPr>
            <p:cNvSpPr/>
            <p:nvPr/>
          </p:nvSpPr>
          <p:spPr>
            <a:xfrm>
              <a:off x="0" y="0"/>
              <a:ext cx="1422400" cy="21031200"/>
            </a:xfrm>
            <a:custGeom>
              <a:avLst/>
              <a:gdLst/>
              <a:ahLst/>
              <a:cxnLst/>
              <a:rect l="l" t="t" r="r" b="b"/>
              <a:pathLst>
                <a:path w="1422400" h="21031200">
                  <a:moveTo>
                    <a:pt x="0" y="0"/>
                  </a:moveTo>
                  <a:lnTo>
                    <a:pt x="1422400" y="0"/>
                  </a:lnTo>
                  <a:lnTo>
                    <a:pt x="1422400" y="21031200"/>
                  </a:lnTo>
                  <a:lnTo>
                    <a:pt x="0" y="21031200"/>
                  </a:lnTo>
                  <a:close/>
                </a:path>
              </a:pathLst>
            </a:custGeom>
            <a:solidFill>
              <a:srgbClr val="007197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B1B5182-89FB-DE75-99CB-53819EA8F24D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-1492560" y="3144135"/>
            <a:ext cx="3469061" cy="480768"/>
            <a:chOff x="0" y="0"/>
            <a:chExt cx="1422402" cy="21031200"/>
          </a:xfrm>
          <a:solidFill>
            <a:srgbClr val="005674"/>
          </a:solidFill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35646D9-A630-2ACB-CA30-A0B05134C17D}"/>
                </a:ext>
              </a:extLst>
            </p:cNvPr>
            <p:cNvSpPr/>
            <p:nvPr/>
          </p:nvSpPr>
          <p:spPr>
            <a:xfrm>
              <a:off x="0" y="0"/>
              <a:ext cx="1422400" cy="21031200"/>
            </a:xfrm>
            <a:custGeom>
              <a:avLst/>
              <a:gdLst/>
              <a:ahLst/>
              <a:cxnLst/>
              <a:rect l="l" t="t" r="r" b="b"/>
              <a:pathLst>
                <a:path w="1422400" h="21031200">
                  <a:moveTo>
                    <a:pt x="0" y="0"/>
                  </a:moveTo>
                  <a:lnTo>
                    <a:pt x="1422400" y="0"/>
                  </a:lnTo>
                  <a:lnTo>
                    <a:pt x="1422400" y="21031200"/>
                  </a:lnTo>
                  <a:lnTo>
                    <a:pt x="0" y="210312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Content Placeholder 9"/>
          <p:cNvSpPr>
            <a:spLocks noGrp="1"/>
          </p:cNvSpPr>
          <p:nvPr/>
        </p:nvSpPr>
        <p:spPr>
          <a:xfrm>
            <a:off x="1057726" y="2139589"/>
            <a:ext cx="9743051" cy="2578821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1" i="0" kern="1200">
                <a:solidFill>
                  <a:srgbClr val="4F81BD"/>
                </a:solidFill>
                <a:latin typeface="Verdana"/>
                <a:ea typeface="+mn-ea"/>
                <a:cs typeface="Verdan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Los desafíos específicos derivados de la perspectiva de género en la prevención del acoso laboral y el acoso sexual son múltiples y complejos, ya que el género influye profundamente en las </a:t>
            </a:r>
            <a:r>
              <a:rPr kumimoji="0" lang="es-MX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diná</a:t>
            </a:r>
            <a:r>
              <a:rPr lang="es-MX" dirty="0">
                <a:solidFill>
                  <a:prstClr val="white"/>
                </a:solidFill>
                <a:latin typeface="Calibri" panose="020F0502020204030204"/>
              </a:rPr>
              <a:t>micas de poder, las normas sociales y la forma en que se interpreta y responde al acoso y la violencia en el trabajo. </a:t>
            </a:r>
            <a:endParaRPr kumimoji="0" lang="es-MX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110ADD1F-AD63-CBBD-7BE2-AF13CF770D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5400000">
            <a:off x="10109324" y="3046085"/>
            <a:ext cx="320992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3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8237" y="423637"/>
            <a:ext cx="10700276" cy="606490"/>
          </a:xfrm>
        </p:spPr>
        <p:txBody>
          <a:bodyPr/>
          <a:lstStyle/>
          <a:p>
            <a:pPr algn="ctr"/>
            <a:r>
              <a:rPr lang="es-CL" sz="2000" dirty="0"/>
              <a:t>ALGUNOS DE ESTOS DESAFIOS SON: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38C70AD-521B-72D4-64D3-FB1893DDA9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8626590"/>
              </p:ext>
            </p:extLst>
          </p:nvPr>
        </p:nvGraphicFramePr>
        <p:xfrm>
          <a:off x="548237" y="868083"/>
          <a:ext cx="11431074" cy="5741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40245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7F8F8-6D48-FF95-3043-8E8D28C50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81B1127-DC6B-4EFD-F94E-46DDD5C3A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631" y="4966954"/>
            <a:ext cx="8212024" cy="147727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4365B9A-00B0-42EB-E5A3-E9DDE57BD014}"/>
              </a:ext>
            </a:extLst>
          </p:cNvPr>
          <p:cNvSpPr/>
          <p:nvPr/>
        </p:nvSpPr>
        <p:spPr>
          <a:xfrm>
            <a:off x="3239105" y="2971743"/>
            <a:ext cx="8196550" cy="1440461"/>
          </a:xfrm>
          <a:prstGeom prst="roundRect">
            <a:avLst/>
          </a:prstGeom>
          <a:solidFill>
            <a:srgbClr val="00567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s-ES" sz="1600" b="1" dirty="0">
                <a:solidFill>
                  <a:srgbClr val="FFFF00"/>
                </a:solidFill>
              </a:rPr>
              <a:t>Falta de Capacitación y Concientización</a:t>
            </a:r>
          </a:p>
          <a:p>
            <a:pPr lvl="0" algn="just"/>
            <a:r>
              <a:rPr lang="es-ES" sz="1300" b="1" dirty="0">
                <a:solidFill>
                  <a:schemeClr val="bg1"/>
                </a:solidFill>
              </a:rPr>
              <a:t>Muchas veces, las organizaciones no tienen programas efectivos de capacitación sobre  la igualdad de género o sobre cómo manejar las denuncias  de acoso. Además,  cuando no se ha trabajado en una cultura de respeto y equidad, </a:t>
            </a:r>
            <a:r>
              <a:rPr lang="es-CL" sz="1300" b="1" noProof="0" dirty="0">
                <a:solidFill>
                  <a:schemeClr val="bg1"/>
                </a:solidFill>
              </a:rPr>
              <a:t>el personal de recursos humanos pueden no </a:t>
            </a:r>
            <a:r>
              <a:rPr lang="es-ES" sz="1300" b="1" dirty="0">
                <a:solidFill>
                  <a:schemeClr val="bg1"/>
                </a:solidFill>
              </a:rPr>
              <a:t>ser conscientes de como el género influye  en las dinámicas del acoso y la violencia. Esto puede llevar a una falta de sensibilización, lo que perpetúa la cultura de impunidad. </a:t>
            </a:r>
          </a:p>
          <a:p>
            <a:pPr lvl="0" algn="just"/>
            <a:r>
              <a:rPr lang="es-ES" sz="1300" b="1" dirty="0">
                <a:solidFill>
                  <a:srgbClr val="FFFF00"/>
                </a:solidFill>
              </a:rPr>
              <a:t>Desafío: Incorporar formación continua critica y trasformador en igualdad, género y prevención de acoso y conductas violentas</a:t>
            </a:r>
            <a:r>
              <a:rPr lang="es-ES" sz="1100" b="1" dirty="0">
                <a:solidFill>
                  <a:srgbClr val="FFFF00"/>
                </a:solidFill>
              </a:rPr>
              <a:t>. </a:t>
            </a:r>
            <a:endParaRPr lang="es-CL" sz="1100" dirty="0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C4245D6E-320B-002F-CB89-1E720B901D95}"/>
              </a:ext>
            </a:extLst>
          </p:cNvPr>
          <p:cNvSpPr/>
          <p:nvPr/>
        </p:nvSpPr>
        <p:spPr>
          <a:xfrm>
            <a:off x="3239105" y="1077389"/>
            <a:ext cx="8196550" cy="1440461"/>
          </a:xfrm>
          <a:prstGeom prst="roundRect">
            <a:avLst/>
          </a:prstGeom>
          <a:solidFill>
            <a:srgbClr val="007FA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ES" sz="1600" b="1" dirty="0">
              <a:solidFill>
                <a:srgbClr val="FFFF00"/>
              </a:solidFill>
            </a:endParaRPr>
          </a:p>
          <a:p>
            <a:pPr lvl="0" algn="just"/>
            <a:r>
              <a:rPr lang="es-ES" sz="1600" b="1" dirty="0">
                <a:solidFill>
                  <a:srgbClr val="FFFF00"/>
                </a:solidFill>
              </a:rPr>
              <a:t>Desequilibrio de Poder Estructural</a:t>
            </a:r>
          </a:p>
          <a:p>
            <a:pPr lvl="0" algn="just"/>
            <a:r>
              <a:rPr lang="es-ES" sz="1300" b="1" dirty="0">
                <a:solidFill>
                  <a:schemeClr val="bg1"/>
                </a:solidFill>
              </a:rPr>
              <a:t>En muchas organizaciones las mujeres están sobrerrepresentadas en puestos jerárquicamente bajo y subrepresentadas en espacios de decisión. Esto genera un terreno fértil para el acoso y la violencia en el trabajo y limita su capacidad de denunciar sin temor a represalias. </a:t>
            </a:r>
          </a:p>
          <a:p>
            <a:pPr lvl="0" algn="just"/>
            <a:r>
              <a:rPr lang="es-ES" sz="1300" b="1" dirty="0">
                <a:solidFill>
                  <a:srgbClr val="FFFF00"/>
                </a:solidFill>
              </a:rPr>
              <a:t>Desafío: Incorporar análisis de poder y jerarquía en la prevención y en los mecanismos de denuncia e investigación. </a:t>
            </a:r>
          </a:p>
          <a:p>
            <a:pPr lvl="0"/>
            <a:r>
              <a:rPr lang="es-ES" sz="1600" b="1" dirty="0">
                <a:solidFill>
                  <a:srgbClr val="FFFF00"/>
                </a:solidFill>
              </a:rPr>
              <a:t> </a:t>
            </a:r>
            <a:endParaRPr lang="es-CL" sz="1600" b="1" dirty="0">
              <a:solidFill>
                <a:srgbClr val="FFFF0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CC3197B-D94E-2D7D-1260-73BD6B3E7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305" y="269401"/>
            <a:ext cx="10700276" cy="606490"/>
          </a:xfrm>
        </p:spPr>
        <p:txBody>
          <a:bodyPr/>
          <a:lstStyle/>
          <a:p>
            <a:pPr algn="ctr"/>
            <a:r>
              <a:rPr lang="es-CL" sz="2000" dirty="0"/>
              <a:t>ALGUNOS DE ESTOS DESAFIOS SON: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5C946994-D507-15C2-5485-43B09C450D1A}"/>
              </a:ext>
            </a:extLst>
          </p:cNvPr>
          <p:cNvSpPr/>
          <p:nvPr/>
        </p:nvSpPr>
        <p:spPr>
          <a:xfrm>
            <a:off x="373871" y="875891"/>
            <a:ext cx="3008307" cy="1569854"/>
          </a:xfrm>
          <a:prstGeom prst="roundRect">
            <a:avLst>
              <a:gd name="adj" fmla="val 10000"/>
            </a:avLst>
          </a:prstGeom>
          <a:blipFill rotWithShape="1">
            <a:blip r:embed="rId4"/>
            <a:srcRect/>
            <a:stretch>
              <a:fillRect t="-9000" b="-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64C4BCE-49F8-EF4D-8A9C-B6F0158D2F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71" y="2770246"/>
            <a:ext cx="3008307" cy="16420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C7CF5FF-902E-0430-D77C-1DB8DA36CD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167" y="4692579"/>
            <a:ext cx="3050012" cy="172151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A041F0E-BDAE-8B48-A992-9EA6B4EB3F62}"/>
              </a:ext>
            </a:extLst>
          </p:cNvPr>
          <p:cNvSpPr txBox="1"/>
          <p:nvPr/>
        </p:nvSpPr>
        <p:spPr>
          <a:xfrm>
            <a:off x="3382177" y="4966902"/>
            <a:ext cx="7910403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CL" sz="16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Deficiencia en Políticas Institucionales</a:t>
            </a:r>
          </a:p>
          <a:p>
            <a:pPr lvl="0" algn="just"/>
            <a:r>
              <a:rPr lang="es-CL" sz="13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pesar de que muchas instituciones cuentan con políticas en papel para prevenir el acoso y/o la violencia a menudo estas políticas  no se implementan adecuadamente. Las víctimas pueden no saber como denunciar de manera segura. O los protocolos de denuncia no siempre consideran el impacto diferencial del acoso en mujeres y disidencias sexuales. </a:t>
            </a:r>
          </a:p>
          <a:p>
            <a:pPr lvl="0"/>
            <a:r>
              <a:rPr lang="es-CL" sz="1300" b="1" dirty="0">
                <a:solidFill>
                  <a:srgbClr val="FFFF00"/>
                </a:solidFill>
              </a:rPr>
              <a:t>Desafío: Crear políticas que aseguren mecanismos confidenciales,  seguros  con acompañamientos  psicosocial y perspectiva de género. </a:t>
            </a:r>
          </a:p>
        </p:txBody>
      </p:sp>
    </p:spTree>
    <p:extLst>
      <p:ext uri="{BB962C8B-B14F-4D97-AF65-F5344CB8AC3E}">
        <p14:creationId xmlns:p14="http://schemas.microsoft.com/office/powerpoint/2010/main" val="2908717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97B4DAB-BC6B-B3D7-F6C9-CEDF6F0E82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3712274"/>
              </p:ext>
            </p:extLst>
          </p:nvPr>
        </p:nvGraphicFramePr>
        <p:xfrm>
          <a:off x="859927" y="1145755"/>
          <a:ext cx="10729817" cy="5598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97A419A3-4630-8295-9B17-B4463F23A631}"/>
              </a:ext>
            </a:extLst>
          </p:cNvPr>
          <p:cNvSpPr txBox="1"/>
          <p:nvPr/>
        </p:nvSpPr>
        <p:spPr>
          <a:xfrm>
            <a:off x="3423491" y="433415"/>
            <a:ext cx="60978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CL" sz="2000" b="1" i="0" u="none" strike="noStrike" kern="1200" cap="none" spc="0" normalizeH="0" baseline="0" noProof="0" dirty="0">
                <a:ln>
                  <a:noFill/>
                </a:ln>
                <a:solidFill>
                  <a:srgbClr val="00467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ALGUNOS DE ESTOS DESAFIOS SON: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07372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0B038E-975F-5089-A30E-7FA083949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862" y="256799"/>
            <a:ext cx="10700276" cy="606490"/>
          </a:xfrm>
        </p:spPr>
        <p:txBody>
          <a:bodyPr/>
          <a:lstStyle/>
          <a:p>
            <a:pPr algn="ctr"/>
            <a:r>
              <a:rPr lang="es-CL" sz="1800" dirty="0">
                <a:solidFill>
                  <a:schemeClr val="tx2">
                    <a:lumMod val="50000"/>
                  </a:schemeClr>
                </a:solidFill>
              </a:rPr>
              <a:t>LEY KARIN </a:t>
            </a:r>
            <a:r>
              <a:rPr lang="es-CL" sz="1800" dirty="0"/>
              <a:t/>
            </a:r>
            <a:br>
              <a:rPr lang="es-CL" sz="1800" dirty="0"/>
            </a:br>
            <a:r>
              <a:rPr lang="es-CL" sz="1800" dirty="0">
                <a:solidFill>
                  <a:schemeClr val="accent1">
                    <a:lumMod val="75000"/>
                  </a:schemeClr>
                </a:solidFill>
              </a:rPr>
              <a:t>ABORDA LOS DESAFIOS DE LA PERSPECTIVA DE GÉNERO EN LA PREVENCION DE ACOSO LABORAL; ACOSO SEXUAL Y VIOLENCIA EN EL TRABAJO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E44C8B0-F24E-D066-F90A-6F778FDB27BD}"/>
              </a:ext>
            </a:extLst>
          </p:cNvPr>
          <p:cNvSpPr/>
          <p:nvPr/>
        </p:nvSpPr>
        <p:spPr>
          <a:xfrm>
            <a:off x="288944" y="1480545"/>
            <a:ext cx="2130529" cy="194845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 </a:t>
            </a:r>
            <a:r>
              <a:rPr lang="es-ES" sz="1500" b="1" dirty="0"/>
              <a:t>Reconocimiento explícito del acoso con sesgo de género</a:t>
            </a:r>
            <a:endParaRPr lang="es-CL" sz="1500" b="1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0737E432-AD91-7091-A8DE-38452B28130F}"/>
              </a:ext>
            </a:extLst>
          </p:cNvPr>
          <p:cNvCxnSpPr>
            <a:cxnSpLocks/>
          </p:cNvCxnSpPr>
          <p:nvPr/>
        </p:nvCxnSpPr>
        <p:spPr>
          <a:xfrm flipV="1">
            <a:off x="2660521" y="3631279"/>
            <a:ext cx="0" cy="2047859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ipse 41">
            <a:extLst>
              <a:ext uri="{FF2B5EF4-FFF2-40B4-BE49-F238E27FC236}">
                <a16:creationId xmlns:a16="http://schemas.microsoft.com/office/drawing/2014/main" id="{82EF8630-4C6D-804E-81B7-B94AEAFDCCA5}"/>
              </a:ext>
            </a:extLst>
          </p:cNvPr>
          <p:cNvSpPr/>
          <p:nvPr/>
        </p:nvSpPr>
        <p:spPr>
          <a:xfrm>
            <a:off x="2660521" y="1508798"/>
            <a:ext cx="2130529" cy="194845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ES" sz="1600" b="1" dirty="0"/>
              <a:t>Protocolos con enfoque de género</a:t>
            </a:r>
            <a:endParaRPr lang="es-ES" sz="1600" dirty="0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DFD97F36-3415-2618-64EA-91F57131809C}"/>
              </a:ext>
            </a:extLst>
          </p:cNvPr>
          <p:cNvSpPr/>
          <p:nvPr/>
        </p:nvSpPr>
        <p:spPr>
          <a:xfrm>
            <a:off x="5030370" y="1431660"/>
            <a:ext cx="2130529" cy="194845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kumimoji="0" lang="es-CL" altLang="es-CL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Deber de diligencia reforzado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C9ED99E8-EEE8-277F-6378-729E22485160}"/>
              </a:ext>
            </a:extLst>
          </p:cNvPr>
          <p:cNvSpPr/>
          <p:nvPr/>
        </p:nvSpPr>
        <p:spPr>
          <a:xfrm>
            <a:off x="7283151" y="1430464"/>
            <a:ext cx="2130529" cy="194845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kumimoji="0" lang="es-CL" altLang="es-CL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Capacitación obligatoria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AE055189-5F1A-ACBE-DD7C-35AAF24FA2C1}"/>
              </a:ext>
            </a:extLst>
          </p:cNvPr>
          <p:cNvSpPr/>
          <p:nvPr/>
        </p:nvSpPr>
        <p:spPr>
          <a:xfrm>
            <a:off x="9675158" y="1430463"/>
            <a:ext cx="2130529" cy="194845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L" altLang="es-CL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Medidas de resguardo para las víctimas</a:t>
            </a:r>
            <a:endParaRPr kumimoji="0" lang="es-CL" altLang="es-CL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1ACCBF3D-4CD6-FC88-0D35-7CC8C5E4073F}"/>
              </a:ext>
            </a:extLst>
          </p:cNvPr>
          <p:cNvSpPr txBox="1"/>
          <p:nvPr/>
        </p:nvSpPr>
        <p:spPr>
          <a:xfrm>
            <a:off x="257083" y="3647813"/>
            <a:ext cx="233563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/>
              <a:t>La ley incorpora el </a:t>
            </a:r>
            <a:r>
              <a:rPr lang="es-ES" sz="1400" b="1" dirty="0"/>
              <a:t>acoso con connotación sexista o de género</a:t>
            </a:r>
            <a:r>
              <a:rPr lang="es-ES" sz="1400" dirty="0"/>
              <a:t> como parte de las conductas sancionables, lo que permite que situaciones que antes eran desestimadas o mal encuadradas ahora sean tratadas con la seriedad correspondiente.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8B4F8468-50FD-C06A-3ACC-596AD3BA8CDC}"/>
              </a:ext>
            </a:extLst>
          </p:cNvPr>
          <p:cNvSpPr txBox="1"/>
          <p:nvPr/>
        </p:nvSpPr>
        <p:spPr>
          <a:xfrm>
            <a:off x="2747242" y="3631279"/>
            <a:ext cx="213053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Establece la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obligatoriedad para los empleadores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contar con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protocolos de prevención, investigación y sanción del acoso laboral y sexual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considerando un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enfoque de género y de derechos humanos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A3F41698-E05A-F0F5-0AB6-A477A46D51B2}"/>
              </a:ext>
            </a:extLst>
          </p:cNvPr>
          <p:cNvCxnSpPr>
            <a:cxnSpLocks/>
          </p:cNvCxnSpPr>
          <p:nvPr/>
        </p:nvCxnSpPr>
        <p:spPr>
          <a:xfrm flipV="1">
            <a:off x="5011956" y="3602474"/>
            <a:ext cx="0" cy="2047859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uadroTexto 55">
            <a:extLst>
              <a:ext uri="{FF2B5EF4-FFF2-40B4-BE49-F238E27FC236}">
                <a16:creationId xmlns:a16="http://schemas.microsoft.com/office/drawing/2014/main" id="{E147546A-E866-F809-AB8E-58F6628758BF}"/>
              </a:ext>
            </a:extLst>
          </p:cNvPr>
          <p:cNvSpPr txBox="1"/>
          <p:nvPr/>
        </p:nvSpPr>
        <p:spPr>
          <a:xfrm>
            <a:off x="5146142" y="3602474"/>
            <a:ext cx="203390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L" altLang="es-C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Se exige que empleadores actúen con la </a:t>
            </a:r>
            <a:r>
              <a:rPr kumimoji="0" lang="es-CL" altLang="es-CL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debida diligencia</a:t>
            </a:r>
            <a:r>
              <a:rPr kumimoji="0" lang="es-CL" altLang="es-C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en la prevención, investigación y sanción de estas conductas, tomando en cuenta </a:t>
            </a:r>
            <a:r>
              <a:rPr kumimoji="0" lang="es-CL" altLang="es-CL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las desigualdades estructurales</a:t>
            </a:r>
            <a:r>
              <a:rPr kumimoji="0" lang="es-CL" altLang="es-C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que pueden afectar más a mujeres y diversidades sexuales.</a:t>
            </a:r>
          </a:p>
        </p:txBody>
      </p: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7E070F6F-BD3F-AAF9-E7B6-EAD7AA4D0E84}"/>
              </a:ext>
            </a:extLst>
          </p:cNvPr>
          <p:cNvCxnSpPr>
            <a:cxnSpLocks/>
          </p:cNvCxnSpPr>
          <p:nvPr/>
        </p:nvCxnSpPr>
        <p:spPr>
          <a:xfrm flipV="1">
            <a:off x="7283151" y="3602474"/>
            <a:ext cx="0" cy="2047859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CuadroTexto 58">
            <a:extLst>
              <a:ext uri="{FF2B5EF4-FFF2-40B4-BE49-F238E27FC236}">
                <a16:creationId xmlns:a16="http://schemas.microsoft.com/office/drawing/2014/main" id="{2028E340-690E-1C04-3470-44E995CFF2FC}"/>
              </a:ext>
            </a:extLst>
          </p:cNvPr>
          <p:cNvSpPr txBox="1"/>
          <p:nvPr/>
        </p:nvSpPr>
        <p:spPr>
          <a:xfrm>
            <a:off x="7396457" y="3602474"/>
            <a:ext cx="186160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s-CL" alt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Impone la </a:t>
            </a:r>
            <a:r>
              <a:rPr kumimoji="0" lang="es-CL" altLang="es-C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capacitación obligatoria</a:t>
            </a:r>
            <a:r>
              <a:rPr kumimoji="0" lang="es-CL" alt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en temas de acoso laboral, sexual y de género, tanto en el sector público como en el privado.</a:t>
            </a:r>
          </a:p>
        </p:txBody>
      </p: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47B7C25A-552A-3445-AE26-51B7CCC806DE}"/>
              </a:ext>
            </a:extLst>
          </p:cNvPr>
          <p:cNvCxnSpPr>
            <a:cxnSpLocks/>
          </p:cNvCxnSpPr>
          <p:nvPr/>
        </p:nvCxnSpPr>
        <p:spPr>
          <a:xfrm flipV="1">
            <a:off x="9361170" y="3580440"/>
            <a:ext cx="0" cy="2047859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CuadroTexto 61">
            <a:extLst>
              <a:ext uri="{FF2B5EF4-FFF2-40B4-BE49-F238E27FC236}">
                <a16:creationId xmlns:a16="http://schemas.microsoft.com/office/drawing/2014/main" id="{F6A4C01A-247A-78EB-9F1F-E67DBDAAC632}"/>
              </a:ext>
            </a:extLst>
          </p:cNvPr>
          <p:cNvSpPr txBox="1"/>
          <p:nvPr/>
        </p:nvSpPr>
        <p:spPr>
          <a:xfrm>
            <a:off x="9438062" y="3580440"/>
            <a:ext cx="194467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Fortalece las </a:t>
            </a:r>
            <a:r>
              <a:rPr kumimoji="0" lang="es-CL" altLang="es-CL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medidas de protección</a:t>
            </a:r>
            <a:r>
              <a:rPr kumimoji="0" lang="es-CL" altLang="es-C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para las personas denunciantes, lo cual es esencial para evitar represalias, revictimización o aislamiento, fenómenos más frecuentes en casos con sesgo de género.</a:t>
            </a:r>
          </a:p>
        </p:txBody>
      </p:sp>
    </p:spTree>
    <p:extLst>
      <p:ext uri="{BB962C8B-B14F-4D97-AF65-F5344CB8AC3E}">
        <p14:creationId xmlns:p14="http://schemas.microsoft.com/office/powerpoint/2010/main" val="1956631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>
            <a:extLst>
              <a:ext uri="{FF2B5EF4-FFF2-40B4-BE49-F238E27FC236}">
                <a16:creationId xmlns:a16="http://schemas.microsoft.com/office/drawing/2014/main" id="{56D728DD-9833-B781-B297-5DF2E7A14E8C}"/>
              </a:ext>
            </a:extLst>
          </p:cNvPr>
          <p:cNvSpPr>
            <a:spLocks/>
          </p:cNvSpPr>
          <p:nvPr/>
        </p:nvSpPr>
        <p:spPr bwMode="auto">
          <a:xfrm>
            <a:off x="2247441" y="264406"/>
            <a:ext cx="6841476" cy="6092462"/>
          </a:xfrm>
          <a:custGeom>
            <a:avLst/>
            <a:gdLst/>
            <a:ahLst/>
            <a:cxnLst>
              <a:cxn ang="0">
                <a:pos x="11" y="122"/>
              </a:cxn>
              <a:cxn ang="0">
                <a:pos x="1713" y="0"/>
              </a:cxn>
              <a:cxn ang="0">
                <a:pos x="1762" y="699"/>
              </a:cxn>
              <a:cxn ang="0">
                <a:pos x="1839" y="1030"/>
              </a:cxn>
              <a:cxn ang="0">
                <a:pos x="1874" y="1172"/>
              </a:cxn>
              <a:cxn ang="0">
                <a:pos x="1625" y="1196"/>
              </a:cxn>
              <a:cxn ang="0">
                <a:pos x="348" y="1282"/>
              </a:cxn>
              <a:cxn ang="0">
                <a:pos x="11" y="122"/>
              </a:cxn>
            </a:cxnLst>
            <a:rect l="0" t="0" r="r" b="b"/>
            <a:pathLst>
              <a:path w="1875" h="1359">
                <a:moveTo>
                  <a:pt x="11" y="122"/>
                </a:moveTo>
                <a:cubicBezTo>
                  <a:pt x="1713" y="0"/>
                  <a:pt x="1713" y="0"/>
                  <a:pt x="1713" y="0"/>
                </a:cubicBezTo>
                <a:cubicBezTo>
                  <a:pt x="1713" y="0"/>
                  <a:pt x="1735" y="523"/>
                  <a:pt x="1762" y="699"/>
                </a:cubicBezTo>
                <a:cubicBezTo>
                  <a:pt x="1790" y="875"/>
                  <a:pt x="1803" y="942"/>
                  <a:pt x="1839" y="1030"/>
                </a:cubicBezTo>
                <a:cubicBezTo>
                  <a:pt x="1875" y="1118"/>
                  <a:pt x="1874" y="1172"/>
                  <a:pt x="1874" y="1172"/>
                </a:cubicBezTo>
                <a:cubicBezTo>
                  <a:pt x="1625" y="1196"/>
                  <a:pt x="1625" y="1196"/>
                  <a:pt x="1625" y="1196"/>
                </a:cubicBezTo>
                <a:cubicBezTo>
                  <a:pt x="1625" y="1196"/>
                  <a:pt x="696" y="1359"/>
                  <a:pt x="348" y="1282"/>
                </a:cubicBezTo>
                <a:cubicBezTo>
                  <a:pt x="0" y="1206"/>
                  <a:pt x="11" y="122"/>
                  <a:pt x="11" y="122"/>
                </a:cubicBezTo>
                <a:close/>
              </a:path>
            </a:pathLst>
          </a:custGeom>
          <a:gradFill flip="none" rotWithShape="1">
            <a:gsLst>
              <a:gs pos="0">
                <a:srgbClr val="D2D07A"/>
              </a:gs>
              <a:gs pos="70000">
                <a:srgbClr val="F1F17B"/>
              </a:gs>
              <a:gs pos="100000">
                <a:srgbClr val="F8F6A8"/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de-DE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D724B02-E55F-15A5-293D-D7738EA32358}"/>
              </a:ext>
            </a:extLst>
          </p:cNvPr>
          <p:cNvSpPr/>
          <p:nvPr/>
        </p:nvSpPr>
        <p:spPr>
          <a:xfrm rot="21276721">
            <a:off x="2856161" y="706871"/>
            <a:ext cx="5535819" cy="5585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800"/>
              </a:spcAft>
              <a:tabLst>
                <a:tab pos="540385" algn="l"/>
              </a:tabLst>
            </a:pPr>
            <a:endParaRPr lang="es-ES" sz="2400" b="1" dirty="0">
              <a:solidFill>
                <a:srgbClr val="FFFF00"/>
              </a:solidFill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  <a:tabLst>
                <a:tab pos="540385" algn="l"/>
              </a:tabLst>
            </a:pPr>
            <a:r>
              <a:rPr lang="es-ES" sz="2000" dirty="0"/>
              <a:t>La Ley Karin </a:t>
            </a:r>
            <a:r>
              <a:rPr lang="es-ES" sz="2000" b="1" dirty="0"/>
              <a:t>sí aborda los desafíos de la perspectiva de género</a:t>
            </a:r>
            <a:r>
              <a:rPr lang="es-ES" sz="2000" dirty="0"/>
              <a:t>, al reconocer la desigualdad estructural y la necesidad de mecanismos que protejan efectivamente a las personas más vulnerables dentro del entorno laboral. Representa un avance significativo en la </a:t>
            </a:r>
            <a:r>
              <a:rPr lang="es-ES" sz="2000" b="1" dirty="0"/>
              <a:t>construcción de ambientes de trabajo más seguros, inclusivos y respetuosos</a:t>
            </a:r>
            <a:r>
              <a:rPr lang="es-ES" sz="2000" dirty="0"/>
              <a:t>, especialmente para mujeres y disidencias sexuales, pero es necesario que tanto las entidades empleadoras como las personas trabajadoras implementen la ley y sus regulaciones.</a:t>
            </a:r>
            <a:endParaRPr kumimoji="0" lang="es-CL" altLang="es-CL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  <a:tabLst>
                <a:tab pos="540385" algn="l"/>
              </a:tabLst>
            </a:pPr>
            <a:endParaRPr lang="es-ES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just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"/>
              <a:tabLst>
                <a:tab pos="540385" algn="l"/>
              </a:tabLst>
            </a:pPr>
            <a:endParaRPr lang="es-C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22" descr="© INSCALE GmbH, 14.06.2010">
            <a:extLst>
              <a:ext uri="{FF2B5EF4-FFF2-40B4-BE49-F238E27FC236}">
                <a16:creationId xmlns:a16="http://schemas.microsoft.com/office/drawing/2014/main" id="{DA0D9439-F85F-C232-3F8A-5E58707DC998}"/>
              </a:ext>
            </a:extLst>
          </p:cNvPr>
          <p:cNvGrpSpPr>
            <a:grpSpLocks/>
          </p:cNvGrpSpPr>
          <p:nvPr/>
        </p:nvGrpSpPr>
        <p:grpSpPr bwMode="auto">
          <a:xfrm>
            <a:off x="5219257" y="501132"/>
            <a:ext cx="404813" cy="388938"/>
            <a:chOff x="2603" y="538"/>
            <a:chExt cx="804" cy="775"/>
          </a:xfrm>
        </p:grpSpPr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75D52DAD-3E01-A281-3B0E-1793403D7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9" y="1022"/>
              <a:ext cx="668" cy="291"/>
            </a:xfrm>
            <a:custGeom>
              <a:avLst/>
              <a:gdLst>
                <a:gd name="T0" fmla="*/ 492 w 669"/>
                <a:gd name="T1" fmla="*/ 0 h 290"/>
                <a:gd name="T2" fmla="*/ 195 w 669"/>
                <a:gd name="T3" fmla="*/ 78 h 290"/>
                <a:gd name="T4" fmla="*/ 245 w 669"/>
                <a:gd name="T5" fmla="*/ 148 h 290"/>
                <a:gd name="T6" fmla="*/ 5 w 669"/>
                <a:gd name="T7" fmla="*/ 261 h 290"/>
                <a:gd name="T8" fmla="*/ 48 w 669"/>
                <a:gd name="T9" fmla="*/ 272 h 290"/>
                <a:gd name="T10" fmla="*/ 294 w 669"/>
                <a:gd name="T11" fmla="*/ 154 h 290"/>
                <a:gd name="T12" fmla="*/ 327 w 669"/>
                <a:gd name="T13" fmla="*/ 155 h 290"/>
                <a:gd name="T14" fmla="*/ 624 w 669"/>
                <a:gd name="T15" fmla="*/ 78 h 290"/>
                <a:gd name="T16" fmla="*/ 492 w 669"/>
                <a:gd name="T17" fmla="*/ 0 h 2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69"/>
                <a:gd name="T28" fmla="*/ 0 h 290"/>
                <a:gd name="T29" fmla="*/ 669 w 669"/>
                <a:gd name="T30" fmla="*/ 290 h 29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69" h="290">
                  <a:moveTo>
                    <a:pt x="492" y="0"/>
                  </a:moveTo>
                  <a:cubicBezTo>
                    <a:pt x="373" y="0"/>
                    <a:pt x="240" y="35"/>
                    <a:pt x="195" y="78"/>
                  </a:cubicBezTo>
                  <a:cubicBezTo>
                    <a:pt x="162" y="109"/>
                    <a:pt x="184" y="136"/>
                    <a:pt x="245" y="148"/>
                  </a:cubicBezTo>
                  <a:cubicBezTo>
                    <a:pt x="5" y="261"/>
                    <a:pt x="5" y="261"/>
                    <a:pt x="5" y="261"/>
                  </a:cubicBezTo>
                  <a:cubicBezTo>
                    <a:pt x="9" y="284"/>
                    <a:pt x="0" y="290"/>
                    <a:pt x="48" y="272"/>
                  </a:cubicBezTo>
                  <a:cubicBezTo>
                    <a:pt x="294" y="154"/>
                    <a:pt x="294" y="154"/>
                    <a:pt x="294" y="154"/>
                  </a:cubicBezTo>
                  <a:cubicBezTo>
                    <a:pt x="304" y="155"/>
                    <a:pt x="315" y="155"/>
                    <a:pt x="327" y="155"/>
                  </a:cubicBezTo>
                  <a:cubicBezTo>
                    <a:pt x="445" y="155"/>
                    <a:pt x="578" y="120"/>
                    <a:pt x="624" y="78"/>
                  </a:cubicBezTo>
                  <a:cubicBezTo>
                    <a:pt x="669" y="35"/>
                    <a:pt x="610" y="0"/>
                    <a:pt x="492" y="0"/>
                  </a:cubicBez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CL" kern="0">
                <a:solidFill>
                  <a:sysClr val="windowText" lastClr="000000"/>
                </a:solidFill>
                <a:cs typeface="Arial" pitchFamily="34" charset="0"/>
              </a:endParaRPr>
            </a:p>
          </p:txBody>
        </p:sp>
        <p:pic>
          <p:nvPicPr>
            <p:cNvPr id="14" name="Picture 24" descr="rot">
              <a:extLst>
                <a:ext uri="{FF2B5EF4-FFF2-40B4-BE49-F238E27FC236}">
                  <a16:creationId xmlns:a16="http://schemas.microsoft.com/office/drawing/2014/main" id="{91B59BFD-6DD8-817E-99F1-6FC072E858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612"/>
            <a:stretch>
              <a:fillRect/>
            </a:stretch>
          </p:blipFill>
          <p:spPr bwMode="auto">
            <a:xfrm>
              <a:off x="2603" y="538"/>
              <a:ext cx="576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6399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Ley 21.643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939338" y="1712422"/>
            <a:ext cx="1012490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La Ley Karin introdujo disposiciones </a:t>
            </a:r>
            <a:r>
              <a:rPr lang="es-MX" dirty="0"/>
              <a:t>contra la violencia y acoso en las relaciones laborales, modificando e incorporando conceptos al Código del Trabajo, debiendo destacar además la regulación de medidas especiales de prevención y resguardo y el fortalecimiento de los procedimientos de investigación, lo anterior con el objeto de avanzar en lugares de trabajo libres de violencia.</a:t>
            </a:r>
          </a:p>
          <a:p>
            <a:endParaRPr lang="es-MX" dirty="0"/>
          </a:p>
          <a:p>
            <a:r>
              <a:rPr lang="es-MX" dirty="0" smtClean="0"/>
              <a:t>Aquel objetivo encuentra firmes raíces en disposiciones anteriores a su entrada en vigencia, como el art. 153 y 184 del Código del Trabajo</a:t>
            </a:r>
          </a:p>
          <a:p>
            <a:pPr algn="ctr"/>
            <a:endParaRPr lang="es-MX" i="1" dirty="0" smtClean="0"/>
          </a:p>
          <a:p>
            <a:pPr algn="ctr"/>
            <a:r>
              <a:rPr lang="es-MX" i="1" dirty="0" smtClean="0"/>
              <a:t>“</a:t>
            </a:r>
            <a:r>
              <a:rPr lang="es-MX" b="1" i="1" dirty="0" smtClean="0"/>
              <a:t>Garantizar un ambiente laboral digno y de mutuo respeto entre los trabajadores</a:t>
            </a:r>
            <a:r>
              <a:rPr lang="es-MX" i="1" dirty="0" smtClean="0"/>
              <a:t>”</a:t>
            </a:r>
          </a:p>
          <a:p>
            <a:pPr algn="ctr"/>
            <a:endParaRPr lang="es-MX" i="1" dirty="0"/>
          </a:p>
          <a:p>
            <a:pPr algn="ctr"/>
            <a:endParaRPr lang="es-MX" i="1" dirty="0" smtClean="0"/>
          </a:p>
          <a:p>
            <a:pPr algn="ctr"/>
            <a:r>
              <a:rPr lang="es-MX" i="1" dirty="0"/>
              <a:t> "tomar todas las medidas necesarias para </a:t>
            </a:r>
            <a:r>
              <a:rPr lang="es-MX" b="1" i="1" dirty="0"/>
              <a:t>proteger eficazmente la vida y salud de los trabajadores</a:t>
            </a:r>
            <a:r>
              <a:rPr lang="es-MX" i="1" dirty="0"/>
              <a:t>, informando de los posibles riegos y manteniendo las condiciones adecuadas de higiene y seguridad en las faenas, como también los implementos necesarios para prevenir accidentes y enfermedades profesionales"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639294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Ley 21.643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532014" y="1230507"/>
            <a:ext cx="1114736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i="1" dirty="0" smtClean="0"/>
              <a:t>“El </a:t>
            </a:r>
            <a:r>
              <a:rPr lang="es-MX" i="1" dirty="0"/>
              <a:t>empleador es el primer responsable de la "</a:t>
            </a:r>
            <a:r>
              <a:rPr lang="es-MX" i="1" dirty="0" smtClean="0"/>
              <a:t>prevención“… </a:t>
            </a:r>
          </a:p>
          <a:p>
            <a:pPr algn="ctr"/>
            <a:r>
              <a:rPr lang="es-MX" i="1" dirty="0" smtClean="0"/>
              <a:t>“es </a:t>
            </a:r>
            <a:r>
              <a:rPr lang="es-MX" i="1" dirty="0"/>
              <a:t>indudable que la prestación del servicio a que el trabajador se obliga debe efectuarse en condiciones que salvaguarden su integridad y </a:t>
            </a:r>
            <a:r>
              <a:rPr lang="es-MX" i="1" dirty="0" smtClean="0"/>
              <a:t>salud” </a:t>
            </a:r>
          </a:p>
          <a:p>
            <a:pPr algn="ctr"/>
            <a:r>
              <a:rPr lang="en-US" dirty="0"/>
              <a:t>Dictámenes N°4.443/262, de 25.08.1993 y N°2284/93, de </a:t>
            </a:r>
            <a:r>
              <a:rPr lang="en-US" dirty="0" smtClean="0"/>
              <a:t>17.04.1996</a:t>
            </a:r>
          </a:p>
          <a:p>
            <a:pPr algn="ctr"/>
            <a:endParaRPr lang="es-MX" i="1" dirty="0"/>
          </a:p>
          <a:p>
            <a:pPr algn="just"/>
            <a:r>
              <a:rPr lang="es-MX" dirty="0"/>
              <a:t>E</a:t>
            </a:r>
            <a:r>
              <a:rPr lang="es-MX" dirty="0" smtClean="0"/>
              <a:t>l </a:t>
            </a:r>
            <a:r>
              <a:rPr lang="es-MX" dirty="0"/>
              <a:t>Convenio N°190 de la Organización Internacional del Trabajo y la legislación laboral en general mantienen un horizonte común en torno al </a:t>
            </a:r>
            <a:r>
              <a:rPr lang="es-MX" b="1" dirty="0"/>
              <a:t>resguardo de la dignidad humana </a:t>
            </a:r>
            <a:r>
              <a:rPr lang="es-MX" dirty="0"/>
              <a:t>y el </a:t>
            </a:r>
            <a:r>
              <a:rPr lang="es-MX" b="1" dirty="0"/>
              <a:t>rol</a:t>
            </a:r>
            <a:r>
              <a:rPr lang="es-MX" dirty="0"/>
              <a:t> que asiste </a:t>
            </a:r>
            <a:r>
              <a:rPr lang="es-MX" b="1" dirty="0"/>
              <a:t>al empleador como garante </a:t>
            </a:r>
            <a:r>
              <a:rPr lang="es-MX" dirty="0"/>
              <a:t>de dicha condición en los espacios de trabajo, esfuerzo en el que también se enmarca la promulgación de la Ley N°21.643, que será revisada continuación, en lo que se refiere a las modificaciones realizadas al Código del Trabajo</a:t>
            </a:r>
            <a:r>
              <a:rPr lang="es-MX" dirty="0" smtClean="0"/>
              <a:t>.</a:t>
            </a:r>
          </a:p>
          <a:p>
            <a:pPr algn="just"/>
            <a:endParaRPr lang="es-MX" i="1" dirty="0"/>
          </a:p>
          <a:p>
            <a:pPr algn="just"/>
            <a:r>
              <a:rPr lang="es-MX" dirty="0" smtClean="0"/>
              <a:t>Ley Karin incorporó dos </a:t>
            </a:r>
            <a:r>
              <a:rPr lang="es-MX" dirty="0"/>
              <a:t>principios relevantes, por un lado, el mandato que las relaciones laborales deben fundarse siempre en </a:t>
            </a:r>
            <a:r>
              <a:rPr lang="es-MX" b="1" dirty="0"/>
              <a:t>un trato "libre de violencia</a:t>
            </a:r>
            <a:r>
              <a:rPr lang="es-MX" dirty="0"/>
              <a:t>"; y, por otro, la incorporación de </a:t>
            </a:r>
            <a:r>
              <a:rPr lang="es-MX" b="1" dirty="0"/>
              <a:t>la "perspectiva de género</a:t>
            </a:r>
            <a:r>
              <a:rPr lang="es-MX" b="1" dirty="0" smtClean="0"/>
              <a:t>".</a:t>
            </a:r>
          </a:p>
          <a:p>
            <a:pPr algn="just"/>
            <a:endParaRPr lang="es-MX" b="1" dirty="0"/>
          </a:p>
          <a:p>
            <a:pPr algn="just"/>
            <a:r>
              <a:rPr lang="es-MX" dirty="0" smtClean="0"/>
              <a:t>Ambos deben </a:t>
            </a:r>
            <a:r>
              <a:rPr lang="es-MX" dirty="0"/>
              <a:t>ser considerados como principios que irradian la totalidad de la normativa laboral, tanto para su aplicación como para su interpretación</a:t>
            </a:r>
            <a:r>
              <a:rPr lang="es-MX" dirty="0" smtClean="0"/>
              <a:t>.</a:t>
            </a:r>
          </a:p>
          <a:p>
            <a:pPr algn="just"/>
            <a:endParaRPr lang="es-MX" b="1" dirty="0"/>
          </a:p>
          <a:p>
            <a:pPr algn="just"/>
            <a:r>
              <a:rPr lang="es-MX" dirty="0" smtClean="0"/>
              <a:t>Lo anterior implica el </a:t>
            </a:r>
            <a:r>
              <a:rPr lang="es-MX" dirty="0"/>
              <a:t>deber </a:t>
            </a:r>
            <a:r>
              <a:rPr lang="es-MX" dirty="0" smtClean="0"/>
              <a:t>del empleador de </a:t>
            </a:r>
            <a:r>
              <a:rPr lang="es-MX" dirty="0"/>
              <a:t>prevenir y generar políticas internas que permitan concretar una cultura organizacional libre de violencia, en todas sus expresiones.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033884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Ley 21.643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683491" y="1629295"/>
            <a:ext cx="1070027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i="1" dirty="0"/>
              <a:t>"el enfoque de género da cuenta de la presencia de una estructura de poder asimétrica que asigna valores, posiciones, hábitos, diferenciales a cada uno de los sexos y por ende estructura un sistema de relaciones de poder conforme a ello, el cual se ha conformado como una </a:t>
            </a:r>
            <a:r>
              <a:rPr lang="es-MX" b="1" i="1" dirty="0"/>
              <a:t>lógica cultural, social, económica y política omnipresente en todas las esferas de las relaciones </a:t>
            </a:r>
            <a:r>
              <a:rPr lang="es-MX" b="1" i="1" dirty="0" smtClean="0"/>
              <a:t>sociales”. </a:t>
            </a:r>
            <a:endParaRPr lang="es-MX" i="1" dirty="0" smtClean="0"/>
          </a:p>
          <a:p>
            <a:endParaRPr lang="es-MX" dirty="0"/>
          </a:p>
          <a:p>
            <a:r>
              <a:rPr lang="es-MX" dirty="0"/>
              <a:t>L</a:t>
            </a:r>
            <a:r>
              <a:rPr lang="es-MX" dirty="0" smtClean="0"/>
              <a:t>a </a:t>
            </a:r>
            <a:r>
              <a:rPr lang="es-MX" dirty="0"/>
              <a:t>perspectiva de género permite analizar una situación determinada, reconociendo la existencia de un impacto del género en las oportunidades, roles o interacciones sociales de las personas, considerando las relaciones de poder en la sociedad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r>
              <a:rPr lang="es-MX" dirty="0" smtClean="0"/>
              <a:t>Ley Karin prescribe que el empleador en su rol de garante debe adoptar medidas </a:t>
            </a:r>
            <a:r>
              <a:rPr lang="es-MX" dirty="0"/>
              <a:t>tendientes a promover la igualdad y a erradicar la discriminación </a:t>
            </a:r>
            <a:r>
              <a:rPr lang="es-MX" dirty="0" smtClean="0"/>
              <a:t>basada en motivos de género. </a:t>
            </a:r>
            <a:r>
              <a:rPr lang="es-MX" dirty="0"/>
              <a:t> </a:t>
            </a:r>
            <a:endParaRPr lang="es-MX" dirty="0" smtClean="0"/>
          </a:p>
          <a:p>
            <a:endParaRPr lang="es-MX" dirty="0"/>
          </a:p>
          <a:p>
            <a:r>
              <a:rPr lang="es-MX" dirty="0" smtClean="0"/>
              <a:t>ejemplos: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En reuniones en y posteriores al trabajo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Doble presencia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383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3 pilares de la Ley Karin 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606829" y="1712422"/>
            <a:ext cx="32419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Preventivo</a:t>
            </a:r>
          </a:p>
          <a:p>
            <a:pPr algn="ctr"/>
            <a:endParaRPr lang="es-MX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Deber de garante del empleador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Protocolo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Adopción de medidas preventivas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Información y capacitación </a:t>
            </a:r>
          </a:p>
          <a:p>
            <a:pPr algn="ctr"/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4364181" y="1712422"/>
            <a:ext cx="28762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Investigativo</a:t>
            </a:r>
          </a:p>
          <a:p>
            <a:pPr algn="ctr"/>
            <a:endParaRPr lang="es-MX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Derecho del Trabajador/ Deber del empleador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Establecimiento de un procedimiento con principios y requisitos mínimos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Medidas de resguardo</a:t>
            </a:r>
            <a:endParaRPr lang="es-MX" dirty="0"/>
          </a:p>
          <a:p>
            <a:pPr algn="ctr"/>
            <a:r>
              <a:rPr lang="es-MX" b="1" dirty="0" smtClean="0"/>
              <a:t> </a:t>
            </a:r>
            <a:endParaRPr lang="en-US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8071658" y="1712422"/>
            <a:ext cx="29925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Sancionador</a:t>
            </a:r>
          </a:p>
          <a:p>
            <a:pPr algn="ctr"/>
            <a:endParaRPr lang="es-MX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el empleador deberá disponer y aplicar las medidas o sanciones que </a:t>
            </a:r>
            <a:r>
              <a:rPr lang="es-MX" dirty="0" smtClean="0"/>
              <a:t>correspondan.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el empleador deberá evaluar la gravedad de los hechos </a:t>
            </a:r>
            <a:r>
              <a:rPr lang="es-MX" dirty="0" smtClean="0"/>
              <a:t>investigados/ eliminación del requisito de la reiteración. </a:t>
            </a:r>
          </a:p>
          <a:p>
            <a:pPr algn="ctr"/>
            <a:endParaRPr lang="es-MX" b="1" dirty="0" smtClean="0"/>
          </a:p>
          <a:p>
            <a:pPr algn="ctr"/>
            <a:r>
              <a:rPr lang="es-MX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09669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04132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DT Color">
      <a:dk1>
        <a:sysClr val="windowText" lastClr="000000"/>
      </a:dk1>
      <a:lt1>
        <a:sysClr val="window" lastClr="FFFFFF"/>
      </a:lt1>
      <a:dk2>
        <a:srgbClr val="004677"/>
      </a:dk2>
      <a:lt2>
        <a:srgbClr val="E9E9E9"/>
      </a:lt2>
      <a:accent1>
        <a:srgbClr val="007096"/>
      </a:accent1>
      <a:accent2>
        <a:srgbClr val="E94860"/>
      </a:accent2>
      <a:accent3>
        <a:srgbClr val="6BCCD6"/>
      </a:accent3>
      <a:accent4>
        <a:srgbClr val="F2E5D9"/>
      </a:accent4>
      <a:accent5>
        <a:srgbClr val="613B75"/>
      </a:accent5>
      <a:accent6>
        <a:srgbClr val="F3D03E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41857063-1526-4EAD-BB62-49D251C5F8A1}" vid="{073FD96D-E240-4B06-BA81-6CB5B084C6C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2997</TotalTime>
  <Words>1592</Words>
  <Application>Microsoft Office PowerPoint</Application>
  <PresentationFormat>Panorámica</PresentationFormat>
  <Paragraphs>105</Paragraphs>
  <Slides>12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Aptos</vt:lpstr>
      <vt:lpstr>Arial</vt:lpstr>
      <vt:lpstr>Calibri</vt:lpstr>
      <vt:lpstr>gobCL</vt:lpstr>
      <vt:lpstr>Times New Roman</vt:lpstr>
      <vt:lpstr>Verdana</vt:lpstr>
      <vt:lpstr>Wingdings</vt:lpstr>
      <vt:lpstr>1_Tema de Office</vt:lpstr>
      <vt:lpstr> LA PERSPECTIVA DE GENERO EN LA PREVENCIÒN DE RIESGOS PSICOSOCIALES COMO EL ACOSO LABORAL, ACOSO SEXUAL Y VIOLENCIA EN EL TRABAJO (Ley Karin)</vt:lpstr>
      <vt:lpstr>Presentación de PowerPoint</vt:lpstr>
      <vt:lpstr>ALGUNOS DE ESTOS DESAFIOS SON:</vt:lpstr>
      <vt:lpstr>ALGUNOS DE ESTOS DESAFIOS SON:</vt:lpstr>
      <vt:lpstr>Presentación de PowerPoint</vt:lpstr>
      <vt:lpstr>LEY KARIN  ABORDA LOS DESAFIOS DE LA PERSPECTIVA DE GÉNERO EN LA PREVENCION DE ACOSO LABORAL; ACOSO SEXUAL Y VIOLENCIA EN EL TRABAJO</vt:lpstr>
      <vt:lpstr>Presentación de PowerPoint</vt:lpstr>
      <vt:lpstr>Ley 21.643</vt:lpstr>
      <vt:lpstr>Ley 21.643</vt:lpstr>
      <vt:lpstr>Ley 21.643</vt:lpstr>
      <vt:lpstr>3 pilares de la Ley Karin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PERSPECTIVA DE GENERO EN LA PREVENCIÒN DE RIESGOS PSICOSOCIALES COMO EL ACOSO LABORAL, ACOSO SEXUAL Y VIOLENCIA EN EL TRABAJO (Ley Karin)</dc:title>
  <dc:creator>Gladys Andrade Carcamo</dc:creator>
  <cp:lastModifiedBy>natalia.pozo.s@gmail.com</cp:lastModifiedBy>
  <cp:revision>16</cp:revision>
  <dcterms:created xsi:type="dcterms:W3CDTF">2025-04-21T11:41:35Z</dcterms:created>
  <dcterms:modified xsi:type="dcterms:W3CDTF">2025-06-23T13:08:34Z</dcterms:modified>
</cp:coreProperties>
</file>