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6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/>
          <a:lstStyle/>
          <a:p>
            <a:r>
              <a:t>Protocolos de Seguridad y Salud en el Trabajo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6621" y="3009900"/>
            <a:ext cx="6400800" cy="1752600"/>
          </a:xfrm>
        </p:spPr>
        <p:txBody>
          <a:bodyPr/>
          <a:lstStyle/>
          <a:p>
            <a:r>
              <a:rPr dirty="0" err="1"/>
              <a:t>Trabajo</a:t>
            </a:r>
            <a:r>
              <a:rPr dirty="0"/>
              <a:t> de </a:t>
            </a:r>
            <a:r>
              <a:rPr dirty="0" err="1"/>
              <a:t>reparto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plataformas</a:t>
            </a:r>
            <a:r>
              <a:rPr dirty="0"/>
              <a:t> </a:t>
            </a:r>
            <a:r>
              <a:rPr dirty="0" err="1"/>
              <a:t>digitales</a:t>
            </a:r>
            <a:r>
              <a:rPr dirty="0"/>
              <a:t> · </a:t>
            </a:r>
            <a:r>
              <a:rPr dirty="0" err="1"/>
              <a:t>Iberoamérica</a:t>
            </a:r>
            <a:r>
              <a:rPr dirty="0"/>
              <a:t> · </a:t>
            </a:r>
            <a:r>
              <a:rPr dirty="0" err="1"/>
              <a:t>Documento</a:t>
            </a:r>
            <a:r>
              <a:rPr dirty="0"/>
              <a:t> base para </a:t>
            </a:r>
            <a:r>
              <a:rPr dirty="0" err="1"/>
              <a:t>adaptación</a:t>
            </a:r>
            <a:r>
              <a:rPr dirty="0"/>
              <a:t> </a:t>
            </a:r>
            <a:r>
              <a:rPr dirty="0" err="1"/>
              <a:t>nacional</a:t>
            </a:r>
            <a:endParaRPr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260" y="99859"/>
            <a:ext cx="1542422" cy="701101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" y="124504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841" y="930878"/>
            <a:ext cx="8229600" cy="1143000"/>
          </a:xfrm>
        </p:spPr>
        <p:txBody>
          <a:bodyPr/>
          <a:lstStyle/>
          <a:p>
            <a:r>
              <a:rPr dirty="0"/>
              <a:t>¿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este</a:t>
            </a:r>
            <a:r>
              <a:rPr dirty="0"/>
              <a:t> </a:t>
            </a:r>
            <a:r>
              <a:rPr dirty="0" err="1"/>
              <a:t>protocolo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22223" y="1989499"/>
            <a:ext cx="8917663" cy="4525963"/>
          </a:xfrm>
        </p:spPr>
        <p:txBody>
          <a:bodyPr/>
          <a:lstStyle/>
          <a:p>
            <a:pPr marL="1168400" indent="-271463" algn="just"/>
            <a:r>
              <a:rPr dirty="0" err="1" smtClean="0"/>
              <a:t>Crecimiento</a:t>
            </a:r>
            <a:r>
              <a:rPr dirty="0" smtClean="0"/>
              <a:t> </a:t>
            </a:r>
            <a:r>
              <a:rPr dirty="0"/>
              <a:t>del </a:t>
            </a:r>
            <a:r>
              <a:rPr dirty="0" err="1"/>
              <a:t>trabajo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plataformas</a:t>
            </a:r>
            <a:r>
              <a:rPr dirty="0"/>
              <a:t> </a:t>
            </a:r>
            <a:r>
              <a:rPr dirty="0" err="1"/>
              <a:t>digitales</a:t>
            </a:r>
            <a:endParaRPr dirty="0"/>
          </a:p>
          <a:p>
            <a:pPr marL="1168400" indent="-271463" algn="just"/>
            <a:r>
              <a:rPr dirty="0" err="1" smtClean="0"/>
              <a:t>Diversidad</a:t>
            </a:r>
            <a:r>
              <a:rPr dirty="0" smtClean="0"/>
              <a:t> </a:t>
            </a:r>
            <a:r>
              <a:rPr dirty="0"/>
              <a:t>de </a:t>
            </a:r>
            <a:r>
              <a:rPr dirty="0" err="1"/>
              <a:t>formas</a:t>
            </a:r>
            <a:r>
              <a:rPr dirty="0"/>
              <a:t> </a:t>
            </a:r>
            <a:r>
              <a:rPr dirty="0" err="1"/>
              <a:t>contractuales</a:t>
            </a:r>
            <a:r>
              <a:rPr dirty="0"/>
              <a:t> (</a:t>
            </a:r>
            <a:r>
              <a:rPr dirty="0" err="1"/>
              <a:t>autónomos</a:t>
            </a:r>
            <a:r>
              <a:rPr dirty="0"/>
              <a:t>/</a:t>
            </a:r>
            <a:r>
              <a:rPr dirty="0" err="1"/>
              <a:t>dependientes</a:t>
            </a:r>
            <a:r>
              <a:rPr dirty="0"/>
              <a:t>)</a:t>
            </a:r>
          </a:p>
          <a:p>
            <a:pPr marL="1168400" indent="-271463" algn="just"/>
            <a:r>
              <a:rPr dirty="0" err="1" smtClean="0"/>
              <a:t>Nuevos</a:t>
            </a:r>
            <a:r>
              <a:rPr dirty="0" smtClean="0"/>
              <a:t> </a:t>
            </a:r>
            <a:r>
              <a:rPr dirty="0" err="1"/>
              <a:t>riesgos</a:t>
            </a:r>
            <a:r>
              <a:rPr dirty="0"/>
              <a:t> </a:t>
            </a:r>
            <a:r>
              <a:rPr dirty="0" err="1"/>
              <a:t>laborales</a:t>
            </a:r>
            <a:r>
              <a:rPr dirty="0"/>
              <a:t> </a:t>
            </a:r>
            <a:r>
              <a:rPr dirty="0" err="1"/>
              <a:t>físicos</a:t>
            </a:r>
            <a:r>
              <a:rPr dirty="0"/>
              <a:t>, </a:t>
            </a:r>
            <a:r>
              <a:rPr dirty="0" err="1"/>
              <a:t>psicosociales</a:t>
            </a:r>
            <a:r>
              <a:rPr dirty="0"/>
              <a:t> y </a:t>
            </a:r>
            <a:r>
              <a:rPr dirty="0" err="1"/>
              <a:t>digitales</a:t>
            </a:r>
            <a:endParaRPr dirty="0"/>
          </a:p>
          <a:p>
            <a:pPr marL="1168400" indent="-271463" algn="just"/>
            <a:r>
              <a:rPr dirty="0" err="1" smtClean="0"/>
              <a:t>Necesidad</a:t>
            </a:r>
            <a:r>
              <a:rPr dirty="0" smtClean="0"/>
              <a:t> </a:t>
            </a:r>
            <a:r>
              <a:rPr dirty="0"/>
              <a:t>de </a:t>
            </a:r>
            <a:r>
              <a:rPr dirty="0" err="1"/>
              <a:t>lineamientos</a:t>
            </a:r>
            <a:r>
              <a:rPr dirty="0"/>
              <a:t> </a:t>
            </a:r>
            <a:r>
              <a:rPr dirty="0" err="1"/>
              <a:t>comunes</a:t>
            </a:r>
            <a:r>
              <a:rPr dirty="0"/>
              <a:t> </a:t>
            </a:r>
            <a:r>
              <a:rPr dirty="0" err="1"/>
              <a:t>adaptables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país</a:t>
            </a:r>
            <a:endParaRPr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122" y="72698"/>
            <a:ext cx="1542422" cy="701101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" y="145784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970" y="931013"/>
            <a:ext cx="8229600" cy="1143000"/>
          </a:xfrm>
        </p:spPr>
        <p:txBody>
          <a:bodyPr/>
          <a:lstStyle/>
          <a:p>
            <a:r>
              <a:rPr dirty="0" err="1"/>
              <a:t>Principios</a:t>
            </a:r>
            <a:r>
              <a:rPr dirty="0"/>
              <a:t> </a:t>
            </a:r>
            <a:r>
              <a:rPr dirty="0" err="1"/>
              <a:t>orientadores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0980"/>
            <a:ext cx="8229600" cy="3940521"/>
          </a:xfrm>
        </p:spPr>
        <p:txBody>
          <a:bodyPr/>
          <a:lstStyle/>
          <a:p>
            <a:pPr algn="just"/>
            <a:r>
              <a:rPr dirty="0" err="1" smtClean="0"/>
              <a:t>Centralidad</a:t>
            </a:r>
            <a:r>
              <a:rPr dirty="0" smtClean="0"/>
              <a:t> </a:t>
            </a:r>
            <a:r>
              <a:rPr dirty="0"/>
              <a:t>del </a:t>
            </a:r>
            <a:r>
              <a:rPr dirty="0" err="1"/>
              <a:t>trabajo</a:t>
            </a:r>
            <a:r>
              <a:rPr dirty="0"/>
              <a:t> </a:t>
            </a:r>
            <a:r>
              <a:rPr dirty="0" err="1"/>
              <a:t>decente</a:t>
            </a:r>
            <a:r>
              <a:rPr dirty="0"/>
              <a:t> y </a:t>
            </a:r>
            <a:r>
              <a:rPr dirty="0" err="1"/>
              <a:t>digno</a:t>
            </a:r>
            <a:endParaRPr dirty="0"/>
          </a:p>
          <a:p>
            <a:pPr algn="just"/>
            <a:r>
              <a:rPr dirty="0" err="1" smtClean="0"/>
              <a:t>Corresponsabilidad</a:t>
            </a:r>
            <a:r>
              <a:rPr dirty="0" smtClean="0"/>
              <a:t> </a:t>
            </a:r>
            <a:r>
              <a:rPr dirty="0"/>
              <a:t>de Estado, </a:t>
            </a:r>
            <a:r>
              <a:rPr dirty="0" err="1"/>
              <a:t>plataformas</a:t>
            </a:r>
            <a:r>
              <a:rPr dirty="0"/>
              <a:t> y </a:t>
            </a:r>
            <a:r>
              <a:rPr dirty="0" err="1"/>
              <a:t>trabajadores</a:t>
            </a:r>
            <a:endParaRPr dirty="0"/>
          </a:p>
          <a:p>
            <a:pPr algn="just"/>
            <a:r>
              <a:rPr dirty="0" err="1" smtClean="0"/>
              <a:t>Adaptabilidad</a:t>
            </a:r>
            <a:r>
              <a:rPr dirty="0" smtClean="0"/>
              <a:t> </a:t>
            </a:r>
            <a:r>
              <a:rPr dirty="0" err="1"/>
              <a:t>normativa</a:t>
            </a:r>
            <a:r>
              <a:rPr dirty="0"/>
              <a:t> con base </a:t>
            </a:r>
            <a:r>
              <a:rPr dirty="0" err="1"/>
              <a:t>en</a:t>
            </a:r>
            <a:r>
              <a:rPr dirty="0"/>
              <a:t> OIT y </a:t>
            </a:r>
            <a:r>
              <a:rPr dirty="0" err="1"/>
              <a:t>experiencias</a:t>
            </a:r>
            <a:r>
              <a:rPr dirty="0"/>
              <a:t> </a:t>
            </a:r>
            <a:r>
              <a:rPr dirty="0" err="1"/>
              <a:t>regionales</a:t>
            </a:r>
            <a:endParaRPr dirty="0"/>
          </a:p>
          <a:p>
            <a:pPr algn="just"/>
            <a:r>
              <a:rPr dirty="0" err="1" smtClean="0"/>
              <a:t>Participación</a:t>
            </a:r>
            <a:r>
              <a:rPr dirty="0" smtClean="0"/>
              <a:t> </a:t>
            </a:r>
            <a:r>
              <a:rPr dirty="0" err="1"/>
              <a:t>activa</a:t>
            </a:r>
            <a:r>
              <a:rPr dirty="0"/>
              <a:t> de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propios</a:t>
            </a:r>
            <a:r>
              <a:rPr dirty="0"/>
              <a:t> </a:t>
            </a:r>
            <a:r>
              <a:rPr dirty="0" err="1"/>
              <a:t>trabajadores</a:t>
            </a:r>
            <a:endParaRPr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122" y="90805"/>
            <a:ext cx="1542422" cy="701101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" y="124504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047216"/>
            <a:ext cx="8229600" cy="1026028"/>
          </a:xfrm>
        </p:spPr>
        <p:txBody>
          <a:bodyPr/>
          <a:lstStyle/>
          <a:p>
            <a:r>
              <a:rPr dirty="0" err="1"/>
              <a:t>Ejes</a:t>
            </a:r>
            <a:r>
              <a:rPr dirty="0"/>
              <a:t> de </a:t>
            </a:r>
            <a:r>
              <a:rPr dirty="0" err="1"/>
              <a:t>prevención</a:t>
            </a:r>
            <a:r>
              <a:rPr dirty="0"/>
              <a:t> </a:t>
            </a:r>
            <a:r>
              <a:rPr dirty="0" err="1"/>
              <a:t>propuestos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575" y="2332037"/>
            <a:ext cx="8229600" cy="4525963"/>
          </a:xfrm>
        </p:spPr>
        <p:txBody>
          <a:bodyPr/>
          <a:lstStyle/>
          <a:p>
            <a:pPr algn="just"/>
            <a:r>
              <a:rPr dirty="0" err="1" smtClean="0"/>
              <a:t>Identificación</a:t>
            </a:r>
            <a:r>
              <a:rPr dirty="0" smtClean="0"/>
              <a:t> </a:t>
            </a:r>
            <a:r>
              <a:rPr dirty="0"/>
              <a:t>de </a:t>
            </a:r>
            <a:r>
              <a:rPr dirty="0" err="1"/>
              <a:t>riesgos</a:t>
            </a:r>
            <a:r>
              <a:rPr dirty="0"/>
              <a:t> </a:t>
            </a:r>
            <a:r>
              <a:rPr dirty="0" err="1"/>
              <a:t>físicos</a:t>
            </a:r>
            <a:r>
              <a:rPr dirty="0"/>
              <a:t>, </a:t>
            </a:r>
            <a:r>
              <a:rPr dirty="0" err="1"/>
              <a:t>psicosociales</a:t>
            </a:r>
            <a:r>
              <a:rPr dirty="0"/>
              <a:t> y </a:t>
            </a:r>
            <a:r>
              <a:rPr dirty="0" err="1"/>
              <a:t>ergonómicos</a:t>
            </a:r>
            <a:endParaRPr dirty="0"/>
          </a:p>
          <a:p>
            <a:pPr algn="just"/>
            <a:r>
              <a:rPr dirty="0" err="1" smtClean="0"/>
              <a:t>Medidas</a:t>
            </a:r>
            <a:r>
              <a:rPr dirty="0" smtClean="0"/>
              <a:t> </a:t>
            </a:r>
            <a:r>
              <a:rPr dirty="0" err="1"/>
              <a:t>diferenciadas</a:t>
            </a:r>
            <a:r>
              <a:rPr dirty="0"/>
              <a:t> para </a:t>
            </a:r>
            <a:r>
              <a:rPr dirty="0" err="1"/>
              <a:t>trabajadores</a:t>
            </a:r>
            <a:r>
              <a:rPr dirty="0"/>
              <a:t> </a:t>
            </a:r>
            <a:r>
              <a:rPr dirty="0" err="1"/>
              <a:t>dependientes</a:t>
            </a:r>
            <a:r>
              <a:rPr dirty="0"/>
              <a:t> e </a:t>
            </a:r>
            <a:r>
              <a:rPr dirty="0" err="1"/>
              <a:t>independientes</a:t>
            </a:r>
            <a:endParaRPr dirty="0"/>
          </a:p>
          <a:p>
            <a:pPr algn="just"/>
            <a:r>
              <a:rPr dirty="0" smtClean="0"/>
              <a:t>Roles </a:t>
            </a:r>
            <a:r>
              <a:rPr dirty="0" err="1"/>
              <a:t>específicos</a:t>
            </a:r>
            <a:r>
              <a:rPr dirty="0"/>
              <a:t> de </a:t>
            </a:r>
            <a:r>
              <a:rPr dirty="0" err="1"/>
              <a:t>plataformas</a:t>
            </a:r>
            <a:r>
              <a:rPr dirty="0"/>
              <a:t> </a:t>
            </a:r>
            <a:r>
              <a:rPr dirty="0" err="1"/>
              <a:t>digitales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SST</a:t>
            </a:r>
          </a:p>
          <a:p>
            <a:pPr algn="just"/>
            <a:r>
              <a:rPr dirty="0" err="1" smtClean="0"/>
              <a:t>Recomendaciones</a:t>
            </a:r>
            <a:r>
              <a:rPr dirty="0" smtClean="0"/>
              <a:t> </a:t>
            </a:r>
            <a:r>
              <a:rPr dirty="0"/>
              <a:t>a </a:t>
            </a:r>
            <a:r>
              <a:rPr dirty="0" err="1"/>
              <a:t>autoridades</a:t>
            </a:r>
            <a:r>
              <a:rPr dirty="0"/>
              <a:t> </a:t>
            </a:r>
            <a:r>
              <a:rPr dirty="0" err="1"/>
              <a:t>nacionales</a:t>
            </a:r>
            <a:endParaRPr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9336" y="60432"/>
            <a:ext cx="1542422" cy="701101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" y="124504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826" y="1244853"/>
            <a:ext cx="8229600" cy="1143000"/>
          </a:xfrm>
        </p:spPr>
        <p:txBody>
          <a:bodyPr>
            <a:normAutofit fontScale="90000"/>
          </a:bodyPr>
          <a:lstStyle/>
          <a:p>
            <a:pPr algn="just"/>
            <a:r>
              <a:rPr dirty="0" err="1"/>
              <a:t>Contenidos</a:t>
            </a:r>
            <a:r>
              <a:rPr dirty="0"/>
              <a:t> </a:t>
            </a:r>
            <a:r>
              <a:rPr dirty="0" err="1"/>
              <a:t>sugeridos</a:t>
            </a:r>
            <a:r>
              <a:rPr dirty="0"/>
              <a:t> para </a:t>
            </a:r>
            <a:r>
              <a:rPr dirty="0" err="1"/>
              <a:t>adaptación</a:t>
            </a:r>
            <a:r>
              <a:rPr dirty="0"/>
              <a:t> </a:t>
            </a:r>
            <a:r>
              <a:rPr dirty="0" err="1"/>
              <a:t>nacional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40114"/>
            <a:ext cx="8229600" cy="3614596"/>
          </a:xfrm>
        </p:spPr>
        <p:txBody>
          <a:bodyPr/>
          <a:lstStyle/>
          <a:p>
            <a:pPr algn="just"/>
            <a:r>
              <a:rPr dirty="0" smtClean="0"/>
              <a:t>Marco </a:t>
            </a:r>
            <a:r>
              <a:rPr dirty="0"/>
              <a:t>legal y </a:t>
            </a:r>
            <a:r>
              <a:rPr dirty="0" err="1"/>
              <a:t>regulatorio</a:t>
            </a:r>
            <a:r>
              <a:rPr dirty="0"/>
              <a:t> </a:t>
            </a:r>
            <a:r>
              <a:rPr dirty="0" err="1"/>
              <a:t>vigente</a:t>
            </a:r>
            <a:endParaRPr dirty="0"/>
          </a:p>
          <a:p>
            <a:r>
              <a:rPr dirty="0" err="1" smtClean="0"/>
              <a:t>Condiciones</a:t>
            </a:r>
            <a:r>
              <a:rPr dirty="0" smtClean="0"/>
              <a:t> </a:t>
            </a:r>
            <a:r>
              <a:rPr dirty="0"/>
              <a:t>de </a:t>
            </a:r>
            <a:r>
              <a:rPr dirty="0" err="1"/>
              <a:t>jornada</a:t>
            </a:r>
            <a:r>
              <a:rPr dirty="0"/>
              <a:t> y </a:t>
            </a:r>
            <a:r>
              <a:rPr dirty="0" err="1"/>
              <a:t>remuneración</a:t>
            </a:r>
            <a:r>
              <a:rPr dirty="0"/>
              <a:t> </a:t>
            </a:r>
            <a:r>
              <a:rPr dirty="0" err="1"/>
              <a:t>típicas</a:t>
            </a:r>
            <a:endParaRPr dirty="0"/>
          </a:p>
          <a:p>
            <a:r>
              <a:rPr dirty="0" err="1" smtClean="0"/>
              <a:t>Riesgos</a:t>
            </a:r>
            <a:r>
              <a:rPr dirty="0" smtClean="0"/>
              <a:t>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frecuentes</a:t>
            </a:r>
            <a:r>
              <a:rPr dirty="0"/>
              <a:t> </a:t>
            </a:r>
            <a:r>
              <a:rPr dirty="0" err="1"/>
              <a:t>según</a:t>
            </a:r>
            <a:r>
              <a:rPr dirty="0"/>
              <a:t> </a:t>
            </a:r>
            <a:r>
              <a:rPr dirty="0" err="1"/>
              <a:t>territorio</a:t>
            </a:r>
            <a:endParaRPr dirty="0"/>
          </a:p>
          <a:p>
            <a:r>
              <a:rPr dirty="0" err="1" smtClean="0"/>
              <a:t>Buenas</a:t>
            </a:r>
            <a:r>
              <a:rPr dirty="0" smtClean="0"/>
              <a:t> </a:t>
            </a:r>
            <a:r>
              <a:rPr dirty="0" err="1"/>
              <a:t>prácticas</a:t>
            </a:r>
            <a:r>
              <a:rPr dirty="0"/>
              <a:t> </a:t>
            </a:r>
            <a:r>
              <a:rPr dirty="0" err="1"/>
              <a:t>públicas</a:t>
            </a:r>
            <a:r>
              <a:rPr dirty="0"/>
              <a:t> y </a:t>
            </a:r>
            <a:r>
              <a:rPr dirty="0" err="1"/>
              <a:t>privadas</a:t>
            </a:r>
            <a:r>
              <a:rPr dirty="0"/>
              <a:t> </a:t>
            </a:r>
            <a:r>
              <a:rPr dirty="0" err="1"/>
              <a:t>ya</a:t>
            </a:r>
            <a:r>
              <a:rPr dirty="0"/>
              <a:t> </a:t>
            </a:r>
            <a:r>
              <a:rPr dirty="0" err="1"/>
              <a:t>existentes</a:t>
            </a:r>
            <a:endParaRPr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121" y="90805"/>
            <a:ext cx="1542422" cy="701101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" y="124504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772" y="1017023"/>
            <a:ext cx="8229600" cy="1143000"/>
          </a:xfrm>
        </p:spPr>
        <p:txBody>
          <a:bodyPr/>
          <a:lstStyle/>
          <a:p>
            <a:r>
              <a:rPr dirty="0" err="1"/>
              <a:t>Referencias</a:t>
            </a:r>
            <a:r>
              <a:rPr dirty="0"/>
              <a:t> </a:t>
            </a:r>
            <a:r>
              <a:rPr dirty="0" err="1"/>
              <a:t>orientadoras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01" y="2332037"/>
            <a:ext cx="8713960" cy="4525963"/>
          </a:xfrm>
        </p:spPr>
        <p:txBody>
          <a:bodyPr/>
          <a:lstStyle/>
          <a:p>
            <a:pPr marL="533400" indent="-261938" algn="just"/>
            <a:r>
              <a:rPr dirty="0" smtClean="0"/>
              <a:t>Ley 12/2021</a:t>
            </a:r>
            <a:r>
              <a:rPr lang="es-ES" dirty="0" smtClean="0"/>
              <a:t> </a:t>
            </a:r>
            <a:r>
              <a:rPr dirty="0" smtClean="0"/>
              <a:t>(</a:t>
            </a:r>
            <a:r>
              <a:rPr dirty="0" err="1" smtClean="0"/>
              <a:t>España</a:t>
            </a:r>
            <a:r>
              <a:rPr dirty="0"/>
              <a:t>): </a:t>
            </a:r>
            <a:r>
              <a:rPr dirty="0" err="1"/>
              <a:t>presunción</a:t>
            </a:r>
            <a:r>
              <a:rPr dirty="0"/>
              <a:t> de </a:t>
            </a:r>
            <a:r>
              <a:rPr dirty="0" err="1"/>
              <a:t>laboralidad</a:t>
            </a:r>
            <a:endParaRPr dirty="0"/>
          </a:p>
          <a:p>
            <a:pPr marL="533400" indent="-261938" algn="just"/>
            <a:r>
              <a:rPr dirty="0" err="1" smtClean="0"/>
              <a:t>Convenios</a:t>
            </a:r>
            <a:r>
              <a:rPr dirty="0" smtClean="0"/>
              <a:t> </a:t>
            </a:r>
            <a:r>
              <a:rPr dirty="0"/>
              <a:t>OIT n.° 155, 187, </a:t>
            </a:r>
            <a:r>
              <a:rPr dirty="0" err="1"/>
              <a:t>Recomendación</a:t>
            </a:r>
            <a:r>
              <a:rPr dirty="0"/>
              <a:t> 198</a:t>
            </a:r>
          </a:p>
          <a:p>
            <a:pPr marL="533400" indent="-261938" algn="just"/>
            <a:r>
              <a:rPr dirty="0" err="1" smtClean="0"/>
              <a:t>Estrategias</a:t>
            </a:r>
            <a:r>
              <a:rPr dirty="0" smtClean="0"/>
              <a:t> </a:t>
            </a:r>
            <a:r>
              <a:rPr dirty="0" err="1"/>
              <a:t>nacionales</a:t>
            </a:r>
            <a:r>
              <a:rPr dirty="0"/>
              <a:t> de SST (Chile, Colombia, </a:t>
            </a:r>
            <a:r>
              <a:rPr dirty="0" err="1"/>
              <a:t>Brasil</a:t>
            </a:r>
            <a:r>
              <a:rPr dirty="0"/>
              <a:t>, etc.)</a:t>
            </a:r>
          </a:p>
          <a:p>
            <a:pPr marL="533400" indent="-261938" algn="just"/>
            <a:r>
              <a:rPr dirty="0" err="1" smtClean="0"/>
              <a:t>Informes</a:t>
            </a:r>
            <a:r>
              <a:rPr dirty="0" smtClean="0"/>
              <a:t> </a:t>
            </a:r>
            <a:r>
              <a:rPr dirty="0"/>
              <a:t>OIT, CEPAL, </a:t>
            </a:r>
            <a:r>
              <a:rPr dirty="0" err="1"/>
              <a:t>Eurofound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</a:t>
            </a:r>
            <a:r>
              <a:rPr dirty="0" err="1"/>
              <a:t>plataformas</a:t>
            </a:r>
            <a:r>
              <a:rPr dirty="0"/>
              <a:t> </a:t>
            </a:r>
            <a:r>
              <a:rPr dirty="0" err="1"/>
              <a:t>digitales</a:t>
            </a:r>
            <a:endParaRPr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122" y="72698"/>
            <a:ext cx="1542422" cy="701101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1" y="134486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028" y="989862"/>
            <a:ext cx="5590515" cy="1143000"/>
          </a:xfrm>
        </p:spPr>
        <p:txBody>
          <a:bodyPr/>
          <a:lstStyle/>
          <a:p>
            <a:r>
              <a:rPr dirty="0" err="1"/>
              <a:t>Cierre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6660"/>
            <a:ext cx="8229600" cy="4525963"/>
          </a:xfrm>
        </p:spPr>
        <p:txBody>
          <a:bodyPr/>
          <a:lstStyle/>
          <a:p>
            <a:pPr algn="just"/>
            <a:r>
              <a:rPr dirty="0" smtClean="0"/>
              <a:t>Este </a:t>
            </a:r>
            <a:r>
              <a:rPr dirty="0" err="1"/>
              <a:t>protocolo</a:t>
            </a:r>
            <a:r>
              <a:rPr dirty="0"/>
              <a:t> </a:t>
            </a:r>
            <a:r>
              <a:rPr dirty="0" err="1"/>
              <a:t>busca</a:t>
            </a:r>
            <a:r>
              <a:rPr dirty="0"/>
              <a:t> </a:t>
            </a:r>
            <a:r>
              <a:rPr dirty="0" err="1"/>
              <a:t>ser</a:t>
            </a:r>
            <a:r>
              <a:rPr dirty="0"/>
              <a:t> un </a:t>
            </a:r>
            <a:r>
              <a:rPr dirty="0" err="1"/>
              <a:t>punto</a:t>
            </a:r>
            <a:r>
              <a:rPr dirty="0"/>
              <a:t> de </a:t>
            </a:r>
            <a:r>
              <a:rPr dirty="0" err="1"/>
              <a:t>partida</a:t>
            </a:r>
            <a:r>
              <a:rPr dirty="0"/>
              <a:t> </a:t>
            </a:r>
            <a:r>
              <a:rPr dirty="0" err="1"/>
              <a:t>común</a:t>
            </a:r>
            <a:endParaRPr dirty="0"/>
          </a:p>
          <a:p>
            <a:pPr algn="just"/>
            <a:r>
              <a:rPr dirty="0" err="1" smtClean="0"/>
              <a:t>Cada</a:t>
            </a:r>
            <a:r>
              <a:rPr dirty="0" smtClean="0"/>
              <a:t> </a:t>
            </a:r>
            <a:r>
              <a:rPr dirty="0" err="1"/>
              <a:t>país</a:t>
            </a:r>
            <a:r>
              <a:rPr dirty="0"/>
              <a:t> </a:t>
            </a:r>
            <a:r>
              <a:rPr dirty="0" err="1"/>
              <a:t>puede</a:t>
            </a:r>
            <a:r>
              <a:rPr dirty="0"/>
              <a:t> </a:t>
            </a:r>
            <a:r>
              <a:rPr dirty="0" err="1"/>
              <a:t>adaptarlo</a:t>
            </a:r>
            <a:r>
              <a:rPr dirty="0"/>
              <a:t> a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realidad</a:t>
            </a:r>
            <a:r>
              <a:rPr dirty="0"/>
              <a:t> </a:t>
            </a:r>
            <a:r>
              <a:rPr dirty="0" err="1"/>
              <a:t>normativa</a:t>
            </a:r>
            <a:r>
              <a:rPr dirty="0"/>
              <a:t> y </a:t>
            </a:r>
            <a:r>
              <a:rPr dirty="0" err="1"/>
              <a:t>laboral</a:t>
            </a:r>
            <a:endParaRPr dirty="0"/>
          </a:p>
          <a:p>
            <a:pPr algn="just"/>
            <a:r>
              <a:rPr dirty="0" smtClean="0"/>
              <a:t>La </a:t>
            </a:r>
            <a:r>
              <a:rPr dirty="0" err="1"/>
              <a:t>protección</a:t>
            </a:r>
            <a:r>
              <a:rPr dirty="0"/>
              <a:t> de </a:t>
            </a:r>
            <a:r>
              <a:rPr dirty="0" err="1"/>
              <a:t>repartidores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plataformas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un </a:t>
            </a:r>
            <a:r>
              <a:rPr dirty="0" err="1"/>
              <a:t>imperativo</a:t>
            </a:r>
            <a:r>
              <a:rPr dirty="0"/>
              <a:t> </a:t>
            </a:r>
            <a:r>
              <a:rPr dirty="0" err="1"/>
              <a:t>urgente</a:t>
            </a:r>
            <a:endParaRPr dirty="0"/>
          </a:p>
          <a:p>
            <a:pPr algn="just"/>
            <a:r>
              <a:rPr dirty="0" err="1" smtClean="0"/>
              <a:t>Promovamos</a:t>
            </a:r>
            <a:r>
              <a:rPr dirty="0" smtClean="0"/>
              <a:t> </a:t>
            </a:r>
            <a:r>
              <a:rPr dirty="0" err="1"/>
              <a:t>condiciones</a:t>
            </a:r>
            <a:r>
              <a:rPr dirty="0"/>
              <a:t> de </a:t>
            </a:r>
            <a:r>
              <a:rPr dirty="0" err="1"/>
              <a:t>trabajo</a:t>
            </a:r>
            <a:r>
              <a:rPr dirty="0"/>
              <a:t> </a:t>
            </a:r>
            <a:r>
              <a:rPr dirty="0" err="1"/>
              <a:t>justas</a:t>
            </a:r>
            <a:r>
              <a:rPr dirty="0"/>
              <a:t> y </a:t>
            </a:r>
            <a:r>
              <a:rPr dirty="0" err="1"/>
              <a:t>seguras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toda</a:t>
            </a:r>
            <a:r>
              <a:rPr dirty="0"/>
              <a:t> </a:t>
            </a:r>
            <a:r>
              <a:rPr dirty="0" err="1"/>
              <a:t>Iberoamérica</a:t>
            </a:r>
            <a:endParaRPr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121" y="81752"/>
            <a:ext cx="1542422" cy="701101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" y="124504"/>
            <a:ext cx="4580890" cy="628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f5bfdbb-cd50-42bb-b1b6-9f425acbda9c" xsi:nil="true"/>
    <lcf76f155ced4ddcb4097134ff3c332f xmlns="eff9d418-b9b4-48fa-bb75-02eae19bfcf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6D7B8AF85945146B8D42C2F79E6249A" ma:contentTypeVersion="12" ma:contentTypeDescription="Crear nuevo documento." ma:contentTypeScope="" ma:versionID="2824120476be824ab926cd5b1d656ace">
  <xsd:schema xmlns:xsd="http://www.w3.org/2001/XMLSchema" xmlns:xs="http://www.w3.org/2001/XMLSchema" xmlns:p="http://schemas.microsoft.com/office/2006/metadata/properties" xmlns:ns2="eff9d418-b9b4-48fa-bb75-02eae19bfcf4" xmlns:ns3="1f5bfdbb-cd50-42bb-b1b6-9f425acbda9c" targetNamespace="http://schemas.microsoft.com/office/2006/metadata/properties" ma:root="true" ma:fieldsID="72b2294fb8d6f7b0711c571e5b883672" ns2:_="" ns3:_="">
    <xsd:import namespace="eff9d418-b9b4-48fa-bb75-02eae19bfcf4"/>
    <xsd:import namespace="1f5bfdbb-cd50-42bb-b1b6-9f425acbda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f9d418-b9b4-48fa-bb75-02eae19bfc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a331f484-d736-4dfa-9608-1c9146f8fe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5bfdbb-cd50-42bb-b1b6-9f425acbda9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755b3aa-8f2e-4dd4-9814-726042a51880}" ma:internalName="TaxCatchAll" ma:showField="CatchAllData" ma:web="1f5bfdbb-cd50-42bb-b1b6-9f425acbda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A2C14D-8E67-49FD-9103-DE3218E98FCF}">
  <ds:schemaRefs>
    <ds:schemaRef ds:uri="http://schemas.microsoft.com/office/2006/metadata/properties"/>
    <ds:schemaRef ds:uri="http://schemas.microsoft.com/office/infopath/2007/PartnerControls"/>
    <ds:schemaRef ds:uri="cef5cccf-17ac-492a-9023-88ef6331e282"/>
    <ds:schemaRef ds:uri="0b61f31e-0155-4255-83de-a6ebe07b7ec6"/>
  </ds:schemaRefs>
</ds:datastoreItem>
</file>

<file path=customXml/itemProps2.xml><?xml version="1.0" encoding="utf-8"?>
<ds:datastoreItem xmlns:ds="http://schemas.openxmlformats.org/officeDocument/2006/customXml" ds:itemID="{9CD22CCF-AE91-4B67-B042-C9CDE6B9BD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8B48B0-FACD-477C-B722-92BF50B2B25E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226</Words>
  <Application>Microsoft Office PowerPoint</Application>
  <PresentationFormat>Presentación en pantalla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Protocolos de Seguridad y Salud en el Trabajo</vt:lpstr>
      <vt:lpstr>¿Por qué este protocolo?</vt:lpstr>
      <vt:lpstr>Principios orientadores</vt:lpstr>
      <vt:lpstr>Ejes de prevención propuestos</vt:lpstr>
      <vt:lpstr>Contenidos sugeridos para adaptación nacional</vt:lpstr>
      <vt:lpstr>Referencias orientadoras</vt:lpstr>
      <vt:lpstr>Cierre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Protocolos de Seguridad y Salud en el Trabajo</dc:title>
  <dc:subject/>
  <dc:creator>Julián Calvo Domínguez</dc:creator>
  <cp:keywords/>
  <dc:description>generated using python-pptx</dc:description>
  <cp:lastModifiedBy>Arancha del Real Nieto</cp:lastModifiedBy>
  <cp:revision>6</cp:revision>
  <dcterms:created xsi:type="dcterms:W3CDTF">2013-01-27T09:14:16Z</dcterms:created>
  <dcterms:modified xsi:type="dcterms:W3CDTF">2025-05-12T11:05:32Z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0x010100F6D7B8AF85945146B8D42C2F79E6249A</vt:lpwstr>
  </property>
</Properties>
</file>