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16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2BF2CE9B-2FA4-3615-424C-DB69F77663E0}"/>
    <pc:docChg chg="modSld">
      <pc:chgData name="" userId="" providerId="" clId="Web-{2BF2CE9B-2FA4-3615-424C-DB69F77663E0}" dt="2025-05-12T10:06:18.742" v="0" actId="1076"/>
      <pc:docMkLst>
        <pc:docMk/>
      </pc:docMkLst>
      <pc:sldChg chg="modSp">
        <pc:chgData name="" userId="" providerId="" clId="Web-{2BF2CE9B-2FA4-3615-424C-DB69F77663E0}" dt="2025-05-12T10:06:18.742" v="0" actId="1076"/>
        <pc:sldMkLst>
          <pc:docMk/>
          <pc:sldMk cId="0" sldId="256"/>
        </pc:sldMkLst>
        <pc:spChg chg="mod">
          <ac:chgData name="" userId="" providerId="" clId="Web-{2BF2CE9B-2FA4-3615-424C-DB69F77663E0}" dt="2025-05-12T10:06:18.742" v="0" actId="1076"/>
          <ac:spMkLst>
            <pc:docMk/>
            <pc:sldMk cId="0" sldId="256"/>
            <ac:spMk id="3" creationId="{00000000-0000-0000-0000-000000000000}"/>
          </ac:spMkLst>
        </pc:spChg>
      </pc:sldChg>
    </pc:docChg>
  </pc:docChgLst>
  <pc:docChgLst>
    <pc:chgData name="Arancha del Real Nieto" userId="S::adelrealn@ibermutua.es::a5f37f7b-88f7-4f4c-883f-aee3f8e70cd4" providerId="AD" clId="Web-{2BF2CE9B-2FA4-3615-424C-DB69F77663E0}"/>
    <pc:docChg chg="modSld">
      <pc:chgData name="Arancha del Real Nieto" userId="S::adelrealn@ibermutua.es::a5f37f7b-88f7-4f4c-883f-aee3f8e70cd4" providerId="AD" clId="Web-{2BF2CE9B-2FA4-3615-424C-DB69F77663E0}" dt="2025-05-12T10:06:21.852" v="0" actId="1076"/>
      <pc:docMkLst>
        <pc:docMk/>
      </pc:docMkLst>
      <pc:sldChg chg="modSp">
        <pc:chgData name="Arancha del Real Nieto" userId="S::adelrealn@ibermutua.es::a5f37f7b-88f7-4f4c-883f-aee3f8e70cd4" providerId="AD" clId="Web-{2BF2CE9B-2FA4-3615-424C-DB69F77663E0}" dt="2025-05-12T10:06:21.852" v="0" actId="1076"/>
        <pc:sldMkLst>
          <pc:docMk/>
          <pc:sldMk cId="0" sldId="256"/>
        </pc:sldMkLst>
        <pc:spChg chg="mod">
          <ac:chgData name="Arancha del Real Nieto" userId="S::adelrealn@ibermutua.es::a5f37f7b-88f7-4f4c-883f-aee3f8e70cd4" providerId="AD" clId="Web-{2BF2CE9B-2FA4-3615-424C-DB69F77663E0}" dt="2025-05-12T10:06:21.852" v="0" actId="1076"/>
          <ac:spMkLst>
            <pc:docMk/>
            <pc:sldMk cId="0" sldId="256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02362"/>
            <a:ext cx="8229600" cy="1143000"/>
          </a:xfrm>
        </p:spPr>
        <p:txBody>
          <a:bodyPr>
            <a:normAutofit fontScale="90000"/>
          </a:bodyPr>
          <a:lstStyle/>
          <a:p>
            <a:r>
              <a:rPr dirty="0" err="1"/>
              <a:t>Protocolos</a:t>
            </a:r>
            <a:r>
              <a:rPr dirty="0"/>
              <a:t> de PRL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Reparto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Plataformas</a:t>
            </a:r>
            <a:r>
              <a:rPr dirty="0"/>
              <a:t> </a:t>
            </a:r>
            <a:r>
              <a:rPr dirty="0" err="1"/>
              <a:t>Digitales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41030"/>
            <a:ext cx="8229600" cy="3649894"/>
          </a:xfrm>
        </p:spPr>
        <p:txBody>
          <a:bodyPr/>
          <a:lstStyle/>
          <a:p>
            <a:r>
              <a:rPr dirty="0" err="1"/>
              <a:t>Versión</a:t>
            </a:r>
            <a:r>
              <a:rPr dirty="0"/>
              <a:t> </a:t>
            </a:r>
            <a:r>
              <a:rPr dirty="0" err="1"/>
              <a:t>ejecutiva</a:t>
            </a:r>
            <a:r>
              <a:rPr dirty="0"/>
              <a:t> </a:t>
            </a:r>
            <a:r>
              <a:rPr dirty="0" err="1"/>
              <a:t>institucional</a:t>
            </a:r>
            <a:endParaRPr dirty="0"/>
          </a:p>
          <a:p>
            <a:pPr algn="just"/>
            <a:r>
              <a:rPr dirty="0" err="1"/>
              <a:t>Propuesta</a:t>
            </a:r>
            <a:r>
              <a:rPr dirty="0"/>
              <a:t> base para </a:t>
            </a:r>
            <a:r>
              <a:rPr dirty="0" err="1"/>
              <a:t>países</a:t>
            </a:r>
            <a:r>
              <a:rPr dirty="0"/>
              <a:t> de </a:t>
            </a:r>
            <a:r>
              <a:rPr dirty="0" err="1"/>
              <a:t>Iberoamérica</a:t>
            </a:r>
            <a:endParaRPr dirty="0"/>
          </a:p>
          <a:p>
            <a:r>
              <a:rPr dirty="0" err="1"/>
              <a:t>Basado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lang="es-ES" dirty="0"/>
              <a:t>"Riesgos Laborales Específicos del Trabajo en Plataformas Digitales” OSALAN 2020 </a:t>
            </a:r>
          </a:p>
          <a:p>
            <a:r>
              <a:rPr dirty="0"/>
              <a:t>Ley 12/2021 (</a:t>
            </a:r>
            <a:r>
              <a:rPr dirty="0" err="1"/>
              <a:t>España</a:t>
            </a:r>
            <a:r>
              <a:rPr dirty="0"/>
              <a:t>), OIT</a:t>
            </a:r>
          </a:p>
        </p:txBody>
      </p:sp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8" y="146052"/>
            <a:ext cx="4580890" cy="62801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2175" y="90804"/>
            <a:ext cx="1542422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56886"/>
            <a:ext cx="8229600" cy="1143000"/>
          </a:xfrm>
        </p:spPr>
        <p:txBody>
          <a:bodyPr/>
          <a:lstStyle/>
          <a:p>
            <a:r>
              <a:rPr dirty="0"/>
              <a:t>¿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qué</a:t>
            </a:r>
            <a:r>
              <a:rPr dirty="0"/>
              <a:t> </a:t>
            </a:r>
            <a:r>
              <a:rPr dirty="0" err="1"/>
              <a:t>este</a:t>
            </a:r>
            <a:r>
              <a:rPr dirty="0"/>
              <a:t> </a:t>
            </a:r>
            <a:r>
              <a:rPr dirty="0" err="1"/>
              <a:t>documento</a:t>
            </a:r>
            <a:r>
              <a:rPr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95669"/>
            <a:ext cx="8229600" cy="2546287"/>
          </a:xfrm>
        </p:spPr>
        <p:txBody>
          <a:bodyPr/>
          <a:lstStyle/>
          <a:p>
            <a:pPr algn="just"/>
            <a:r>
              <a:rPr dirty="0" err="1"/>
              <a:t>Crecimiento</a:t>
            </a:r>
            <a:r>
              <a:rPr dirty="0"/>
              <a:t> </a:t>
            </a:r>
            <a:r>
              <a:rPr dirty="0" err="1"/>
              <a:t>acelerado</a:t>
            </a:r>
            <a:r>
              <a:rPr dirty="0"/>
              <a:t> del </a:t>
            </a:r>
            <a:r>
              <a:rPr dirty="0" err="1"/>
              <a:t>reparto</a:t>
            </a:r>
            <a:r>
              <a:rPr dirty="0"/>
              <a:t> digital</a:t>
            </a:r>
          </a:p>
          <a:p>
            <a:r>
              <a:rPr dirty="0" err="1"/>
              <a:t>Falta</a:t>
            </a:r>
            <a:r>
              <a:rPr dirty="0"/>
              <a:t> de </a:t>
            </a:r>
            <a:r>
              <a:rPr dirty="0" err="1"/>
              <a:t>regulación</a:t>
            </a:r>
            <a:r>
              <a:rPr dirty="0"/>
              <a:t> </a:t>
            </a:r>
            <a:r>
              <a:rPr dirty="0" err="1"/>
              <a:t>clara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SST</a:t>
            </a:r>
          </a:p>
          <a:p>
            <a:r>
              <a:rPr dirty="0"/>
              <a:t>Alta </a:t>
            </a:r>
            <a:r>
              <a:rPr dirty="0" err="1"/>
              <a:t>exposición</a:t>
            </a:r>
            <a:r>
              <a:rPr dirty="0"/>
              <a:t> a </a:t>
            </a:r>
            <a:r>
              <a:rPr dirty="0" err="1"/>
              <a:t>riesgos</a:t>
            </a:r>
            <a:r>
              <a:rPr dirty="0"/>
              <a:t> </a:t>
            </a:r>
            <a:r>
              <a:rPr dirty="0" err="1"/>
              <a:t>físicos</a:t>
            </a:r>
            <a:r>
              <a:rPr dirty="0"/>
              <a:t>, </a:t>
            </a:r>
            <a:r>
              <a:rPr dirty="0" err="1"/>
              <a:t>psicosociales</a:t>
            </a:r>
            <a:r>
              <a:rPr dirty="0"/>
              <a:t> y </a:t>
            </a:r>
            <a:r>
              <a:rPr dirty="0" err="1"/>
              <a:t>organizativos</a:t>
            </a:r>
            <a:endParaRPr dirty="0"/>
          </a:p>
        </p:txBody>
      </p:sp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1" y="136730"/>
            <a:ext cx="4580890" cy="62801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2175" y="100188"/>
            <a:ext cx="1542422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17638"/>
            <a:ext cx="8229600" cy="1143000"/>
          </a:xfrm>
        </p:spPr>
        <p:txBody>
          <a:bodyPr/>
          <a:lstStyle/>
          <a:p>
            <a:r>
              <a:rPr dirty="0"/>
              <a:t>¿A </a:t>
            </a:r>
            <a:r>
              <a:rPr dirty="0" err="1"/>
              <a:t>quiénes</a:t>
            </a:r>
            <a:r>
              <a:rPr dirty="0"/>
              <a:t> </a:t>
            </a:r>
            <a:r>
              <a:rPr dirty="0" err="1"/>
              <a:t>está</a:t>
            </a:r>
            <a:r>
              <a:rPr dirty="0"/>
              <a:t> </a:t>
            </a:r>
            <a:r>
              <a:rPr dirty="0" err="1"/>
              <a:t>dirigido</a:t>
            </a:r>
            <a:r>
              <a:rPr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04723"/>
            <a:ext cx="8229600" cy="3288671"/>
          </a:xfrm>
        </p:spPr>
        <p:txBody>
          <a:bodyPr/>
          <a:lstStyle/>
          <a:p>
            <a:r>
              <a:rPr dirty="0"/>
              <a:t>- </a:t>
            </a:r>
            <a:r>
              <a:rPr dirty="0" err="1"/>
              <a:t>Ministerios</a:t>
            </a:r>
            <a:r>
              <a:rPr dirty="0"/>
              <a:t> de </a:t>
            </a:r>
            <a:r>
              <a:rPr dirty="0" err="1"/>
              <a:t>Trabajo</a:t>
            </a:r>
            <a:r>
              <a:rPr dirty="0"/>
              <a:t> y </a:t>
            </a:r>
            <a:r>
              <a:rPr dirty="0" err="1"/>
              <a:t>Salud</a:t>
            </a:r>
            <a:endParaRPr dirty="0"/>
          </a:p>
          <a:p>
            <a:r>
              <a:rPr dirty="0"/>
              <a:t>- </a:t>
            </a:r>
            <a:r>
              <a:rPr dirty="0" err="1"/>
              <a:t>Plataformas</a:t>
            </a:r>
            <a:r>
              <a:rPr dirty="0"/>
              <a:t> </a:t>
            </a:r>
            <a:r>
              <a:rPr dirty="0" err="1"/>
              <a:t>digitales</a:t>
            </a:r>
            <a:endParaRPr dirty="0"/>
          </a:p>
          <a:p>
            <a:r>
              <a:rPr dirty="0"/>
              <a:t>- </a:t>
            </a:r>
            <a:r>
              <a:rPr dirty="0" err="1"/>
              <a:t>Seguridad</a:t>
            </a:r>
            <a:r>
              <a:rPr dirty="0"/>
              <a:t> social</a:t>
            </a:r>
          </a:p>
          <a:p>
            <a:r>
              <a:rPr dirty="0"/>
              <a:t>- </a:t>
            </a:r>
            <a:r>
              <a:rPr dirty="0" err="1"/>
              <a:t>Sindicatos</a:t>
            </a:r>
            <a:r>
              <a:rPr dirty="0"/>
              <a:t> y </a:t>
            </a:r>
            <a:r>
              <a:rPr dirty="0" err="1"/>
              <a:t>cooperativas</a:t>
            </a:r>
            <a:endParaRPr dirty="0"/>
          </a:p>
          <a:p>
            <a:r>
              <a:rPr dirty="0"/>
              <a:t>- </a:t>
            </a:r>
            <a:r>
              <a:rPr dirty="0" err="1"/>
              <a:t>Organismos</a:t>
            </a:r>
            <a:r>
              <a:rPr dirty="0"/>
              <a:t> </a:t>
            </a:r>
            <a:r>
              <a:rPr dirty="0" err="1"/>
              <a:t>internacionales</a:t>
            </a:r>
            <a:endParaRPr dirty="0"/>
          </a:p>
        </p:txBody>
      </p:sp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2" y="100188"/>
            <a:ext cx="4580890" cy="62801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2175" y="90804"/>
            <a:ext cx="1542422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612" y="1270519"/>
            <a:ext cx="8229600" cy="1143000"/>
          </a:xfrm>
        </p:spPr>
        <p:txBody>
          <a:bodyPr/>
          <a:lstStyle/>
          <a:p>
            <a:r>
              <a:rPr dirty="0" err="1"/>
              <a:t>Principales</a:t>
            </a:r>
            <a:r>
              <a:rPr dirty="0"/>
              <a:t> </a:t>
            </a:r>
            <a:r>
              <a:rPr dirty="0" err="1"/>
              <a:t>problemas</a:t>
            </a:r>
            <a:r>
              <a:rPr dirty="0"/>
              <a:t> </a:t>
            </a:r>
            <a:r>
              <a:rPr dirty="0" err="1"/>
              <a:t>detectados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68098"/>
            <a:ext cx="8229600" cy="3080442"/>
          </a:xfrm>
        </p:spPr>
        <p:txBody>
          <a:bodyPr/>
          <a:lstStyle/>
          <a:p>
            <a:r>
              <a:rPr dirty="0" err="1"/>
              <a:t>Físicos</a:t>
            </a:r>
            <a:r>
              <a:rPr dirty="0"/>
              <a:t>: </a:t>
            </a:r>
            <a:r>
              <a:rPr dirty="0" err="1"/>
              <a:t>accidentes</a:t>
            </a:r>
            <a:r>
              <a:rPr dirty="0"/>
              <a:t>, </a:t>
            </a:r>
            <a:r>
              <a:rPr dirty="0" err="1"/>
              <a:t>carga</a:t>
            </a:r>
            <a:r>
              <a:rPr dirty="0"/>
              <a:t> </a:t>
            </a:r>
            <a:r>
              <a:rPr dirty="0" err="1"/>
              <a:t>excesiva</a:t>
            </a:r>
            <a:endParaRPr dirty="0"/>
          </a:p>
          <a:p>
            <a:r>
              <a:rPr dirty="0" err="1"/>
              <a:t>Ambientales</a:t>
            </a:r>
            <a:r>
              <a:rPr dirty="0"/>
              <a:t>: </a:t>
            </a:r>
            <a:r>
              <a:rPr dirty="0" err="1"/>
              <a:t>clima</a:t>
            </a:r>
            <a:r>
              <a:rPr dirty="0"/>
              <a:t> </a:t>
            </a:r>
            <a:r>
              <a:rPr dirty="0" err="1"/>
              <a:t>extremo</a:t>
            </a:r>
            <a:endParaRPr dirty="0"/>
          </a:p>
          <a:p>
            <a:r>
              <a:rPr dirty="0" err="1"/>
              <a:t>Psicosociales</a:t>
            </a:r>
            <a:r>
              <a:rPr dirty="0"/>
              <a:t>: </a:t>
            </a:r>
            <a:r>
              <a:rPr dirty="0" err="1"/>
              <a:t>presión</a:t>
            </a:r>
            <a:r>
              <a:rPr dirty="0"/>
              <a:t> </a:t>
            </a:r>
            <a:r>
              <a:rPr dirty="0" err="1"/>
              <a:t>algorítmica</a:t>
            </a:r>
            <a:r>
              <a:rPr dirty="0"/>
              <a:t>, </a:t>
            </a:r>
            <a:r>
              <a:rPr dirty="0" err="1"/>
              <a:t>aislamiento</a:t>
            </a:r>
            <a:endParaRPr dirty="0"/>
          </a:p>
          <a:p>
            <a:r>
              <a:rPr dirty="0" err="1"/>
              <a:t>Organizativos</a:t>
            </a:r>
            <a:r>
              <a:rPr dirty="0"/>
              <a:t>: </a:t>
            </a:r>
            <a:r>
              <a:rPr dirty="0" err="1"/>
              <a:t>disponibilidad</a:t>
            </a:r>
            <a:r>
              <a:rPr dirty="0"/>
              <a:t> continua</a:t>
            </a:r>
          </a:p>
        </p:txBody>
      </p:sp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1" y="170242"/>
            <a:ext cx="4580890" cy="62801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2175" y="90804"/>
            <a:ext cx="1542422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52001"/>
            <a:ext cx="8229600" cy="1143000"/>
          </a:xfrm>
        </p:spPr>
        <p:txBody>
          <a:bodyPr>
            <a:normAutofit fontScale="90000"/>
          </a:bodyPr>
          <a:lstStyle/>
          <a:p>
            <a:r>
              <a:rPr dirty="0" err="1"/>
              <a:t>Modalidades</a:t>
            </a:r>
            <a:r>
              <a:rPr dirty="0"/>
              <a:t> de </a:t>
            </a:r>
            <a:r>
              <a:rPr dirty="0" err="1"/>
              <a:t>trabajo</a:t>
            </a:r>
            <a:r>
              <a:rPr dirty="0"/>
              <a:t> y </a:t>
            </a:r>
            <a:r>
              <a:rPr dirty="0" err="1"/>
              <a:t>prevención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77151"/>
            <a:ext cx="8229600" cy="1885384"/>
          </a:xfrm>
        </p:spPr>
        <p:txBody>
          <a:bodyPr/>
          <a:lstStyle/>
          <a:p>
            <a:r>
              <a:rPr dirty="0" err="1"/>
              <a:t>Cuenta</a:t>
            </a:r>
            <a:r>
              <a:rPr dirty="0"/>
              <a:t> </a:t>
            </a:r>
            <a:r>
              <a:rPr dirty="0" err="1"/>
              <a:t>ajena</a:t>
            </a:r>
            <a:r>
              <a:rPr dirty="0"/>
              <a:t>: </a:t>
            </a:r>
            <a:r>
              <a:rPr dirty="0" err="1"/>
              <a:t>aplicar</a:t>
            </a:r>
            <a:r>
              <a:rPr dirty="0"/>
              <a:t> </a:t>
            </a:r>
            <a:r>
              <a:rPr dirty="0" err="1"/>
              <a:t>normativa</a:t>
            </a:r>
            <a:r>
              <a:rPr dirty="0"/>
              <a:t> </a:t>
            </a:r>
            <a:r>
              <a:rPr dirty="0" err="1"/>
              <a:t>nacional</a:t>
            </a:r>
            <a:r>
              <a:rPr dirty="0"/>
              <a:t> SST</a:t>
            </a:r>
          </a:p>
          <a:p>
            <a:r>
              <a:rPr dirty="0" err="1"/>
              <a:t>Independientes</a:t>
            </a:r>
            <a:r>
              <a:rPr dirty="0"/>
              <a:t>: </a:t>
            </a:r>
            <a:r>
              <a:rPr dirty="0" err="1"/>
              <a:t>crear</a:t>
            </a:r>
            <a:r>
              <a:rPr dirty="0"/>
              <a:t> </a:t>
            </a:r>
            <a:r>
              <a:rPr dirty="0" err="1"/>
              <a:t>protocolos</a:t>
            </a:r>
            <a:r>
              <a:rPr dirty="0"/>
              <a:t>, </a:t>
            </a:r>
            <a:r>
              <a:rPr dirty="0" err="1"/>
              <a:t>formación</a:t>
            </a:r>
            <a:r>
              <a:rPr dirty="0"/>
              <a:t>, </a:t>
            </a:r>
            <a:r>
              <a:rPr dirty="0" err="1"/>
              <a:t>seguros</a:t>
            </a:r>
            <a:endParaRPr dirty="0"/>
          </a:p>
        </p:txBody>
      </p:sp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8" y="100188"/>
            <a:ext cx="4580890" cy="62801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2175" y="90804"/>
            <a:ext cx="1542422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596" y="1306733"/>
            <a:ext cx="8229600" cy="1143000"/>
          </a:xfrm>
        </p:spPr>
        <p:txBody>
          <a:bodyPr>
            <a:normAutofit fontScale="90000"/>
          </a:bodyPr>
          <a:lstStyle/>
          <a:p>
            <a:r>
              <a:rPr dirty="0" err="1"/>
              <a:t>Medidas</a:t>
            </a:r>
            <a:r>
              <a:rPr dirty="0"/>
              <a:t> para </a:t>
            </a:r>
            <a:r>
              <a:rPr dirty="0" err="1"/>
              <a:t>Estados</a:t>
            </a:r>
            <a:r>
              <a:rPr dirty="0"/>
              <a:t> y </a:t>
            </a:r>
            <a:r>
              <a:rPr dirty="0" err="1"/>
              <a:t>autoridades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31884"/>
            <a:ext cx="8229600" cy="3234350"/>
          </a:xfrm>
        </p:spPr>
        <p:txBody>
          <a:bodyPr/>
          <a:lstStyle/>
          <a:p>
            <a:r>
              <a:rPr dirty="0"/>
              <a:t>- </a:t>
            </a:r>
            <a:r>
              <a:rPr dirty="0" err="1"/>
              <a:t>Presunción</a:t>
            </a:r>
            <a:r>
              <a:rPr dirty="0"/>
              <a:t> de </a:t>
            </a:r>
            <a:r>
              <a:rPr dirty="0" err="1"/>
              <a:t>relación</a:t>
            </a:r>
            <a:r>
              <a:rPr dirty="0"/>
              <a:t> </a:t>
            </a:r>
            <a:r>
              <a:rPr dirty="0" err="1"/>
              <a:t>laboral</a:t>
            </a:r>
            <a:endParaRPr dirty="0"/>
          </a:p>
          <a:p>
            <a:r>
              <a:rPr dirty="0"/>
              <a:t>- </a:t>
            </a:r>
            <a:r>
              <a:rPr dirty="0" err="1"/>
              <a:t>Registro</a:t>
            </a:r>
            <a:r>
              <a:rPr dirty="0"/>
              <a:t> de </a:t>
            </a:r>
            <a:r>
              <a:rPr dirty="0" err="1"/>
              <a:t>accidentes</a:t>
            </a:r>
            <a:endParaRPr dirty="0"/>
          </a:p>
          <a:p>
            <a:r>
              <a:rPr dirty="0"/>
              <a:t>- </a:t>
            </a:r>
            <a:r>
              <a:rPr dirty="0" err="1"/>
              <a:t>Fondos</a:t>
            </a:r>
            <a:r>
              <a:rPr dirty="0"/>
              <a:t> </a:t>
            </a:r>
            <a:r>
              <a:rPr dirty="0" err="1"/>
              <a:t>públicos</a:t>
            </a:r>
            <a:r>
              <a:rPr dirty="0"/>
              <a:t> de </a:t>
            </a:r>
            <a:r>
              <a:rPr dirty="0" err="1"/>
              <a:t>formación</a:t>
            </a:r>
            <a:r>
              <a:rPr dirty="0"/>
              <a:t> y </a:t>
            </a:r>
            <a:r>
              <a:rPr dirty="0" err="1"/>
              <a:t>salud</a:t>
            </a:r>
            <a:r>
              <a:rPr dirty="0"/>
              <a:t> mental</a:t>
            </a:r>
          </a:p>
          <a:p>
            <a:r>
              <a:rPr dirty="0"/>
              <a:t>- </a:t>
            </a:r>
            <a:r>
              <a:rPr dirty="0" err="1"/>
              <a:t>Supervisión</a:t>
            </a:r>
            <a:r>
              <a:rPr dirty="0"/>
              <a:t> </a:t>
            </a:r>
            <a:r>
              <a:rPr dirty="0" err="1"/>
              <a:t>activa</a:t>
            </a:r>
            <a:endParaRPr dirty="0"/>
          </a:p>
        </p:txBody>
      </p:sp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8" y="107297"/>
            <a:ext cx="4580890" cy="62801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2175" y="90804"/>
            <a:ext cx="1542422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2221" y="1315787"/>
            <a:ext cx="8229600" cy="1143000"/>
          </a:xfrm>
        </p:spPr>
        <p:txBody>
          <a:bodyPr/>
          <a:lstStyle/>
          <a:p>
            <a:r>
              <a:rPr dirty="0" err="1"/>
              <a:t>Medidas</a:t>
            </a:r>
            <a:r>
              <a:rPr dirty="0"/>
              <a:t> para </a:t>
            </a:r>
            <a:r>
              <a:rPr dirty="0" err="1"/>
              <a:t>plataformas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4847"/>
            <a:ext cx="8229600" cy="2872212"/>
          </a:xfrm>
        </p:spPr>
        <p:txBody>
          <a:bodyPr/>
          <a:lstStyle/>
          <a:p>
            <a:r>
              <a:rPr dirty="0"/>
              <a:t>- </a:t>
            </a:r>
            <a:r>
              <a:rPr dirty="0" err="1"/>
              <a:t>Evaluación</a:t>
            </a:r>
            <a:r>
              <a:rPr dirty="0"/>
              <a:t> de </a:t>
            </a:r>
            <a:r>
              <a:rPr dirty="0" err="1"/>
              <a:t>riesgos</a:t>
            </a:r>
            <a:endParaRPr dirty="0"/>
          </a:p>
          <a:p>
            <a:r>
              <a:rPr dirty="0"/>
              <a:t>- </a:t>
            </a:r>
            <a:r>
              <a:rPr dirty="0" err="1"/>
              <a:t>Protección</a:t>
            </a:r>
            <a:r>
              <a:rPr dirty="0"/>
              <a:t> personal (</a:t>
            </a:r>
            <a:r>
              <a:rPr dirty="0" err="1"/>
              <a:t>casco</a:t>
            </a:r>
            <a:r>
              <a:rPr dirty="0"/>
              <a:t>, </a:t>
            </a:r>
            <a:r>
              <a:rPr dirty="0" err="1"/>
              <a:t>luces</a:t>
            </a:r>
            <a:r>
              <a:rPr dirty="0"/>
              <a:t>)</a:t>
            </a:r>
          </a:p>
          <a:p>
            <a:r>
              <a:rPr dirty="0"/>
              <a:t>- </a:t>
            </a:r>
            <a:r>
              <a:rPr dirty="0" err="1"/>
              <a:t>Transparencia</a:t>
            </a:r>
            <a:r>
              <a:rPr dirty="0"/>
              <a:t> </a:t>
            </a:r>
            <a:r>
              <a:rPr dirty="0" err="1"/>
              <a:t>algorítmica</a:t>
            </a:r>
            <a:endParaRPr dirty="0"/>
          </a:p>
          <a:p>
            <a:r>
              <a:rPr dirty="0"/>
              <a:t>- </a:t>
            </a:r>
            <a:r>
              <a:rPr dirty="0" err="1"/>
              <a:t>Protocolos</a:t>
            </a:r>
            <a:r>
              <a:rPr dirty="0"/>
              <a:t> ante </a:t>
            </a:r>
            <a:r>
              <a:rPr dirty="0" err="1"/>
              <a:t>accidentes</a:t>
            </a:r>
            <a:endParaRPr dirty="0"/>
          </a:p>
        </p:txBody>
      </p:sp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88" y="111824"/>
            <a:ext cx="4580890" cy="62801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2175" y="90804"/>
            <a:ext cx="1542422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30863" y="1411619"/>
            <a:ext cx="8229600" cy="1143000"/>
          </a:xfrm>
        </p:spPr>
        <p:txBody>
          <a:bodyPr/>
          <a:lstStyle/>
          <a:p>
            <a:r>
              <a:rPr dirty="0" err="1"/>
              <a:t>Medidas</a:t>
            </a:r>
            <a:r>
              <a:rPr dirty="0"/>
              <a:t> </a:t>
            </a:r>
            <a:r>
              <a:rPr dirty="0" err="1"/>
              <a:t>colectivas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612" y="2877870"/>
            <a:ext cx="8229600" cy="2555341"/>
          </a:xfrm>
        </p:spPr>
        <p:txBody>
          <a:bodyPr/>
          <a:lstStyle/>
          <a:p>
            <a:r>
              <a:rPr dirty="0"/>
              <a:t>- </a:t>
            </a:r>
            <a:r>
              <a:rPr dirty="0" err="1"/>
              <a:t>Fomento</a:t>
            </a:r>
            <a:r>
              <a:rPr dirty="0"/>
              <a:t> de </a:t>
            </a:r>
            <a:r>
              <a:rPr dirty="0" err="1"/>
              <a:t>cooperativas</a:t>
            </a:r>
            <a:endParaRPr dirty="0"/>
          </a:p>
          <a:p>
            <a:r>
              <a:rPr dirty="0"/>
              <a:t>- </a:t>
            </a:r>
            <a:r>
              <a:rPr dirty="0" err="1"/>
              <a:t>Espacios</a:t>
            </a:r>
            <a:r>
              <a:rPr dirty="0"/>
              <a:t> de </a:t>
            </a:r>
            <a:r>
              <a:rPr dirty="0" err="1"/>
              <a:t>descanso</a:t>
            </a:r>
            <a:r>
              <a:rPr dirty="0"/>
              <a:t> </a:t>
            </a:r>
            <a:r>
              <a:rPr dirty="0" err="1"/>
              <a:t>seguros</a:t>
            </a:r>
            <a:endParaRPr dirty="0"/>
          </a:p>
          <a:p>
            <a:r>
              <a:rPr dirty="0"/>
              <a:t>- </a:t>
            </a:r>
            <a:r>
              <a:rPr dirty="0" err="1"/>
              <a:t>Campañas</a:t>
            </a:r>
            <a:r>
              <a:rPr dirty="0"/>
              <a:t> de </a:t>
            </a:r>
            <a:r>
              <a:rPr dirty="0" err="1"/>
              <a:t>sensibilización</a:t>
            </a:r>
            <a:r>
              <a:rPr dirty="0"/>
              <a:t> </a:t>
            </a:r>
            <a:r>
              <a:rPr dirty="0" err="1"/>
              <a:t>ciudadana</a:t>
            </a:r>
            <a:endParaRPr dirty="0"/>
          </a:p>
        </p:txBody>
      </p:sp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7" y="163890"/>
            <a:ext cx="4580890" cy="62801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2175" y="90804"/>
            <a:ext cx="1542422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28" y="1270520"/>
            <a:ext cx="8229600" cy="1143000"/>
          </a:xfrm>
        </p:spPr>
        <p:txBody>
          <a:bodyPr/>
          <a:lstStyle/>
          <a:p>
            <a:r>
              <a:rPr dirty="0" err="1"/>
              <a:t>Buenas</a:t>
            </a:r>
            <a:r>
              <a:rPr dirty="0"/>
              <a:t> </a:t>
            </a:r>
            <a:r>
              <a:rPr dirty="0" err="1"/>
              <a:t>prácticas</a:t>
            </a:r>
            <a:r>
              <a:rPr dirty="0"/>
              <a:t> </a:t>
            </a:r>
            <a:r>
              <a:rPr dirty="0" err="1"/>
              <a:t>normativas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20568"/>
            <a:ext cx="8229600" cy="2754517"/>
          </a:xfrm>
        </p:spPr>
        <p:txBody>
          <a:bodyPr/>
          <a:lstStyle/>
          <a:p>
            <a:r>
              <a:rPr dirty="0" err="1"/>
              <a:t>España</a:t>
            </a:r>
            <a:r>
              <a:rPr dirty="0"/>
              <a:t>: Ley 12/2021</a:t>
            </a:r>
          </a:p>
          <a:p>
            <a:r>
              <a:rPr dirty="0"/>
              <a:t>Chile: Ley 21.431</a:t>
            </a:r>
          </a:p>
          <a:p>
            <a:r>
              <a:rPr dirty="0"/>
              <a:t>Colombia, México, </a:t>
            </a:r>
            <a:r>
              <a:rPr dirty="0" err="1"/>
              <a:t>Brasil</a:t>
            </a:r>
            <a:r>
              <a:rPr dirty="0"/>
              <a:t>: debates </a:t>
            </a:r>
            <a:r>
              <a:rPr dirty="0" err="1"/>
              <a:t>legislativos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curso</a:t>
            </a:r>
            <a:endParaRPr dirty="0"/>
          </a:p>
        </p:txBody>
      </p:sp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7" y="142918"/>
            <a:ext cx="4580890" cy="62801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2175" y="90804"/>
            <a:ext cx="1542422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184" y="1324840"/>
            <a:ext cx="8229600" cy="1143000"/>
          </a:xfrm>
        </p:spPr>
        <p:txBody>
          <a:bodyPr/>
          <a:lstStyle/>
          <a:p>
            <a:r>
              <a:rPr dirty="0" err="1"/>
              <a:t>Recomendaciones</a:t>
            </a:r>
            <a:r>
              <a:rPr dirty="0"/>
              <a:t> finales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59044"/>
            <a:ext cx="8229600" cy="2826945"/>
          </a:xfrm>
        </p:spPr>
        <p:txBody>
          <a:bodyPr/>
          <a:lstStyle/>
          <a:p>
            <a:r>
              <a:rPr dirty="0"/>
              <a:t>1. </a:t>
            </a:r>
            <a:r>
              <a:rPr dirty="0" err="1"/>
              <a:t>Inclusión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protección</a:t>
            </a:r>
            <a:r>
              <a:rPr dirty="0"/>
              <a:t> social</a:t>
            </a:r>
          </a:p>
          <a:p>
            <a:r>
              <a:rPr dirty="0"/>
              <a:t>2. </a:t>
            </a:r>
            <a:r>
              <a:rPr dirty="0" err="1"/>
              <a:t>Participación</a:t>
            </a:r>
            <a:r>
              <a:rPr dirty="0"/>
              <a:t> </a:t>
            </a:r>
            <a:r>
              <a:rPr dirty="0" err="1"/>
              <a:t>tripartita</a:t>
            </a:r>
            <a:endParaRPr dirty="0"/>
          </a:p>
          <a:p>
            <a:r>
              <a:rPr dirty="0"/>
              <a:t>3. </a:t>
            </a:r>
            <a:r>
              <a:rPr dirty="0" err="1"/>
              <a:t>Datos</a:t>
            </a:r>
            <a:r>
              <a:rPr dirty="0"/>
              <a:t> </a:t>
            </a:r>
            <a:r>
              <a:rPr dirty="0" err="1"/>
              <a:t>confiables</a:t>
            </a:r>
            <a:r>
              <a:rPr dirty="0"/>
              <a:t> y </a:t>
            </a:r>
            <a:r>
              <a:rPr dirty="0" err="1"/>
              <a:t>armonizados</a:t>
            </a:r>
            <a:endParaRPr dirty="0"/>
          </a:p>
          <a:p>
            <a:r>
              <a:rPr dirty="0"/>
              <a:t>4. </a:t>
            </a:r>
            <a:r>
              <a:rPr dirty="0" err="1"/>
              <a:t>Justicia</a:t>
            </a:r>
            <a:r>
              <a:rPr dirty="0"/>
              <a:t> </a:t>
            </a:r>
            <a:r>
              <a:rPr dirty="0" err="1"/>
              <a:t>algorítmica</a:t>
            </a:r>
            <a:r>
              <a:rPr dirty="0"/>
              <a:t> y </a:t>
            </a:r>
            <a:r>
              <a:rPr dirty="0" err="1"/>
              <a:t>salud</a:t>
            </a:r>
            <a:r>
              <a:rPr dirty="0"/>
              <a:t> mental</a:t>
            </a:r>
          </a:p>
        </p:txBody>
      </p:sp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5" y="107566"/>
            <a:ext cx="4580890" cy="62801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2175" y="90804"/>
            <a:ext cx="1542422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103" y="1261465"/>
            <a:ext cx="5237430" cy="1143000"/>
          </a:xfrm>
        </p:spPr>
        <p:txBody>
          <a:bodyPr/>
          <a:lstStyle/>
          <a:p>
            <a:r>
              <a:rPr dirty="0" err="1"/>
              <a:t>Referencias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666" y="2565165"/>
            <a:ext cx="8229600" cy="2477616"/>
          </a:xfrm>
        </p:spPr>
        <p:txBody>
          <a:bodyPr/>
          <a:lstStyle/>
          <a:p>
            <a:r>
              <a:rPr dirty="0"/>
              <a:t>- OSALAN (2020)</a:t>
            </a:r>
          </a:p>
          <a:p>
            <a:r>
              <a:rPr dirty="0"/>
              <a:t>- Ley 12/2021 (</a:t>
            </a:r>
            <a:r>
              <a:rPr dirty="0" err="1"/>
              <a:t>España</a:t>
            </a:r>
            <a:r>
              <a:rPr dirty="0"/>
              <a:t>)</a:t>
            </a:r>
          </a:p>
          <a:p>
            <a:r>
              <a:rPr dirty="0"/>
              <a:t>- OIT (2021)</a:t>
            </a:r>
          </a:p>
          <a:p>
            <a:r>
              <a:rPr dirty="0"/>
              <a:t>- </a:t>
            </a:r>
            <a:r>
              <a:rPr dirty="0" err="1"/>
              <a:t>Eurofound</a:t>
            </a:r>
            <a:r>
              <a:rPr dirty="0"/>
              <a:t> (2020)</a:t>
            </a:r>
          </a:p>
        </p:txBody>
      </p:sp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1" y="127346"/>
            <a:ext cx="4580890" cy="62801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2175" y="90804"/>
            <a:ext cx="1542422" cy="7011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f5bfdbb-cd50-42bb-b1b6-9f425acbda9c" xsi:nil="true"/>
    <lcf76f155ced4ddcb4097134ff3c332f xmlns="eff9d418-b9b4-48fa-bb75-02eae19bfcf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6D7B8AF85945146B8D42C2F79E6249A" ma:contentTypeVersion="12" ma:contentTypeDescription="Crear nuevo documento." ma:contentTypeScope="" ma:versionID="2824120476be824ab926cd5b1d656ace">
  <xsd:schema xmlns:xsd="http://www.w3.org/2001/XMLSchema" xmlns:xs="http://www.w3.org/2001/XMLSchema" xmlns:p="http://schemas.microsoft.com/office/2006/metadata/properties" xmlns:ns2="eff9d418-b9b4-48fa-bb75-02eae19bfcf4" xmlns:ns3="1f5bfdbb-cd50-42bb-b1b6-9f425acbda9c" targetNamespace="http://schemas.microsoft.com/office/2006/metadata/properties" ma:root="true" ma:fieldsID="72b2294fb8d6f7b0711c571e5b883672" ns2:_="" ns3:_="">
    <xsd:import namespace="eff9d418-b9b4-48fa-bb75-02eae19bfcf4"/>
    <xsd:import namespace="1f5bfdbb-cd50-42bb-b1b6-9f425acbda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f9d418-b9b4-48fa-bb75-02eae19bfc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Etiquetas de imagen" ma:readOnly="false" ma:fieldId="{5cf76f15-5ced-4ddc-b409-7134ff3c332f}" ma:taxonomyMulti="true" ma:sspId="a331f484-d736-4dfa-9608-1c9146f8fe0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5bfdbb-cd50-42bb-b1b6-9f425acbda9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755b3aa-8f2e-4dd4-9814-726042a51880}" ma:internalName="TaxCatchAll" ma:showField="CatchAllData" ma:web="1f5bfdbb-cd50-42bb-b1b6-9f425acbda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14E0942-F040-40A8-9379-CF17C249DF79}">
  <ds:schemaRefs>
    <ds:schemaRef ds:uri="http://schemas.microsoft.com/office/2006/metadata/properties"/>
    <ds:schemaRef ds:uri="http://schemas.microsoft.com/office/infopath/2007/PartnerControls"/>
    <ds:schemaRef ds:uri="cef5cccf-17ac-492a-9023-88ef6331e282"/>
    <ds:schemaRef ds:uri="0b61f31e-0155-4255-83de-a6ebe07b7ec6"/>
    <ds:schemaRef ds:uri="1f5bfdbb-cd50-42bb-b1b6-9f425acbda9c"/>
    <ds:schemaRef ds:uri="eff9d418-b9b4-48fa-bb75-02eae19bfcf4"/>
  </ds:schemaRefs>
</ds:datastoreItem>
</file>

<file path=customXml/itemProps2.xml><?xml version="1.0" encoding="utf-8"?>
<ds:datastoreItem xmlns:ds="http://schemas.openxmlformats.org/officeDocument/2006/customXml" ds:itemID="{CFE16936-0950-453B-82C9-44268FC2E53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10B035-5B2B-4E8F-8EA2-54BE86243E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f9d418-b9b4-48fa-bb75-02eae19bfcf4"/>
    <ds:schemaRef ds:uri="1f5bfdbb-cd50-42bb-b1b6-9f425acbda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262</Words>
  <Application>Microsoft Office PowerPoint</Application>
  <PresentationFormat>On-screen Show (4:3)</PresentationFormat>
  <Paragraphs>51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Protocolos de PRL en Reparto por Plataformas Digitales</vt:lpstr>
      <vt:lpstr>¿Por qué este documento?</vt:lpstr>
      <vt:lpstr>¿A quiénes está dirigido?</vt:lpstr>
      <vt:lpstr>Principales problemas detectados</vt:lpstr>
      <vt:lpstr>Modalidades de trabajo y prevención</vt:lpstr>
      <vt:lpstr>Medidas para Estados y autoridades</vt:lpstr>
      <vt:lpstr>Medidas para plataformas</vt:lpstr>
      <vt:lpstr>Medidas colectivas</vt:lpstr>
      <vt:lpstr>Buenas prácticas normativas</vt:lpstr>
      <vt:lpstr>Recomendaciones finales</vt:lpstr>
      <vt:lpstr>Referencias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Protocolos de PRL en Reparto por Plataformas Digitales</dc:title>
  <dc:subject/>
  <dc:creator>Julián Calvo Domínguez</dc:creator>
  <cp:keywords/>
  <dc:description>generated using python-pptx</dc:description>
  <cp:lastModifiedBy>Arancha del Real Nieto</cp:lastModifiedBy>
  <cp:revision>11</cp:revision>
  <dcterms:created xsi:type="dcterms:W3CDTF">2013-01-27T09:14:16Z</dcterms:created>
  <dcterms:modified xsi:type="dcterms:W3CDTF">2025-05-26T09:50:57Z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0x010100F6D7B8AF85945146B8D42C2F79E6249A</vt:lpwstr>
  </property>
  <property fmtid="{D5CDD505-2E9C-101B-9397-08002B2CF9AE}" pid="3" name="MediaServiceImageTags">
    <vt:lpwstr/>
  </property>
</Properties>
</file>