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1" r:id="rId2"/>
    <p:sldId id="258" r:id="rId3"/>
    <p:sldId id="262" r:id="rId4"/>
    <p:sldId id="263" r:id="rId5"/>
    <p:sldId id="307" r:id="rId6"/>
    <p:sldId id="339" r:id="rId7"/>
    <p:sldId id="257" r:id="rId8"/>
    <p:sldId id="264" r:id="rId9"/>
    <p:sldId id="265" r:id="rId10"/>
    <p:sldId id="266" r:id="rId11"/>
    <p:sldId id="340" r:id="rId12"/>
    <p:sldId id="341" r:id="rId13"/>
    <p:sldId id="342" r:id="rId14"/>
    <p:sldId id="343" r:id="rId15"/>
    <p:sldId id="344" r:id="rId16"/>
    <p:sldId id="346" r:id="rId17"/>
    <p:sldId id="347" r:id="rId18"/>
    <p:sldId id="345" r:id="rId19"/>
    <p:sldId id="350" r:id="rId20"/>
    <p:sldId id="260" r:id="rId21"/>
    <p:sldId id="273" r:id="rId2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06DFD0-078E-430B-9D06-1B0CF0CD3DCE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es-CO"/>
        </a:p>
      </dgm:t>
    </dgm:pt>
    <dgm:pt modelId="{886D1DF8-7D51-44E1-B4B8-20ED156A60C8}">
      <dgm:prSet phldrT="[Texto]"/>
      <dgm:spPr/>
      <dgm:t>
        <a:bodyPr/>
        <a:lstStyle/>
        <a:p>
          <a:r>
            <a:rPr lang="es-CO" dirty="0"/>
            <a:t>Trabajo Intersectorial: Academia, Gobierno, Industria, Gremios</a:t>
          </a:r>
        </a:p>
      </dgm:t>
    </dgm:pt>
    <dgm:pt modelId="{2F33761C-2D87-46DD-B525-7CB70AB64720}" type="parTrans" cxnId="{1788EC3D-9617-44FD-9AE3-1A9CDE8DCBC7}">
      <dgm:prSet/>
      <dgm:spPr/>
      <dgm:t>
        <a:bodyPr/>
        <a:lstStyle/>
        <a:p>
          <a:endParaRPr lang="es-CO"/>
        </a:p>
      </dgm:t>
    </dgm:pt>
    <dgm:pt modelId="{0CE6F76E-6F20-4C08-8140-FA90A5DB463F}" type="sibTrans" cxnId="{1788EC3D-9617-44FD-9AE3-1A9CDE8DCBC7}">
      <dgm:prSet/>
      <dgm:spPr/>
      <dgm:t>
        <a:bodyPr/>
        <a:lstStyle/>
        <a:p>
          <a:endParaRPr lang="es-CO"/>
        </a:p>
      </dgm:t>
    </dgm:pt>
    <dgm:pt modelId="{31D09547-4DDD-4878-8533-57B2B0416E4E}">
      <dgm:prSet phldrT="[Texto]"/>
      <dgm:spPr/>
      <dgm:t>
        <a:bodyPr/>
        <a:lstStyle/>
        <a:p>
          <a:r>
            <a:rPr lang="es-CO" dirty="0"/>
            <a:t>Educación Continuada, Investigación, publicación de artículos científicos</a:t>
          </a:r>
        </a:p>
      </dgm:t>
    </dgm:pt>
    <dgm:pt modelId="{FA20AD61-C77F-40DD-AF0C-44873C0102A7}" type="parTrans" cxnId="{3D0DCD3A-1623-4660-AB26-F6CAF441A0F9}">
      <dgm:prSet/>
      <dgm:spPr/>
      <dgm:t>
        <a:bodyPr/>
        <a:lstStyle/>
        <a:p>
          <a:endParaRPr lang="es-CO"/>
        </a:p>
      </dgm:t>
    </dgm:pt>
    <dgm:pt modelId="{1D67B05C-74B7-40D6-9711-BF9B1578098C}" type="sibTrans" cxnId="{3D0DCD3A-1623-4660-AB26-F6CAF441A0F9}">
      <dgm:prSet/>
      <dgm:spPr/>
      <dgm:t>
        <a:bodyPr/>
        <a:lstStyle/>
        <a:p>
          <a:endParaRPr lang="es-CO"/>
        </a:p>
      </dgm:t>
    </dgm:pt>
    <dgm:pt modelId="{D7C6F3CB-62F6-4647-B6A4-65A96B1CDA1D}">
      <dgm:prSet phldrT="[Texto]"/>
      <dgm:spPr/>
      <dgm:t>
        <a:bodyPr/>
        <a:lstStyle/>
        <a:p>
          <a:r>
            <a:rPr lang="es-CO" dirty="0"/>
            <a:t>Trabajo en conjunto con instituciones y agremiaciones Internacionales</a:t>
          </a:r>
        </a:p>
      </dgm:t>
    </dgm:pt>
    <dgm:pt modelId="{010EDCFF-11FF-435C-93D2-CE14FA79457A}" type="parTrans" cxnId="{2A5E5508-60EF-467F-9F8A-99C403E0F200}">
      <dgm:prSet/>
      <dgm:spPr/>
      <dgm:t>
        <a:bodyPr/>
        <a:lstStyle/>
        <a:p>
          <a:endParaRPr lang="es-CO"/>
        </a:p>
      </dgm:t>
    </dgm:pt>
    <dgm:pt modelId="{1B5DA4F7-65AB-4174-8287-775FF7043294}" type="sibTrans" cxnId="{2A5E5508-60EF-467F-9F8A-99C403E0F200}">
      <dgm:prSet/>
      <dgm:spPr/>
      <dgm:t>
        <a:bodyPr/>
        <a:lstStyle/>
        <a:p>
          <a:endParaRPr lang="es-CO"/>
        </a:p>
      </dgm:t>
    </dgm:pt>
    <dgm:pt modelId="{0231C5A9-69E8-45DF-9156-E38C56ED6A64}">
      <dgm:prSet phldrT="[Texto]"/>
      <dgm:spPr/>
      <dgm:t>
        <a:bodyPr/>
        <a:lstStyle/>
        <a:p>
          <a:r>
            <a:rPr lang="es-CO" dirty="0"/>
            <a:t>Fortalecimiento de Comités: Académico, Líderes Regionales, Interinstitucional, Comunicaciones, Financiero</a:t>
          </a:r>
        </a:p>
      </dgm:t>
    </dgm:pt>
    <dgm:pt modelId="{1A683AC7-68BF-4EF4-B3D7-0A50A020E15B}" type="parTrans" cxnId="{ED64D9A1-8DE4-4E5B-A314-08D515AD4FB9}">
      <dgm:prSet/>
      <dgm:spPr/>
      <dgm:t>
        <a:bodyPr/>
        <a:lstStyle/>
        <a:p>
          <a:endParaRPr lang="es-CO"/>
        </a:p>
      </dgm:t>
    </dgm:pt>
    <dgm:pt modelId="{7455F458-DB9B-4BEA-9697-67BB3FAAB878}" type="sibTrans" cxnId="{ED64D9A1-8DE4-4E5B-A314-08D515AD4FB9}">
      <dgm:prSet/>
      <dgm:spPr/>
      <dgm:t>
        <a:bodyPr/>
        <a:lstStyle/>
        <a:p>
          <a:endParaRPr lang="es-CO"/>
        </a:p>
      </dgm:t>
    </dgm:pt>
    <dgm:pt modelId="{ACADF458-A743-4C87-AAB0-9AA2CBB16826}">
      <dgm:prSet phldrT="[Texto]"/>
      <dgm:spPr/>
      <dgm:t>
        <a:bodyPr/>
        <a:lstStyle/>
        <a:p>
          <a:r>
            <a:rPr lang="es-CO" dirty="0"/>
            <a:t>Crecimiento en número de asociados </a:t>
          </a:r>
        </a:p>
      </dgm:t>
    </dgm:pt>
    <dgm:pt modelId="{D7F2DE94-AC1D-4F94-8B85-2F918967A451}" type="parTrans" cxnId="{89681E7A-E3ED-4A3F-BBD3-1F657CBA50E7}">
      <dgm:prSet/>
      <dgm:spPr/>
      <dgm:t>
        <a:bodyPr/>
        <a:lstStyle/>
        <a:p>
          <a:endParaRPr lang="es-CO"/>
        </a:p>
      </dgm:t>
    </dgm:pt>
    <dgm:pt modelId="{4865B565-9DF6-4FD3-8215-DC1EA3BAE25E}" type="sibTrans" cxnId="{89681E7A-E3ED-4A3F-BBD3-1F657CBA50E7}">
      <dgm:prSet/>
      <dgm:spPr/>
      <dgm:t>
        <a:bodyPr/>
        <a:lstStyle/>
        <a:p>
          <a:endParaRPr lang="es-CO"/>
        </a:p>
      </dgm:t>
    </dgm:pt>
    <dgm:pt modelId="{61946866-7944-4CD6-85C1-8D9AF8601FE3}">
      <dgm:prSet phldrT="[Texto]"/>
      <dgm:spPr/>
      <dgm:t>
        <a:bodyPr/>
        <a:lstStyle/>
        <a:p>
          <a:r>
            <a:rPr lang="es-CO" dirty="0"/>
            <a:t>Presencia en eventos Nacionales e Internacionales</a:t>
          </a:r>
        </a:p>
      </dgm:t>
    </dgm:pt>
    <dgm:pt modelId="{49038BB2-84FA-4271-9DAF-1C8491E832B7}" type="parTrans" cxnId="{446BC5B7-1972-46D3-B426-68ACFC3BFF40}">
      <dgm:prSet/>
      <dgm:spPr/>
      <dgm:t>
        <a:bodyPr/>
        <a:lstStyle/>
        <a:p>
          <a:endParaRPr lang="es-CO"/>
        </a:p>
      </dgm:t>
    </dgm:pt>
    <dgm:pt modelId="{487791C2-FF1D-4805-B95F-080D8EBF8E4C}" type="sibTrans" cxnId="{446BC5B7-1972-46D3-B426-68ACFC3BFF40}">
      <dgm:prSet/>
      <dgm:spPr/>
      <dgm:t>
        <a:bodyPr/>
        <a:lstStyle/>
        <a:p>
          <a:endParaRPr lang="es-CO"/>
        </a:p>
      </dgm:t>
    </dgm:pt>
    <dgm:pt modelId="{55587A84-094B-440C-89A7-149A9D918EA5}">
      <dgm:prSet phldrT="[Texto]"/>
      <dgm:spPr/>
      <dgm:t>
        <a:bodyPr/>
        <a:lstStyle/>
        <a:p>
          <a:r>
            <a:rPr lang="es-CO" dirty="0"/>
            <a:t>Emisión  de comunicados y presencia en medios</a:t>
          </a:r>
        </a:p>
      </dgm:t>
    </dgm:pt>
    <dgm:pt modelId="{3CB796F7-E4E1-4C02-931C-933CABFE84CE}" type="parTrans" cxnId="{30FC17E3-B900-439A-8FA9-7DBEC93BBF9D}">
      <dgm:prSet/>
      <dgm:spPr/>
      <dgm:t>
        <a:bodyPr/>
        <a:lstStyle/>
        <a:p>
          <a:endParaRPr lang="es-CO"/>
        </a:p>
      </dgm:t>
    </dgm:pt>
    <dgm:pt modelId="{B2CAC834-6449-485A-8C99-A33F96971980}" type="sibTrans" cxnId="{30FC17E3-B900-439A-8FA9-7DBEC93BBF9D}">
      <dgm:prSet/>
      <dgm:spPr/>
      <dgm:t>
        <a:bodyPr/>
        <a:lstStyle/>
        <a:p>
          <a:endParaRPr lang="es-CO"/>
        </a:p>
      </dgm:t>
    </dgm:pt>
    <dgm:pt modelId="{C83A6217-E306-4874-AF57-2C29F5B4DC31}" type="pres">
      <dgm:prSet presAssocID="{F306DFD0-078E-430B-9D06-1B0CF0CD3DCE}" presName="Name0" presStyleCnt="0">
        <dgm:presLayoutVars>
          <dgm:chMax val="7"/>
          <dgm:chPref val="7"/>
          <dgm:dir/>
        </dgm:presLayoutVars>
      </dgm:prSet>
      <dgm:spPr/>
    </dgm:pt>
    <dgm:pt modelId="{68A116F9-8C6F-4571-AD4D-AF973AF4F0CB}" type="pres">
      <dgm:prSet presAssocID="{F306DFD0-078E-430B-9D06-1B0CF0CD3DCE}" presName="Name1" presStyleCnt="0"/>
      <dgm:spPr/>
    </dgm:pt>
    <dgm:pt modelId="{2ADEA3DD-EAC7-4CAB-97D8-DB237097D694}" type="pres">
      <dgm:prSet presAssocID="{F306DFD0-078E-430B-9D06-1B0CF0CD3DCE}" presName="cycle" presStyleCnt="0"/>
      <dgm:spPr/>
    </dgm:pt>
    <dgm:pt modelId="{943F8A13-C4F8-445C-A928-A1DD5C0D8297}" type="pres">
      <dgm:prSet presAssocID="{F306DFD0-078E-430B-9D06-1B0CF0CD3DCE}" presName="srcNode" presStyleLbl="node1" presStyleIdx="0" presStyleCnt="7"/>
      <dgm:spPr/>
    </dgm:pt>
    <dgm:pt modelId="{C5558330-B85F-428E-8D4A-DE66CFBE3E05}" type="pres">
      <dgm:prSet presAssocID="{F306DFD0-078E-430B-9D06-1B0CF0CD3DCE}" presName="conn" presStyleLbl="parChTrans1D2" presStyleIdx="0" presStyleCnt="1"/>
      <dgm:spPr/>
    </dgm:pt>
    <dgm:pt modelId="{326953CE-EBA7-46D2-8272-DDF8B21BB675}" type="pres">
      <dgm:prSet presAssocID="{F306DFD0-078E-430B-9D06-1B0CF0CD3DCE}" presName="extraNode" presStyleLbl="node1" presStyleIdx="0" presStyleCnt="7"/>
      <dgm:spPr/>
    </dgm:pt>
    <dgm:pt modelId="{5A5B32D3-3E34-40EF-B8F4-619F77E9F945}" type="pres">
      <dgm:prSet presAssocID="{F306DFD0-078E-430B-9D06-1B0CF0CD3DCE}" presName="dstNode" presStyleLbl="node1" presStyleIdx="0" presStyleCnt="7"/>
      <dgm:spPr/>
    </dgm:pt>
    <dgm:pt modelId="{A8C130A6-C581-4AA8-A113-850CAD7ECA84}" type="pres">
      <dgm:prSet presAssocID="{886D1DF8-7D51-44E1-B4B8-20ED156A60C8}" presName="text_1" presStyleLbl="node1" presStyleIdx="0" presStyleCnt="7">
        <dgm:presLayoutVars>
          <dgm:bulletEnabled val="1"/>
        </dgm:presLayoutVars>
      </dgm:prSet>
      <dgm:spPr/>
    </dgm:pt>
    <dgm:pt modelId="{73ECC4DF-6B9A-45CF-B934-0EA7D997BDF6}" type="pres">
      <dgm:prSet presAssocID="{886D1DF8-7D51-44E1-B4B8-20ED156A60C8}" presName="accent_1" presStyleCnt="0"/>
      <dgm:spPr/>
    </dgm:pt>
    <dgm:pt modelId="{28268D61-723B-45A4-941A-F8FB0221E573}" type="pres">
      <dgm:prSet presAssocID="{886D1DF8-7D51-44E1-B4B8-20ED156A60C8}" presName="accentRepeatNode" presStyleLbl="solidFgAcc1" presStyleIdx="0" presStyleCnt="7"/>
      <dgm:spPr/>
    </dgm:pt>
    <dgm:pt modelId="{91CD5797-0762-4F45-88A2-0B1178CFCCB8}" type="pres">
      <dgm:prSet presAssocID="{0231C5A9-69E8-45DF-9156-E38C56ED6A64}" presName="text_2" presStyleLbl="node1" presStyleIdx="1" presStyleCnt="7">
        <dgm:presLayoutVars>
          <dgm:bulletEnabled val="1"/>
        </dgm:presLayoutVars>
      </dgm:prSet>
      <dgm:spPr/>
    </dgm:pt>
    <dgm:pt modelId="{9157A789-E807-4EC0-B3A9-531BF13F0627}" type="pres">
      <dgm:prSet presAssocID="{0231C5A9-69E8-45DF-9156-E38C56ED6A64}" presName="accent_2" presStyleCnt="0"/>
      <dgm:spPr/>
    </dgm:pt>
    <dgm:pt modelId="{5BEBA1AF-02CC-496D-B799-521F9DAD037A}" type="pres">
      <dgm:prSet presAssocID="{0231C5A9-69E8-45DF-9156-E38C56ED6A64}" presName="accentRepeatNode" presStyleLbl="solidFgAcc1" presStyleIdx="1" presStyleCnt="7"/>
      <dgm:spPr/>
    </dgm:pt>
    <dgm:pt modelId="{AA06BC9B-041A-4301-8978-5D97193423E8}" type="pres">
      <dgm:prSet presAssocID="{31D09547-4DDD-4878-8533-57B2B0416E4E}" presName="text_3" presStyleLbl="node1" presStyleIdx="2" presStyleCnt="7">
        <dgm:presLayoutVars>
          <dgm:bulletEnabled val="1"/>
        </dgm:presLayoutVars>
      </dgm:prSet>
      <dgm:spPr/>
    </dgm:pt>
    <dgm:pt modelId="{EF110461-9162-4605-934D-1CC08A21C770}" type="pres">
      <dgm:prSet presAssocID="{31D09547-4DDD-4878-8533-57B2B0416E4E}" presName="accent_3" presStyleCnt="0"/>
      <dgm:spPr/>
    </dgm:pt>
    <dgm:pt modelId="{DC18FB78-AE10-4127-90AD-0764F2461A20}" type="pres">
      <dgm:prSet presAssocID="{31D09547-4DDD-4878-8533-57B2B0416E4E}" presName="accentRepeatNode" presStyleLbl="solidFgAcc1" presStyleIdx="2" presStyleCnt="7"/>
      <dgm:spPr/>
    </dgm:pt>
    <dgm:pt modelId="{27E2362E-A90A-440F-B0B6-879630FBF0F8}" type="pres">
      <dgm:prSet presAssocID="{D7C6F3CB-62F6-4647-B6A4-65A96B1CDA1D}" presName="text_4" presStyleLbl="node1" presStyleIdx="3" presStyleCnt="7">
        <dgm:presLayoutVars>
          <dgm:bulletEnabled val="1"/>
        </dgm:presLayoutVars>
      </dgm:prSet>
      <dgm:spPr/>
    </dgm:pt>
    <dgm:pt modelId="{0F8A886C-C613-4A50-829C-4612C64D60EC}" type="pres">
      <dgm:prSet presAssocID="{D7C6F3CB-62F6-4647-B6A4-65A96B1CDA1D}" presName="accent_4" presStyleCnt="0"/>
      <dgm:spPr/>
    </dgm:pt>
    <dgm:pt modelId="{7CEC4C44-FB0A-47B1-ADF3-10FC41D26164}" type="pres">
      <dgm:prSet presAssocID="{D7C6F3CB-62F6-4647-B6A4-65A96B1CDA1D}" presName="accentRepeatNode" presStyleLbl="solidFgAcc1" presStyleIdx="3" presStyleCnt="7"/>
      <dgm:spPr/>
    </dgm:pt>
    <dgm:pt modelId="{3768F105-0607-4C85-888C-E14CF006E8C1}" type="pres">
      <dgm:prSet presAssocID="{ACADF458-A743-4C87-AAB0-9AA2CBB16826}" presName="text_5" presStyleLbl="node1" presStyleIdx="4" presStyleCnt="7">
        <dgm:presLayoutVars>
          <dgm:bulletEnabled val="1"/>
        </dgm:presLayoutVars>
      </dgm:prSet>
      <dgm:spPr/>
    </dgm:pt>
    <dgm:pt modelId="{E1BD95AF-D7CF-4B1B-A2AE-A987264C245D}" type="pres">
      <dgm:prSet presAssocID="{ACADF458-A743-4C87-AAB0-9AA2CBB16826}" presName="accent_5" presStyleCnt="0"/>
      <dgm:spPr/>
    </dgm:pt>
    <dgm:pt modelId="{61DD945C-AED2-4950-BD11-8065F180908F}" type="pres">
      <dgm:prSet presAssocID="{ACADF458-A743-4C87-AAB0-9AA2CBB16826}" presName="accentRepeatNode" presStyleLbl="solidFgAcc1" presStyleIdx="4" presStyleCnt="7"/>
      <dgm:spPr/>
    </dgm:pt>
    <dgm:pt modelId="{E55EBAE2-9244-40A5-A8F7-1588AC39083D}" type="pres">
      <dgm:prSet presAssocID="{61946866-7944-4CD6-85C1-8D9AF8601FE3}" presName="text_6" presStyleLbl="node1" presStyleIdx="5" presStyleCnt="7">
        <dgm:presLayoutVars>
          <dgm:bulletEnabled val="1"/>
        </dgm:presLayoutVars>
      </dgm:prSet>
      <dgm:spPr/>
    </dgm:pt>
    <dgm:pt modelId="{7F86A292-C7E7-4005-BBAC-A39CB8547211}" type="pres">
      <dgm:prSet presAssocID="{61946866-7944-4CD6-85C1-8D9AF8601FE3}" presName="accent_6" presStyleCnt="0"/>
      <dgm:spPr/>
    </dgm:pt>
    <dgm:pt modelId="{2AD0618D-89A7-4DF7-AD37-306E18A61E0F}" type="pres">
      <dgm:prSet presAssocID="{61946866-7944-4CD6-85C1-8D9AF8601FE3}" presName="accentRepeatNode" presStyleLbl="solidFgAcc1" presStyleIdx="5" presStyleCnt="7"/>
      <dgm:spPr/>
    </dgm:pt>
    <dgm:pt modelId="{18D66D9F-67FE-4641-8BCD-99098F36A7F1}" type="pres">
      <dgm:prSet presAssocID="{55587A84-094B-440C-89A7-149A9D918EA5}" presName="text_7" presStyleLbl="node1" presStyleIdx="6" presStyleCnt="7">
        <dgm:presLayoutVars>
          <dgm:bulletEnabled val="1"/>
        </dgm:presLayoutVars>
      </dgm:prSet>
      <dgm:spPr/>
    </dgm:pt>
    <dgm:pt modelId="{6B49829A-3B75-4EC7-967F-E00CDACE10CD}" type="pres">
      <dgm:prSet presAssocID="{55587A84-094B-440C-89A7-149A9D918EA5}" presName="accent_7" presStyleCnt="0"/>
      <dgm:spPr/>
    </dgm:pt>
    <dgm:pt modelId="{B22F4772-1230-4062-9433-FFEB3074C634}" type="pres">
      <dgm:prSet presAssocID="{55587A84-094B-440C-89A7-149A9D918EA5}" presName="accentRepeatNode" presStyleLbl="solidFgAcc1" presStyleIdx="6" presStyleCnt="7"/>
      <dgm:spPr/>
    </dgm:pt>
  </dgm:ptLst>
  <dgm:cxnLst>
    <dgm:cxn modelId="{2A5E5508-60EF-467F-9F8A-99C403E0F200}" srcId="{F306DFD0-078E-430B-9D06-1B0CF0CD3DCE}" destId="{D7C6F3CB-62F6-4647-B6A4-65A96B1CDA1D}" srcOrd="3" destOrd="0" parTransId="{010EDCFF-11FF-435C-93D2-CE14FA79457A}" sibTransId="{1B5DA4F7-65AB-4174-8287-775FF7043294}"/>
    <dgm:cxn modelId="{80028F1C-402C-4DEB-9582-88230E505B2D}" type="presOf" srcId="{0231C5A9-69E8-45DF-9156-E38C56ED6A64}" destId="{91CD5797-0762-4F45-88A2-0B1178CFCCB8}" srcOrd="0" destOrd="0" presId="urn:microsoft.com/office/officeart/2008/layout/VerticalCurvedList"/>
    <dgm:cxn modelId="{6935E934-845C-44C8-9D8B-4F3A276BC272}" type="presOf" srcId="{ACADF458-A743-4C87-AAB0-9AA2CBB16826}" destId="{3768F105-0607-4C85-888C-E14CF006E8C1}" srcOrd="0" destOrd="0" presId="urn:microsoft.com/office/officeart/2008/layout/VerticalCurvedList"/>
    <dgm:cxn modelId="{3D0DCD3A-1623-4660-AB26-F6CAF441A0F9}" srcId="{F306DFD0-078E-430B-9D06-1B0CF0CD3DCE}" destId="{31D09547-4DDD-4878-8533-57B2B0416E4E}" srcOrd="2" destOrd="0" parTransId="{FA20AD61-C77F-40DD-AF0C-44873C0102A7}" sibTransId="{1D67B05C-74B7-40D6-9711-BF9B1578098C}"/>
    <dgm:cxn modelId="{1788EC3D-9617-44FD-9AE3-1A9CDE8DCBC7}" srcId="{F306DFD0-078E-430B-9D06-1B0CF0CD3DCE}" destId="{886D1DF8-7D51-44E1-B4B8-20ED156A60C8}" srcOrd="0" destOrd="0" parTransId="{2F33761C-2D87-46DD-B525-7CB70AB64720}" sibTransId="{0CE6F76E-6F20-4C08-8140-FA90A5DB463F}"/>
    <dgm:cxn modelId="{47E89760-986A-4F44-A4F8-A195A29FE23C}" type="presOf" srcId="{886D1DF8-7D51-44E1-B4B8-20ED156A60C8}" destId="{A8C130A6-C581-4AA8-A113-850CAD7ECA84}" srcOrd="0" destOrd="0" presId="urn:microsoft.com/office/officeart/2008/layout/VerticalCurvedList"/>
    <dgm:cxn modelId="{9E12214A-0808-4BFB-BE19-305D34C1B359}" type="presOf" srcId="{0CE6F76E-6F20-4C08-8140-FA90A5DB463F}" destId="{C5558330-B85F-428E-8D4A-DE66CFBE3E05}" srcOrd="0" destOrd="0" presId="urn:microsoft.com/office/officeart/2008/layout/VerticalCurvedList"/>
    <dgm:cxn modelId="{89681E7A-E3ED-4A3F-BBD3-1F657CBA50E7}" srcId="{F306DFD0-078E-430B-9D06-1B0CF0CD3DCE}" destId="{ACADF458-A743-4C87-AAB0-9AA2CBB16826}" srcOrd="4" destOrd="0" parTransId="{D7F2DE94-AC1D-4F94-8B85-2F918967A451}" sibTransId="{4865B565-9DF6-4FD3-8215-DC1EA3BAE25E}"/>
    <dgm:cxn modelId="{ED64D9A1-8DE4-4E5B-A314-08D515AD4FB9}" srcId="{F306DFD0-078E-430B-9D06-1B0CF0CD3DCE}" destId="{0231C5A9-69E8-45DF-9156-E38C56ED6A64}" srcOrd="1" destOrd="0" parTransId="{1A683AC7-68BF-4EF4-B3D7-0A50A020E15B}" sibTransId="{7455F458-DB9B-4BEA-9697-67BB3FAAB878}"/>
    <dgm:cxn modelId="{566BB0AB-63D2-40E1-B6A9-2E34A7920C9B}" type="presOf" srcId="{F306DFD0-078E-430B-9D06-1B0CF0CD3DCE}" destId="{C83A6217-E306-4874-AF57-2C29F5B4DC31}" srcOrd="0" destOrd="0" presId="urn:microsoft.com/office/officeart/2008/layout/VerticalCurvedList"/>
    <dgm:cxn modelId="{02E78FB1-57D0-44FC-B2CF-EC519E50414C}" type="presOf" srcId="{31D09547-4DDD-4878-8533-57B2B0416E4E}" destId="{AA06BC9B-041A-4301-8978-5D97193423E8}" srcOrd="0" destOrd="0" presId="urn:microsoft.com/office/officeart/2008/layout/VerticalCurvedList"/>
    <dgm:cxn modelId="{51181CB5-12C6-4AF2-8061-441D37900F11}" type="presOf" srcId="{D7C6F3CB-62F6-4647-B6A4-65A96B1CDA1D}" destId="{27E2362E-A90A-440F-B0B6-879630FBF0F8}" srcOrd="0" destOrd="0" presId="urn:microsoft.com/office/officeart/2008/layout/VerticalCurvedList"/>
    <dgm:cxn modelId="{446BC5B7-1972-46D3-B426-68ACFC3BFF40}" srcId="{F306DFD0-078E-430B-9D06-1B0CF0CD3DCE}" destId="{61946866-7944-4CD6-85C1-8D9AF8601FE3}" srcOrd="5" destOrd="0" parTransId="{49038BB2-84FA-4271-9DAF-1C8491E832B7}" sibTransId="{487791C2-FF1D-4805-B95F-080D8EBF8E4C}"/>
    <dgm:cxn modelId="{18DED8CF-D765-48FB-9DFF-0C31645A6636}" type="presOf" srcId="{61946866-7944-4CD6-85C1-8D9AF8601FE3}" destId="{E55EBAE2-9244-40A5-A8F7-1588AC39083D}" srcOrd="0" destOrd="0" presId="urn:microsoft.com/office/officeart/2008/layout/VerticalCurvedList"/>
    <dgm:cxn modelId="{30FC17E3-B900-439A-8FA9-7DBEC93BBF9D}" srcId="{F306DFD0-078E-430B-9D06-1B0CF0CD3DCE}" destId="{55587A84-094B-440C-89A7-149A9D918EA5}" srcOrd="6" destOrd="0" parTransId="{3CB796F7-E4E1-4C02-931C-933CABFE84CE}" sibTransId="{B2CAC834-6449-485A-8C99-A33F96971980}"/>
    <dgm:cxn modelId="{4E2861EC-7042-4796-A2CA-3446F36FE2BB}" type="presOf" srcId="{55587A84-094B-440C-89A7-149A9D918EA5}" destId="{18D66D9F-67FE-4641-8BCD-99098F36A7F1}" srcOrd="0" destOrd="0" presId="urn:microsoft.com/office/officeart/2008/layout/VerticalCurvedList"/>
    <dgm:cxn modelId="{1A9B57F2-9965-4401-ABFF-DDC3C2554EC1}" type="presParOf" srcId="{C83A6217-E306-4874-AF57-2C29F5B4DC31}" destId="{68A116F9-8C6F-4571-AD4D-AF973AF4F0CB}" srcOrd="0" destOrd="0" presId="urn:microsoft.com/office/officeart/2008/layout/VerticalCurvedList"/>
    <dgm:cxn modelId="{A2F632F7-C80B-400E-8249-0D86811AAF07}" type="presParOf" srcId="{68A116F9-8C6F-4571-AD4D-AF973AF4F0CB}" destId="{2ADEA3DD-EAC7-4CAB-97D8-DB237097D694}" srcOrd="0" destOrd="0" presId="urn:microsoft.com/office/officeart/2008/layout/VerticalCurvedList"/>
    <dgm:cxn modelId="{E34D2A1E-EFC1-46AD-94B3-6B8235C170BF}" type="presParOf" srcId="{2ADEA3DD-EAC7-4CAB-97D8-DB237097D694}" destId="{943F8A13-C4F8-445C-A928-A1DD5C0D8297}" srcOrd="0" destOrd="0" presId="urn:microsoft.com/office/officeart/2008/layout/VerticalCurvedList"/>
    <dgm:cxn modelId="{A3C825E9-D80E-4956-9C51-FEE2EC558CBB}" type="presParOf" srcId="{2ADEA3DD-EAC7-4CAB-97D8-DB237097D694}" destId="{C5558330-B85F-428E-8D4A-DE66CFBE3E05}" srcOrd="1" destOrd="0" presId="urn:microsoft.com/office/officeart/2008/layout/VerticalCurvedList"/>
    <dgm:cxn modelId="{B9EBFEFC-505D-4BB3-85C3-94BB0F2FD3F4}" type="presParOf" srcId="{2ADEA3DD-EAC7-4CAB-97D8-DB237097D694}" destId="{326953CE-EBA7-46D2-8272-DDF8B21BB675}" srcOrd="2" destOrd="0" presId="urn:microsoft.com/office/officeart/2008/layout/VerticalCurvedList"/>
    <dgm:cxn modelId="{A35DFAFF-88A7-4801-9431-A02006064482}" type="presParOf" srcId="{2ADEA3DD-EAC7-4CAB-97D8-DB237097D694}" destId="{5A5B32D3-3E34-40EF-B8F4-619F77E9F945}" srcOrd="3" destOrd="0" presId="urn:microsoft.com/office/officeart/2008/layout/VerticalCurvedList"/>
    <dgm:cxn modelId="{A8B8FE25-6074-4588-871A-429D4047D962}" type="presParOf" srcId="{68A116F9-8C6F-4571-AD4D-AF973AF4F0CB}" destId="{A8C130A6-C581-4AA8-A113-850CAD7ECA84}" srcOrd="1" destOrd="0" presId="urn:microsoft.com/office/officeart/2008/layout/VerticalCurvedList"/>
    <dgm:cxn modelId="{C432029C-6FD0-41BD-A2AD-985FA08DEDBA}" type="presParOf" srcId="{68A116F9-8C6F-4571-AD4D-AF973AF4F0CB}" destId="{73ECC4DF-6B9A-45CF-B934-0EA7D997BDF6}" srcOrd="2" destOrd="0" presId="urn:microsoft.com/office/officeart/2008/layout/VerticalCurvedList"/>
    <dgm:cxn modelId="{899735AE-39F8-4363-8959-617CF4626711}" type="presParOf" srcId="{73ECC4DF-6B9A-45CF-B934-0EA7D997BDF6}" destId="{28268D61-723B-45A4-941A-F8FB0221E573}" srcOrd="0" destOrd="0" presId="urn:microsoft.com/office/officeart/2008/layout/VerticalCurvedList"/>
    <dgm:cxn modelId="{DD2DE70E-A12A-40A5-A8F0-D2FA47BE2064}" type="presParOf" srcId="{68A116F9-8C6F-4571-AD4D-AF973AF4F0CB}" destId="{91CD5797-0762-4F45-88A2-0B1178CFCCB8}" srcOrd="3" destOrd="0" presId="urn:microsoft.com/office/officeart/2008/layout/VerticalCurvedList"/>
    <dgm:cxn modelId="{7F339433-324E-41BA-B915-7F8A80572690}" type="presParOf" srcId="{68A116F9-8C6F-4571-AD4D-AF973AF4F0CB}" destId="{9157A789-E807-4EC0-B3A9-531BF13F0627}" srcOrd="4" destOrd="0" presId="urn:microsoft.com/office/officeart/2008/layout/VerticalCurvedList"/>
    <dgm:cxn modelId="{19CC4EBB-043D-4E97-880A-59789483023C}" type="presParOf" srcId="{9157A789-E807-4EC0-B3A9-531BF13F0627}" destId="{5BEBA1AF-02CC-496D-B799-521F9DAD037A}" srcOrd="0" destOrd="0" presId="urn:microsoft.com/office/officeart/2008/layout/VerticalCurvedList"/>
    <dgm:cxn modelId="{48317715-6544-4F3A-915E-E513C7C9246B}" type="presParOf" srcId="{68A116F9-8C6F-4571-AD4D-AF973AF4F0CB}" destId="{AA06BC9B-041A-4301-8978-5D97193423E8}" srcOrd="5" destOrd="0" presId="urn:microsoft.com/office/officeart/2008/layout/VerticalCurvedList"/>
    <dgm:cxn modelId="{2725F0F4-5010-4E6A-90B6-3F89E4E528A6}" type="presParOf" srcId="{68A116F9-8C6F-4571-AD4D-AF973AF4F0CB}" destId="{EF110461-9162-4605-934D-1CC08A21C770}" srcOrd="6" destOrd="0" presId="urn:microsoft.com/office/officeart/2008/layout/VerticalCurvedList"/>
    <dgm:cxn modelId="{D40BBBF8-9A85-4093-BA9A-B6DD956F3747}" type="presParOf" srcId="{EF110461-9162-4605-934D-1CC08A21C770}" destId="{DC18FB78-AE10-4127-90AD-0764F2461A20}" srcOrd="0" destOrd="0" presId="urn:microsoft.com/office/officeart/2008/layout/VerticalCurvedList"/>
    <dgm:cxn modelId="{E1E79638-FB55-46A3-B825-0C7C06E213D8}" type="presParOf" srcId="{68A116F9-8C6F-4571-AD4D-AF973AF4F0CB}" destId="{27E2362E-A90A-440F-B0B6-879630FBF0F8}" srcOrd="7" destOrd="0" presId="urn:microsoft.com/office/officeart/2008/layout/VerticalCurvedList"/>
    <dgm:cxn modelId="{B3B27BEC-CAAF-460B-974C-EF15FAE435D4}" type="presParOf" srcId="{68A116F9-8C6F-4571-AD4D-AF973AF4F0CB}" destId="{0F8A886C-C613-4A50-829C-4612C64D60EC}" srcOrd="8" destOrd="0" presId="urn:microsoft.com/office/officeart/2008/layout/VerticalCurvedList"/>
    <dgm:cxn modelId="{2560558E-153F-44E6-8A10-19E2B6B057CD}" type="presParOf" srcId="{0F8A886C-C613-4A50-829C-4612C64D60EC}" destId="{7CEC4C44-FB0A-47B1-ADF3-10FC41D26164}" srcOrd="0" destOrd="0" presId="urn:microsoft.com/office/officeart/2008/layout/VerticalCurvedList"/>
    <dgm:cxn modelId="{63BC634C-4BC4-45B8-BC83-0D04E99E1C4B}" type="presParOf" srcId="{68A116F9-8C6F-4571-AD4D-AF973AF4F0CB}" destId="{3768F105-0607-4C85-888C-E14CF006E8C1}" srcOrd="9" destOrd="0" presId="urn:microsoft.com/office/officeart/2008/layout/VerticalCurvedList"/>
    <dgm:cxn modelId="{D4E5B8A0-E30F-4A78-8842-30FB2683D4EA}" type="presParOf" srcId="{68A116F9-8C6F-4571-AD4D-AF973AF4F0CB}" destId="{E1BD95AF-D7CF-4B1B-A2AE-A987264C245D}" srcOrd="10" destOrd="0" presId="urn:microsoft.com/office/officeart/2008/layout/VerticalCurvedList"/>
    <dgm:cxn modelId="{229FE8F0-D10D-4FBB-AFC6-1A61A8397EC8}" type="presParOf" srcId="{E1BD95AF-D7CF-4B1B-A2AE-A987264C245D}" destId="{61DD945C-AED2-4950-BD11-8065F180908F}" srcOrd="0" destOrd="0" presId="urn:microsoft.com/office/officeart/2008/layout/VerticalCurvedList"/>
    <dgm:cxn modelId="{C7B84000-2306-45E5-B441-89291989C41B}" type="presParOf" srcId="{68A116F9-8C6F-4571-AD4D-AF973AF4F0CB}" destId="{E55EBAE2-9244-40A5-A8F7-1588AC39083D}" srcOrd="11" destOrd="0" presId="urn:microsoft.com/office/officeart/2008/layout/VerticalCurvedList"/>
    <dgm:cxn modelId="{606A7245-F0BD-453F-973A-69E3F4A24EDC}" type="presParOf" srcId="{68A116F9-8C6F-4571-AD4D-AF973AF4F0CB}" destId="{7F86A292-C7E7-4005-BBAC-A39CB8547211}" srcOrd="12" destOrd="0" presId="urn:microsoft.com/office/officeart/2008/layout/VerticalCurvedList"/>
    <dgm:cxn modelId="{772B3094-570B-4228-8892-FFACA6EAC9DC}" type="presParOf" srcId="{7F86A292-C7E7-4005-BBAC-A39CB8547211}" destId="{2AD0618D-89A7-4DF7-AD37-306E18A61E0F}" srcOrd="0" destOrd="0" presId="urn:microsoft.com/office/officeart/2008/layout/VerticalCurvedList"/>
    <dgm:cxn modelId="{6F972DC0-D1D8-47D1-BD08-92A259ECA7B2}" type="presParOf" srcId="{68A116F9-8C6F-4571-AD4D-AF973AF4F0CB}" destId="{18D66D9F-67FE-4641-8BCD-99098F36A7F1}" srcOrd="13" destOrd="0" presId="urn:microsoft.com/office/officeart/2008/layout/VerticalCurvedList"/>
    <dgm:cxn modelId="{0D4D4EFC-04B9-4FC3-8782-3BF1CDDFF3D3}" type="presParOf" srcId="{68A116F9-8C6F-4571-AD4D-AF973AF4F0CB}" destId="{6B49829A-3B75-4EC7-967F-E00CDACE10CD}" srcOrd="14" destOrd="0" presId="urn:microsoft.com/office/officeart/2008/layout/VerticalCurvedList"/>
    <dgm:cxn modelId="{B0DE981F-9B28-42BA-9184-563C92D83B1C}" type="presParOf" srcId="{6B49829A-3B75-4EC7-967F-E00CDACE10CD}" destId="{B22F4772-1230-4062-9433-FFEB3074C63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F61C2A-99DE-4A55-9AFC-B997021AE344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s-CO"/>
        </a:p>
      </dgm:t>
    </dgm:pt>
    <dgm:pt modelId="{7F73A07E-70F0-43E0-A33E-462EAE90CB2C}">
      <dgm:prSet phldrT="[Texto]" custT="1"/>
      <dgm:spPr>
        <a:xfrm>
          <a:off x="360816" y="233823"/>
          <a:ext cx="6152071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57,3% de los establecimientos dieron recomendaciones</a:t>
          </a:r>
        </a:p>
      </dgm:t>
    </dgm:pt>
    <dgm:pt modelId="{7C5DD235-59CA-4050-8CC9-FB79135C8C1A}" type="parTrans" cxnId="{C7726931-44BB-40C5-B8DA-825C1010BE44}">
      <dgm:prSet/>
      <dgm:spPr/>
      <dgm:t>
        <a:bodyPr/>
        <a:lstStyle/>
        <a:p>
          <a:endParaRPr lang="es-CO" sz="2400"/>
        </a:p>
      </dgm:t>
    </dgm:pt>
    <dgm:pt modelId="{744B4DAC-01C2-4722-A89B-89CA634A4BA3}" type="sibTrans" cxnId="{C7726931-44BB-40C5-B8DA-825C1010BE44}">
      <dgm:prSet/>
      <dgm:spPr>
        <a:xfrm>
          <a:off x="-5812091" y="-890081"/>
          <a:ext cx="6923664" cy="6923664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noFill/>
        <a:ln w="25400" cap="flat" cmpd="sng" algn="ctr">
          <a:solidFill>
            <a:srgbClr val="0097A7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s-CO" sz="2400"/>
        </a:p>
      </dgm:t>
    </dgm:pt>
    <dgm:pt modelId="{0E8CCC1F-2B5A-4EBB-A77A-6457F32E6FCC}">
      <dgm:prSet phldrT="[Texto]" custT="1"/>
      <dgm:spPr>
        <a:xfrm>
          <a:off x="784126" y="935396"/>
          <a:ext cx="5728761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66,6% preguntaron por síntomas</a:t>
          </a:r>
        </a:p>
      </dgm:t>
    </dgm:pt>
    <dgm:pt modelId="{E5225552-FC94-4126-9250-2EAC65486972}" type="parTrans" cxnId="{26BF38C2-4201-48FA-917A-A7EC9C9D2857}">
      <dgm:prSet/>
      <dgm:spPr/>
      <dgm:t>
        <a:bodyPr/>
        <a:lstStyle/>
        <a:p>
          <a:endParaRPr lang="es-CO" sz="2400"/>
        </a:p>
      </dgm:t>
    </dgm:pt>
    <dgm:pt modelId="{05865014-CE59-43F9-9CFD-24DB0105ECC4}" type="sibTrans" cxnId="{26BF38C2-4201-48FA-917A-A7EC9C9D2857}">
      <dgm:prSet/>
      <dgm:spPr/>
      <dgm:t>
        <a:bodyPr/>
        <a:lstStyle/>
        <a:p>
          <a:endParaRPr lang="es-CO" sz="2400"/>
        </a:p>
      </dgm:t>
    </dgm:pt>
    <dgm:pt modelId="{2D88B16A-B83B-43E0-A522-F0E3CE29AA63}">
      <dgm:prSet phldrT="[Texto]" custT="1"/>
      <dgm:spPr>
        <a:xfrm>
          <a:off x="1016098" y="1636455"/>
          <a:ext cx="5496789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44,2% sugirieron test COVID-19</a:t>
          </a:r>
        </a:p>
      </dgm:t>
    </dgm:pt>
    <dgm:pt modelId="{BCF75739-5251-48F5-92EF-15716068D56C}" type="parTrans" cxnId="{A1B85058-6197-4DCB-8A3A-574DE17E69EE}">
      <dgm:prSet/>
      <dgm:spPr/>
      <dgm:t>
        <a:bodyPr/>
        <a:lstStyle/>
        <a:p>
          <a:endParaRPr lang="es-CO" sz="2400"/>
        </a:p>
      </dgm:t>
    </dgm:pt>
    <dgm:pt modelId="{8D4BDC43-4F18-4B7B-85F6-08FD6E033704}" type="sibTrans" cxnId="{A1B85058-6197-4DCB-8A3A-574DE17E69EE}">
      <dgm:prSet/>
      <dgm:spPr/>
      <dgm:t>
        <a:bodyPr/>
        <a:lstStyle/>
        <a:p>
          <a:endParaRPr lang="es-CO" sz="2400"/>
        </a:p>
      </dgm:t>
    </dgm:pt>
    <dgm:pt modelId="{47C298D2-DBDB-4D48-A182-42DEEC30A448}">
      <dgm:prSet phldrT="[Texto]" custT="1"/>
      <dgm:spPr>
        <a:xfrm>
          <a:off x="1090164" y="2338029"/>
          <a:ext cx="5422723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85,5% Indicaron dosis</a:t>
          </a:r>
        </a:p>
      </dgm:t>
    </dgm:pt>
    <dgm:pt modelId="{14AE5DB1-733B-4FF6-AE01-E21F7478ADB9}" type="parTrans" cxnId="{1E662DE8-F91E-4C18-A8F3-AF434D71C9AB}">
      <dgm:prSet/>
      <dgm:spPr/>
      <dgm:t>
        <a:bodyPr/>
        <a:lstStyle/>
        <a:p>
          <a:endParaRPr lang="es-CO" sz="2400"/>
        </a:p>
      </dgm:t>
    </dgm:pt>
    <dgm:pt modelId="{6892BCA9-0A70-473C-A772-35D974ED052E}" type="sibTrans" cxnId="{1E662DE8-F91E-4C18-A8F3-AF434D71C9AB}">
      <dgm:prSet/>
      <dgm:spPr/>
      <dgm:t>
        <a:bodyPr/>
        <a:lstStyle/>
        <a:p>
          <a:endParaRPr lang="es-CO" sz="2400"/>
        </a:p>
      </dgm:t>
    </dgm:pt>
    <dgm:pt modelId="{57EC20FF-516D-424B-9FD8-B45F2A4E2793}">
      <dgm:prSet phldrT="[Texto]" custT="1"/>
      <dgm:spPr>
        <a:xfrm>
          <a:off x="1016098" y="3039602"/>
          <a:ext cx="5496789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Los más recomendados: Azitromicina, Ivermectina, Acetaminofén, Ibuprofeno, Aspirina</a:t>
          </a:r>
        </a:p>
      </dgm:t>
    </dgm:pt>
    <dgm:pt modelId="{4CAF3DCA-3F98-419B-8539-C67DAC112E56}" type="parTrans" cxnId="{BB7269A2-3E18-4A11-8FFD-4E306767FA7C}">
      <dgm:prSet/>
      <dgm:spPr/>
      <dgm:t>
        <a:bodyPr/>
        <a:lstStyle/>
        <a:p>
          <a:endParaRPr lang="es-CO" sz="2400"/>
        </a:p>
      </dgm:t>
    </dgm:pt>
    <dgm:pt modelId="{90B35312-8BA4-43E2-A379-90DEBB3436C4}" type="sibTrans" cxnId="{BB7269A2-3E18-4A11-8FFD-4E306767FA7C}">
      <dgm:prSet/>
      <dgm:spPr/>
      <dgm:t>
        <a:bodyPr/>
        <a:lstStyle/>
        <a:p>
          <a:endParaRPr lang="es-CO" sz="2400"/>
        </a:p>
      </dgm:t>
    </dgm:pt>
    <dgm:pt modelId="{5DB1688B-117E-40C0-9AB1-C1AEB9DF61C4}">
      <dgm:prSet phldrT="[Texto]" custT="1"/>
      <dgm:spPr>
        <a:xfrm>
          <a:off x="784126" y="3740661"/>
          <a:ext cx="5728761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14,5% informaba RAM</a:t>
          </a:r>
        </a:p>
      </dgm:t>
    </dgm:pt>
    <dgm:pt modelId="{98E246DF-9607-4D29-A241-1D009F27C2AA}" type="parTrans" cxnId="{D08416A0-9107-4D8A-A980-CB344D5EA5BC}">
      <dgm:prSet/>
      <dgm:spPr/>
      <dgm:t>
        <a:bodyPr/>
        <a:lstStyle/>
        <a:p>
          <a:endParaRPr lang="es-CO" sz="2400"/>
        </a:p>
      </dgm:t>
    </dgm:pt>
    <dgm:pt modelId="{547CF578-A772-4727-9BB7-4207BA8BB2BC}" type="sibTrans" cxnId="{D08416A0-9107-4D8A-A980-CB344D5EA5BC}">
      <dgm:prSet/>
      <dgm:spPr/>
      <dgm:t>
        <a:bodyPr/>
        <a:lstStyle/>
        <a:p>
          <a:endParaRPr lang="es-CO" sz="2400"/>
        </a:p>
      </dgm:t>
    </dgm:pt>
    <dgm:pt modelId="{559917DD-98AB-4113-BB83-A537BA118DB5}">
      <dgm:prSet phldrT="[Texto]" custT="1"/>
      <dgm:spPr>
        <a:xfrm>
          <a:off x="360816" y="4442235"/>
          <a:ext cx="6152071" cy="467441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sz="2000" dirty="0">
              <a:solidFill>
                <a:srgbClr val="FFFFFF"/>
              </a:solidFill>
              <a:latin typeface="Arial"/>
              <a:ea typeface="+mn-ea"/>
              <a:cs typeface="+mn-cs"/>
            </a:rPr>
            <a:t>9,4% reportaron posibles interacciones</a:t>
          </a:r>
        </a:p>
      </dgm:t>
    </dgm:pt>
    <dgm:pt modelId="{F81229B7-2072-43C1-913F-3C38C6476AB0}" type="parTrans" cxnId="{223073A0-61D7-43DA-8264-6DF32F1262F3}">
      <dgm:prSet/>
      <dgm:spPr/>
      <dgm:t>
        <a:bodyPr/>
        <a:lstStyle/>
        <a:p>
          <a:endParaRPr lang="es-CO" sz="2400"/>
        </a:p>
      </dgm:t>
    </dgm:pt>
    <dgm:pt modelId="{B3619A70-AF03-4BAB-8E9B-59E4B3D2D1EE}" type="sibTrans" cxnId="{223073A0-61D7-43DA-8264-6DF32F1262F3}">
      <dgm:prSet/>
      <dgm:spPr/>
      <dgm:t>
        <a:bodyPr/>
        <a:lstStyle/>
        <a:p>
          <a:endParaRPr lang="es-CO" sz="2400"/>
        </a:p>
      </dgm:t>
    </dgm:pt>
    <dgm:pt modelId="{E7D4AC8F-665D-47D8-A9F0-D6BB4D1BEF6B}" type="pres">
      <dgm:prSet presAssocID="{FDF61C2A-99DE-4A55-9AFC-B997021AE344}" presName="Name0" presStyleCnt="0">
        <dgm:presLayoutVars>
          <dgm:chMax val="7"/>
          <dgm:chPref val="7"/>
          <dgm:dir/>
        </dgm:presLayoutVars>
      </dgm:prSet>
      <dgm:spPr/>
    </dgm:pt>
    <dgm:pt modelId="{BE9EA3A7-3925-43A4-9600-047DB0417599}" type="pres">
      <dgm:prSet presAssocID="{FDF61C2A-99DE-4A55-9AFC-B997021AE344}" presName="Name1" presStyleCnt="0"/>
      <dgm:spPr/>
    </dgm:pt>
    <dgm:pt modelId="{BF767A01-DC69-4F27-BC01-F69CDFBDB1D2}" type="pres">
      <dgm:prSet presAssocID="{FDF61C2A-99DE-4A55-9AFC-B997021AE344}" presName="cycle" presStyleCnt="0"/>
      <dgm:spPr/>
    </dgm:pt>
    <dgm:pt modelId="{CC9EBDDB-679F-4CE3-BDD9-A38188272140}" type="pres">
      <dgm:prSet presAssocID="{FDF61C2A-99DE-4A55-9AFC-B997021AE344}" presName="srcNode" presStyleLbl="node1" presStyleIdx="0" presStyleCnt="7"/>
      <dgm:spPr/>
    </dgm:pt>
    <dgm:pt modelId="{8D6EE90E-224F-4226-B710-D5C358977DEF}" type="pres">
      <dgm:prSet presAssocID="{FDF61C2A-99DE-4A55-9AFC-B997021AE344}" presName="conn" presStyleLbl="parChTrans1D2" presStyleIdx="0" presStyleCnt="1"/>
      <dgm:spPr/>
    </dgm:pt>
    <dgm:pt modelId="{C60BE7DF-1D4E-4024-9750-78764AA21348}" type="pres">
      <dgm:prSet presAssocID="{FDF61C2A-99DE-4A55-9AFC-B997021AE344}" presName="extraNode" presStyleLbl="node1" presStyleIdx="0" presStyleCnt="7"/>
      <dgm:spPr/>
    </dgm:pt>
    <dgm:pt modelId="{C8ED2EBC-E1A2-4E01-883B-94252C795718}" type="pres">
      <dgm:prSet presAssocID="{FDF61C2A-99DE-4A55-9AFC-B997021AE344}" presName="dstNode" presStyleLbl="node1" presStyleIdx="0" presStyleCnt="7"/>
      <dgm:spPr/>
    </dgm:pt>
    <dgm:pt modelId="{3D59B027-50BC-41D7-AE70-68AEB24822F5}" type="pres">
      <dgm:prSet presAssocID="{7F73A07E-70F0-43E0-A33E-462EAE90CB2C}" presName="text_1" presStyleLbl="node1" presStyleIdx="0" presStyleCnt="7">
        <dgm:presLayoutVars>
          <dgm:bulletEnabled val="1"/>
        </dgm:presLayoutVars>
      </dgm:prSet>
      <dgm:spPr/>
    </dgm:pt>
    <dgm:pt modelId="{B31EA8B9-9012-412E-AF06-48D2F5A709A1}" type="pres">
      <dgm:prSet presAssocID="{7F73A07E-70F0-43E0-A33E-462EAE90CB2C}" presName="accent_1" presStyleCnt="0"/>
      <dgm:spPr/>
    </dgm:pt>
    <dgm:pt modelId="{984B65C8-1F13-4E3F-9121-140DB818337D}" type="pres">
      <dgm:prSet presAssocID="{7F73A07E-70F0-43E0-A33E-462EAE90CB2C}" presName="accentRepeatNode" presStyleLbl="solidFgAcc1" presStyleIdx="0" presStyleCnt="7"/>
      <dgm:spPr>
        <a:xfrm>
          <a:off x="68665" y="175393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60E1F8-01BA-4E14-A4C6-0FFEA3C04387}" type="pres">
      <dgm:prSet presAssocID="{0E8CCC1F-2B5A-4EBB-A77A-6457F32E6FCC}" presName="text_2" presStyleLbl="node1" presStyleIdx="1" presStyleCnt="7">
        <dgm:presLayoutVars>
          <dgm:bulletEnabled val="1"/>
        </dgm:presLayoutVars>
      </dgm:prSet>
      <dgm:spPr/>
    </dgm:pt>
    <dgm:pt modelId="{85D6C6E6-3068-4193-BA90-52742E66EBCB}" type="pres">
      <dgm:prSet presAssocID="{0E8CCC1F-2B5A-4EBB-A77A-6457F32E6FCC}" presName="accent_2" presStyleCnt="0"/>
      <dgm:spPr/>
    </dgm:pt>
    <dgm:pt modelId="{5C0D5705-4545-4AC6-9699-0328DBDB7558}" type="pres">
      <dgm:prSet presAssocID="{0E8CCC1F-2B5A-4EBB-A77A-6457F32E6FCC}" presName="accentRepeatNode" presStyleLbl="solidFgAcc1" presStyleIdx="1" presStyleCnt="7"/>
      <dgm:spPr>
        <a:xfrm>
          <a:off x="491975" y="876966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EE8C5C1-606F-4BA6-8D02-BD71BD73742D}" type="pres">
      <dgm:prSet presAssocID="{2D88B16A-B83B-43E0-A522-F0E3CE29AA63}" presName="text_3" presStyleLbl="node1" presStyleIdx="2" presStyleCnt="7">
        <dgm:presLayoutVars>
          <dgm:bulletEnabled val="1"/>
        </dgm:presLayoutVars>
      </dgm:prSet>
      <dgm:spPr/>
    </dgm:pt>
    <dgm:pt modelId="{5D37B908-692F-4468-9FCC-BBA7136A4229}" type="pres">
      <dgm:prSet presAssocID="{2D88B16A-B83B-43E0-A522-F0E3CE29AA63}" presName="accent_3" presStyleCnt="0"/>
      <dgm:spPr/>
    </dgm:pt>
    <dgm:pt modelId="{FAE0C130-783F-4DBA-8AC6-054814D9BB3A}" type="pres">
      <dgm:prSet presAssocID="{2D88B16A-B83B-43E0-A522-F0E3CE29AA63}" presName="accentRepeatNode" presStyleLbl="solidFgAcc1" presStyleIdx="2" presStyleCnt="7"/>
      <dgm:spPr>
        <a:xfrm>
          <a:off x="723947" y="1578025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A05CDE6-8EAE-4CA5-BC57-15892FF99920}" type="pres">
      <dgm:prSet presAssocID="{47C298D2-DBDB-4D48-A182-42DEEC30A448}" presName="text_4" presStyleLbl="node1" presStyleIdx="3" presStyleCnt="7">
        <dgm:presLayoutVars>
          <dgm:bulletEnabled val="1"/>
        </dgm:presLayoutVars>
      </dgm:prSet>
      <dgm:spPr/>
    </dgm:pt>
    <dgm:pt modelId="{563EECEB-B122-4BC6-8FB2-137FD10582A6}" type="pres">
      <dgm:prSet presAssocID="{47C298D2-DBDB-4D48-A182-42DEEC30A448}" presName="accent_4" presStyleCnt="0"/>
      <dgm:spPr/>
    </dgm:pt>
    <dgm:pt modelId="{88CA4CC9-2219-49CF-B274-1F324FA0C8DE}" type="pres">
      <dgm:prSet presAssocID="{47C298D2-DBDB-4D48-A182-42DEEC30A448}" presName="accentRepeatNode" presStyleLbl="solidFgAcc1" presStyleIdx="3" presStyleCnt="7"/>
      <dgm:spPr>
        <a:xfrm>
          <a:off x="798014" y="2279599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857B2D3-38FE-40C3-A91F-07F995C238A7}" type="pres">
      <dgm:prSet presAssocID="{57EC20FF-516D-424B-9FD8-B45F2A4E2793}" presName="text_5" presStyleLbl="node1" presStyleIdx="4" presStyleCnt="7">
        <dgm:presLayoutVars>
          <dgm:bulletEnabled val="1"/>
        </dgm:presLayoutVars>
      </dgm:prSet>
      <dgm:spPr/>
    </dgm:pt>
    <dgm:pt modelId="{3ED07F06-8A28-4219-9077-D875F029132D}" type="pres">
      <dgm:prSet presAssocID="{57EC20FF-516D-424B-9FD8-B45F2A4E2793}" presName="accent_5" presStyleCnt="0"/>
      <dgm:spPr/>
    </dgm:pt>
    <dgm:pt modelId="{04F94349-DEDB-4A93-855B-6A598463C981}" type="pres">
      <dgm:prSet presAssocID="{57EC20FF-516D-424B-9FD8-B45F2A4E2793}" presName="accentRepeatNode" presStyleLbl="solidFgAcc1" presStyleIdx="4" presStyleCnt="7"/>
      <dgm:spPr>
        <a:xfrm>
          <a:off x="723947" y="2981172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624FB875-BC9C-44A8-87FA-980A8A05ED20}" type="pres">
      <dgm:prSet presAssocID="{5DB1688B-117E-40C0-9AB1-C1AEB9DF61C4}" presName="text_6" presStyleLbl="node1" presStyleIdx="5" presStyleCnt="7">
        <dgm:presLayoutVars>
          <dgm:bulletEnabled val="1"/>
        </dgm:presLayoutVars>
      </dgm:prSet>
      <dgm:spPr/>
    </dgm:pt>
    <dgm:pt modelId="{4388C44B-0196-4360-B56B-39FCD48D9A2F}" type="pres">
      <dgm:prSet presAssocID="{5DB1688B-117E-40C0-9AB1-C1AEB9DF61C4}" presName="accent_6" presStyleCnt="0"/>
      <dgm:spPr/>
    </dgm:pt>
    <dgm:pt modelId="{0355E5D4-A228-4F8C-9DC4-26AAD624D2A1}" type="pres">
      <dgm:prSet presAssocID="{5DB1688B-117E-40C0-9AB1-C1AEB9DF61C4}" presName="accentRepeatNode" presStyleLbl="solidFgAcc1" presStyleIdx="5" presStyleCnt="7"/>
      <dgm:spPr>
        <a:xfrm>
          <a:off x="491975" y="3682231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33D4911-2CD4-4C4F-A518-5046790B21FE}" type="pres">
      <dgm:prSet presAssocID="{559917DD-98AB-4113-BB83-A537BA118DB5}" presName="text_7" presStyleLbl="node1" presStyleIdx="6" presStyleCnt="7">
        <dgm:presLayoutVars>
          <dgm:bulletEnabled val="1"/>
        </dgm:presLayoutVars>
      </dgm:prSet>
      <dgm:spPr/>
    </dgm:pt>
    <dgm:pt modelId="{AF5D1C19-6235-416A-9269-C9D63E87128E}" type="pres">
      <dgm:prSet presAssocID="{559917DD-98AB-4113-BB83-A537BA118DB5}" presName="accent_7" presStyleCnt="0"/>
      <dgm:spPr/>
    </dgm:pt>
    <dgm:pt modelId="{8AD0047C-0AF9-4E3D-BAF3-EACF1CD98831}" type="pres">
      <dgm:prSet presAssocID="{559917DD-98AB-4113-BB83-A537BA118DB5}" presName="accentRepeatNode" presStyleLbl="solidFgAcc1" presStyleIdx="6" presStyleCnt="7"/>
      <dgm:spPr>
        <a:xfrm>
          <a:off x="68665" y="4383805"/>
          <a:ext cx="584301" cy="58430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</dgm:ptLst>
  <dgm:cxnLst>
    <dgm:cxn modelId="{BE70E70F-A2B1-4F3C-A4D2-7F5C190C9B40}" type="presOf" srcId="{559917DD-98AB-4113-BB83-A537BA118DB5}" destId="{333D4911-2CD4-4C4F-A518-5046790B21FE}" srcOrd="0" destOrd="0" presId="urn:microsoft.com/office/officeart/2008/layout/VerticalCurvedList"/>
    <dgm:cxn modelId="{64152521-8F89-4C1C-8819-49DEAB4EF749}" type="presOf" srcId="{0E8CCC1F-2B5A-4EBB-A77A-6457F32E6FCC}" destId="{C960E1F8-01BA-4E14-A4C6-0FFEA3C04387}" srcOrd="0" destOrd="0" presId="urn:microsoft.com/office/officeart/2008/layout/VerticalCurvedList"/>
    <dgm:cxn modelId="{C7726931-44BB-40C5-B8DA-825C1010BE44}" srcId="{FDF61C2A-99DE-4A55-9AFC-B997021AE344}" destId="{7F73A07E-70F0-43E0-A33E-462EAE90CB2C}" srcOrd="0" destOrd="0" parTransId="{7C5DD235-59CA-4050-8CC9-FB79135C8C1A}" sibTransId="{744B4DAC-01C2-4722-A89B-89CA634A4BA3}"/>
    <dgm:cxn modelId="{AF9E0265-3ABE-4F96-92FD-1CFDD5F6F3C0}" type="presOf" srcId="{57EC20FF-516D-424B-9FD8-B45F2A4E2793}" destId="{8857B2D3-38FE-40C3-A91F-07F995C238A7}" srcOrd="0" destOrd="0" presId="urn:microsoft.com/office/officeart/2008/layout/VerticalCurvedList"/>
    <dgm:cxn modelId="{5FAF0649-A6C1-402D-81E9-D7054EDBBA6F}" type="presOf" srcId="{744B4DAC-01C2-4722-A89B-89CA634A4BA3}" destId="{8D6EE90E-224F-4226-B710-D5C358977DEF}" srcOrd="0" destOrd="0" presId="urn:microsoft.com/office/officeart/2008/layout/VerticalCurvedList"/>
    <dgm:cxn modelId="{D9FEDF6A-E93C-4B8C-A3C6-00CB847AA164}" type="presOf" srcId="{7F73A07E-70F0-43E0-A33E-462EAE90CB2C}" destId="{3D59B027-50BC-41D7-AE70-68AEB24822F5}" srcOrd="0" destOrd="0" presId="urn:microsoft.com/office/officeart/2008/layout/VerticalCurvedList"/>
    <dgm:cxn modelId="{A1B85058-6197-4DCB-8A3A-574DE17E69EE}" srcId="{FDF61C2A-99DE-4A55-9AFC-B997021AE344}" destId="{2D88B16A-B83B-43E0-A522-F0E3CE29AA63}" srcOrd="2" destOrd="0" parTransId="{BCF75739-5251-48F5-92EF-15716068D56C}" sibTransId="{8D4BDC43-4F18-4B7B-85F6-08FD6E033704}"/>
    <dgm:cxn modelId="{C96B4291-1BDD-4F3D-B200-8934CC10C120}" type="presOf" srcId="{FDF61C2A-99DE-4A55-9AFC-B997021AE344}" destId="{E7D4AC8F-665D-47D8-A9F0-D6BB4D1BEF6B}" srcOrd="0" destOrd="0" presId="urn:microsoft.com/office/officeart/2008/layout/VerticalCurvedList"/>
    <dgm:cxn modelId="{D08416A0-9107-4D8A-A980-CB344D5EA5BC}" srcId="{FDF61C2A-99DE-4A55-9AFC-B997021AE344}" destId="{5DB1688B-117E-40C0-9AB1-C1AEB9DF61C4}" srcOrd="5" destOrd="0" parTransId="{98E246DF-9607-4D29-A241-1D009F27C2AA}" sibTransId="{547CF578-A772-4727-9BB7-4207BA8BB2BC}"/>
    <dgm:cxn modelId="{223073A0-61D7-43DA-8264-6DF32F1262F3}" srcId="{FDF61C2A-99DE-4A55-9AFC-B997021AE344}" destId="{559917DD-98AB-4113-BB83-A537BA118DB5}" srcOrd="6" destOrd="0" parTransId="{F81229B7-2072-43C1-913F-3C38C6476AB0}" sibTransId="{B3619A70-AF03-4BAB-8E9B-59E4B3D2D1EE}"/>
    <dgm:cxn modelId="{BB7269A2-3E18-4A11-8FFD-4E306767FA7C}" srcId="{FDF61C2A-99DE-4A55-9AFC-B997021AE344}" destId="{57EC20FF-516D-424B-9FD8-B45F2A4E2793}" srcOrd="4" destOrd="0" parTransId="{4CAF3DCA-3F98-419B-8539-C67DAC112E56}" sibTransId="{90B35312-8BA4-43E2-A379-90DEBB3436C4}"/>
    <dgm:cxn modelId="{64D61DB1-E513-4C21-87AB-1AB941F48B66}" type="presOf" srcId="{47C298D2-DBDB-4D48-A182-42DEEC30A448}" destId="{8A05CDE6-8EAE-4CA5-BC57-15892FF99920}" srcOrd="0" destOrd="0" presId="urn:microsoft.com/office/officeart/2008/layout/VerticalCurvedList"/>
    <dgm:cxn modelId="{F0EB00BA-CCAF-4C3A-82B9-18952F8A9F13}" type="presOf" srcId="{2D88B16A-B83B-43E0-A522-F0E3CE29AA63}" destId="{CEE8C5C1-606F-4BA6-8D02-BD71BD73742D}" srcOrd="0" destOrd="0" presId="urn:microsoft.com/office/officeart/2008/layout/VerticalCurvedList"/>
    <dgm:cxn modelId="{26BF38C2-4201-48FA-917A-A7EC9C9D2857}" srcId="{FDF61C2A-99DE-4A55-9AFC-B997021AE344}" destId="{0E8CCC1F-2B5A-4EBB-A77A-6457F32E6FCC}" srcOrd="1" destOrd="0" parTransId="{E5225552-FC94-4126-9250-2EAC65486972}" sibTransId="{05865014-CE59-43F9-9CFD-24DB0105ECC4}"/>
    <dgm:cxn modelId="{020AB8D0-73B8-4C9F-B83C-3EF391FC8F87}" type="presOf" srcId="{5DB1688B-117E-40C0-9AB1-C1AEB9DF61C4}" destId="{624FB875-BC9C-44A8-87FA-980A8A05ED20}" srcOrd="0" destOrd="0" presId="urn:microsoft.com/office/officeart/2008/layout/VerticalCurvedList"/>
    <dgm:cxn modelId="{1E662DE8-F91E-4C18-A8F3-AF434D71C9AB}" srcId="{FDF61C2A-99DE-4A55-9AFC-B997021AE344}" destId="{47C298D2-DBDB-4D48-A182-42DEEC30A448}" srcOrd="3" destOrd="0" parTransId="{14AE5DB1-733B-4FF6-AE01-E21F7478ADB9}" sibTransId="{6892BCA9-0A70-473C-A772-35D974ED052E}"/>
    <dgm:cxn modelId="{A65B3B15-97A1-475E-A2BF-A49AFB11B978}" type="presParOf" srcId="{E7D4AC8F-665D-47D8-A9F0-D6BB4D1BEF6B}" destId="{BE9EA3A7-3925-43A4-9600-047DB0417599}" srcOrd="0" destOrd="0" presId="urn:microsoft.com/office/officeart/2008/layout/VerticalCurvedList"/>
    <dgm:cxn modelId="{5EDD2E6D-2AA1-46A6-83ED-34F6CC01F6E5}" type="presParOf" srcId="{BE9EA3A7-3925-43A4-9600-047DB0417599}" destId="{BF767A01-DC69-4F27-BC01-F69CDFBDB1D2}" srcOrd="0" destOrd="0" presId="urn:microsoft.com/office/officeart/2008/layout/VerticalCurvedList"/>
    <dgm:cxn modelId="{9C86E52D-5126-43DF-BA3B-1FB537476FB6}" type="presParOf" srcId="{BF767A01-DC69-4F27-BC01-F69CDFBDB1D2}" destId="{CC9EBDDB-679F-4CE3-BDD9-A38188272140}" srcOrd="0" destOrd="0" presId="urn:microsoft.com/office/officeart/2008/layout/VerticalCurvedList"/>
    <dgm:cxn modelId="{F8328629-79FD-4440-B71A-5ED1BE6A8154}" type="presParOf" srcId="{BF767A01-DC69-4F27-BC01-F69CDFBDB1D2}" destId="{8D6EE90E-224F-4226-B710-D5C358977DEF}" srcOrd="1" destOrd="0" presId="urn:microsoft.com/office/officeart/2008/layout/VerticalCurvedList"/>
    <dgm:cxn modelId="{D688BB63-AE75-489B-A775-325028ADE025}" type="presParOf" srcId="{BF767A01-DC69-4F27-BC01-F69CDFBDB1D2}" destId="{C60BE7DF-1D4E-4024-9750-78764AA21348}" srcOrd="2" destOrd="0" presId="urn:microsoft.com/office/officeart/2008/layout/VerticalCurvedList"/>
    <dgm:cxn modelId="{9082A36A-89BF-4A99-87CE-264E1133EF88}" type="presParOf" srcId="{BF767A01-DC69-4F27-BC01-F69CDFBDB1D2}" destId="{C8ED2EBC-E1A2-4E01-883B-94252C795718}" srcOrd="3" destOrd="0" presId="urn:microsoft.com/office/officeart/2008/layout/VerticalCurvedList"/>
    <dgm:cxn modelId="{F6CA9FB0-DAA6-4E94-A423-3064E5B35F9B}" type="presParOf" srcId="{BE9EA3A7-3925-43A4-9600-047DB0417599}" destId="{3D59B027-50BC-41D7-AE70-68AEB24822F5}" srcOrd="1" destOrd="0" presId="urn:microsoft.com/office/officeart/2008/layout/VerticalCurvedList"/>
    <dgm:cxn modelId="{EC30E920-1804-4E2C-B02B-C7A1AE4AF5A3}" type="presParOf" srcId="{BE9EA3A7-3925-43A4-9600-047DB0417599}" destId="{B31EA8B9-9012-412E-AF06-48D2F5A709A1}" srcOrd="2" destOrd="0" presId="urn:microsoft.com/office/officeart/2008/layout/VerticalCurvedList"/>
    <dgm:cxn modelId="{69D09305-FFC5-43F8-8C80-E3A3F1A06342}" type="presParOf" srcId="{B31EA8B9-9012-412E-AF06-48D2F5A709A1}" destId="{984B65C8-1F13-4E3F-9121-140DB818337D}" srcOrd="0" destOrd="0" presId="urn:microsoft.com/office/officeart/2008/layout/VerticalCurvedList"/>
    <dgm:cxn modelId="{942E1EF4-144A-4761-890F-2EEA48924EF9}" type="presParOf" srcId="{BE9EA3A7-3925-43A4-9600-047DB0417599}" destId="{C960E1F8-01BA-4E14-A4C6-0FFEA3C04387}" srcOrd="3" destOrd="0" presId="urn:microsoft.com/office/officeart/2008/layout/VerticalCurvedList"/>
    <dgm:cxn modelId="{EA7F5CC6-6013-440B-9882-FBA91C7088C0}" type="presParOf" srcId="{BE9EA3A7-3925-43A4-9600-047DB0417599}" destId="{85D6C6E6-3068-4193-BA90-52742E66EBCB}" srcOrd="4" destOrd="0" presId="urn:microsoft.com/office/officeart/2008/layout/VerticalCurvedList"/>
    <dgm:cxn modelId="{1094512B-CB7E-43C2-ABD6-4670EAC97468}" type="presParOf" srcId="{85D6C6E6-3068-4193-BA90-52742E66EBCB}" destId="{5C0D5705-4545-4AC6-9699-0328DBDB7558}" srcOrd="0" destOrd="0" presId="urn:microsoft.com/office/officeart/2008/layout/VerticalCurvedList"/>
    <dgm:cxn modelId="{F03838A8-B1E2-46E6-A5AF-4260A3FEC376}" type="presParOf" srcId="{BE9EA3A7-3925-43A4-9600-047DB0417599}" destId="{CEE8C5C1-606F-4BA6-8D02-BD71BD73742D}" srcOrd="5" destOrd="0" presId="urn:microsoft.com/office/officeart/2008/layout/VerticalCurvedList"/>
    <dgm:cxn modelId="{7E3E5ECB-30EA-40B0-8E40-DAAE9702E85E}" type="presParOf" srcId="{BE9EA3A7-3925-43A4-9600-047DB0417599}" destId="{5D37B908-692F-4468-9FCC-BBA7136A4229}" srcOrd="6" destOrd="0" presId="urn:microsoft.com/office/officeart/2008/layout/VerticalCurvedList"/>
    <dgm:cxn modelId="{AD9B8F15-8B94-42F3-8254-BFC4994081D9}" type="presParOf" srcId="{5D37B908-692F-4468-9FCC-BBA7136A4229}" destId="{FAE0C130-783F-4DBA-8AC6-054814D9BB3A}" srcOrd="0" destOrd="0" presId="urn:microsoft.com/office/officeart/2008/layout/VerticalCurvedList"/>
    <dgm:cxn modelId="{AD357139-6001-4F9E-B849-4B2EFE0267C2}" type="presParOf" srcId="{BE9EA3A7-3925-43A4-9600-047DB0417599}" destId="{8A05CDE6-8EAE-4CA5-BC57-15892FF99920}" srcOrd="7" destOrd="0" presId="urn:microsoft.com/office/officeart/2008/layout/VerticalCurvedList"/>
    <dgm:cxn modelId="{8DE359B0-DCCE-4F6A-99FD-D4AE0F5AF5EE}" type="presParOf" srcId="{BE9EA3A7-3925-43A4-9600-047DB0417599}" destId="{563EECEB-B122-4BC6-8FB2-137FD10582A6}" srcOrd="8" destOrd="0" presId="urn:microsoft.com/office/officeart/2008/layout/VerticalCurvedList"/>
    <dgm:cxn modelId="{CAF5922E-6EF8-4997-B25F-E82C5A2F048B}" type="presParOf" srcId="{563EECEB-B122-4BC6-8FB2-137FD10582A6}" destId="{88CA4CC9-2219-49CF-B274-1F324FA0C8DE}" srcOrd="0" destOrd="0" presId="urn:microsoft.com/office/officeart/2008/layout/VerticalCurvedList"/>
    <dgm:cxn modelId="{A80F367A-9883-4943-946C-706DF894D531}" type="presParOf" srcId="{BE9EA3A7-3925-43A4-9600-047DB0417599}" destId="{8857B2D3-38FE-40C3-A91F-07F995C238A7}" srcOrd="9" destOrd="0" presId="urn:microsoft.com/office/officeart/2008/layout/VerticalCurvedList"/>
    <dgm:cxn modelId="{B5EB441D-6C39-4022-8896-D159074E3A39}" type="presParOf" srcId="{BE9EA3A7-3925-43A4-9600-047DB0417599}" destId="{3ED07F06-8A28-4219-9077-D875F029132D}" srcOrd="10" destOrd="0" presId="urn:microsoft.com/office/officeart/2008/layout/VerticalCurvedList"/>
    <dgm:cxn modelId="{DA2BF68F-9ED5-4D9F-99DD-DBF7A6E92B55}" type="presParOf" srcId="{3ED07F06-8A28-4219-9077-D875F029132D}" destId="{04F94349-DEDB-4A93-855B-6A598463C981}" srcOrd="0" destOrd="0" presId="urn:microsoft.com/office/officeart/2008/layout/VerticalCurvedList"/>
    <dgm:cxn modelId="{6A1293B7-2C1C-4C90-A4B3-9E016C412A71}" type="presParOf" srcId="{BE9EA3A7-3925-43A4-9600-047DB0417599}" destId="{624FB875-BC9C-44A8-87FA-980A8A05ED20}" srcOrd="11" destOrd="0" presId="urn:microsoft.com/office/officeart/2008/layout/VerticalCurvedList"/>
    <dgm:cxn modelId="{DD8F1FD9-CC38-4AB4-91C3-E9E34A19CFE8}" type="presParOf" srcId="{BE9EA3A7-3925-43A4-9600-047DB0417599}" destId="{4388C44B-0196-4360-B56B-39FCD48D9A2F}" srcOrd="12" destOrd="0" presId="urn:microsoft.com/office/officeart/2008/layout/VerticalCurvedList"/>
    <dgm:cxn modelId="{273EAD2C-26C0-43D8-936A-F7DBF6E391D0}" type="presParOf" srcId="{4388C44B-0196-4360-B56B-39FCD48D9A2F}" destId="{0355E5D4-A228-4F8C-9DC4-26AAD624D2A1}" srcOrd="0" destOrd="0" presId="urn:microsoft.com/office/officeart/2008/layout/VerticalCurvedList"/>
    <dgm:cxn modelId="{A69A7DB4-B22A-4DC8-8514-80DDEA1C2D9E}" type="presParOf" srcId="{BE9EA3A7-3925-43A4-9600-047DB0417599}" destId="{333D4911-2CD4-4C4F-A518-5046790B21FE}" srcOrd="13" destOrd="0" presId="urn:microsoft.com/office/officeart/2008/layout/VerticalCurvedList"/>
    <dgm:cxn modelId="{113CA434-7209-4BEC-9A2B-391B266366BE}" type="presParOf" srcId="{BE9EA3A7-3925-43A4-9600-047DB0417599}" destId="{AF5D1C19-6235-416A-9269-C9D63E87128E}" srcOrd="14" destOrd="0" presId="urn:microsoft.com/office/officeart/2008/layout/VerticalCurvedList"/>
    <dgm:cxn modelId="{BC13B266-C967-4C8E-8894-4886EB38C205}" type="presParOf" srcId="{AF5D1C19-6235-416A-9269-C9D63E87128E}" destId="{8AD0047C-0AF9-4E3D-BAF3-EACF1CD9883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57687E-4ACD-4C49-ABD1-19851E259081}" type="doc">
      <dgm:prSet loTypeId="urn:microsoft.com/office/officeart/2005/8/layout/list1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s-CO"/>
        </a:p>
      </dgm:t>
    </dgm:pt>
    <dgm:pt modelId="{FB9A0360-0C31-47A5-B2DB-BC5AB4063438}">
      <dgm:prSet phldrT="[Texto]"/>
      <dgm:spPr>
        <a:xfrm>
          <a:off x="450820" y="147802"/>
          <a:ext cx="6311487" cy="38376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dirty="0">
              <a:solidFill>
                <a:srgbClr val="FFFFFF"/>
              </a:solidFill>
              <a:latin typeface="Arial"/>
              <a:ea typeface="+mn-ea"/>
              <a:cs typeface="+mn-cs"/>
            </a:rPr>
            <a:t>Promover y desarrollar la cultura del autocuidado a través de la AM responsable y prevención activa de la AP</a:t>
          </a:r>
        </a:p>
      </dgm:t>
    </dgm:pt>
    <dgm:pt modelId="{30C6BF4A-E6F6-440D-8877-A4570C93A174}" type="parTrans" cxnId="{2DE716C8-807E-488D-A1D8-4C1D23B850EA}">
      <dgm:prSet/>
      <dgm:spPr/>
      <dgm:t>
        <a:bodyPr/>
        <a:lstStyle/>
        <a:p>
          <a:endParaRPr lang="es-CO"/>
        </a:p>
      </dgm:t>
    </dgm:pt>
    <dgm:pt modelId="{51FE1550-55A8-4C8F-A31D-C50DA23822C4}" type="sibTrans" cxnId="{2DE716C8-807E-488D-A1D8-4C1D23B850EA}">
      <dgm:prSet/>
      <dgm:spPr/>
      <dgm:t>
        <a:bodyPr/>
        <a:lstStyle/>
        <a:p>
          <a:endParaRPr lang="es-CO"/>
        </a:p>
      </dgm:t>
    </dgm:pt>
    <dgm:pt modelId="{63963970-D37F-4102-8F54-4940AE658A65}">
      <dgm:prSet phldrT="[Texto]"/>
      <dgm:spPr>
        <a:xfrm>
          <a:off x="450820" y="1495057"/>
          <a:ext cx="6311487" cy="38376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dirty="0">
              <a:solidFill>
                <a:srgbClr val="FFFFFF"/>
              </a:solidFill>
              <a:latin typeface="Arial"/>
              <a:ea typeface="+mn-ea"/>
              <a:cs typeface="+mn-cs"/>
            </a:rPr>
            <a:t>Conocimiento de la problemática de los EM a nivel local; análisis y mejora desde una perspectiva de sistemas complejos</a:t>
          </a:r>
        </a:p>
      </dgm:t>
    </dgm:pt>
    <dgm:pt modelId="{425AEFAF-3A0C-48DC-AC45-0FE004A00EA8}" type="parTrans" cxnId="{6A8E343F-0356-4A1C-854B-58CC02434178}">
      <dgm:prSet/>
      <dgm:spPr/>
      <dgm:t>
        <a:bodyPr/>
        <a:lstStyle/>
        <a:p>
          <a:endParaRPr lang="es-CO"/>
        </a:p>
      </dgm:t>
    </dgm:pt>
    <dgm:pt modelId="{BB5A0D11-2D58-4895-BF1A-DB7DE75D1D39}" type="sibTrans" cxnId="{6A8E343F-0356-4A1C-854B-58CC02434178}">
      <dgm:prSet/>
      <dgm:spPr/>
      <dgm:t>
        <a:bodyPr/>
        <a:lstStyle/>
        <a:p>
          <a:endParaRPr lang="es-CO"/>
        </a:p>
      </dgm:t>
    </dgm:pt>
    <dgm:pt modelId="{CD8B8D08-BE1B-4068-989B-ACD0908AAA94}">
      <dgm:prSet phldrT="[Texto]"/>
      <dgm:spPr>
        <a:xfrm>
          <a:off x="450820" y="2084737"/>
          <a:ext cx="6311487" cy="38376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dirty="0">
              <a:solidFill>
                <a:srgbClr val="FFFFFF"/>
              </a:solidFill>
              <a:latin typeface="Arial"/>
              <a:ea typeface="+mn-ea"/>
              <a:cs typeface="+mn-cs"/>
            </a:rPr>
            <a:t>Empoderamiento de los pacientes y cuidadores</a:t>
          </a:r>
        </a:p>
      </dgm:t>
    </dgm:pt>
    <dgm:pt modelId="{29FCB322-08D8-4D88-8130-AAF337E67B0C}" type="parTrans" cxnId="{01745894-56E1-4B4C-89BB-1A9DF070EF91}">
      <dgm:prSet/>
      <dgm:spPr/>
      <dgm:t>
        <a:bodyPr/>
        <a:lstStyle/>
        <a:p>
          <a:endParaRPr lang="es-CO"/>
        </a:p>
      </dgm:t>
    </dgm:pt>
    <dgm:pt modelId="{141FC13A-3415-4943-A5C1-D771480A2D38}" type="sibTrans" cxnId="{01745894-56E1-4B4C-89BB-1A9DF070EF91}">
      <dgm:prSet/>
      <dgm:spPr/>
      <dgm:t>
        <a:bodyPr/>
        <a:lstStyle/>
        <a:p>
          <a:endParaRPr lang="es-CO"/>
        </a:p>
      </dgm:t>
    </dgm:pt>
    <dgm:pt modelId="{DFA621B4-26D5-4D21-998D-B6185E26A0BC}">
      <dgm:prSet phldrT="[Texto]"/>
      <dgm:spPr>
        <a:xfrm>
          <a:off x="0" y="339682"/>
          <a:ext cx="9016410" cy="1085175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Políticas fuertes de APS: Farmacia Comunitaria, Profesionalización de la Farmacia (Colombia: Carnet de expendedor de drogas), actividades de IVC</a:t>
          </a:r>
        </a:p>
      </dgm:t>
    </dgm:pt>
    <dgm:pt modelId="{318AA635-1DEF-4E40-8E80-5803101A5753}" type="parTrans" cxnId="{9B647D6D-3A2F-4920-9683-4665DD809CDA}">
      <dgm:prSet/>
      <dgm:spPr/>
      <dgm:t>
        <a:bodyPr/>
        <a:lstStyle/>
        <a:p>
          <a:endParaRPr lang="es-CO"/>
        </a:p>
      </dgm:t>
    </dgm:pt>
    <dgm:pt modelId="{BFA45DB5-E0C7-411D-AEF6-B31D5095F624}" type="sibTrans" cxnId="{9B647D6D-3A2F-4920-9683-4665DD809CDA}">
      <dgm:prSet/>
      <dgm:spPr/>
      <dgm:t>
        <a:bodyPr/>
        <a:lstStyle/>
        <a:p>
          <a:endParaRPr lang="es-CO"/>
        </a:p>
      </dgm:t>
    </dgm:pt>
    <dgm:pt modelId="{B482ADCF-DB35-4BF3-8FB7-2E18BA6C102F}">
      <dgm:prSet phldrT="[Texto]"/>
      <dgm:spPr>
        <a:xfrm>
          <a:off x="0" y="339682"/>
          <a:ext cx="9016410" cy="1085175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Formación y empoderamiento del Farmacéutico Comunitario: Conocimientos, Liderazgo y Responsabilidad en Salud Pública</a:t>
          </a:r>
        </a:p>
      </dgm:t>
    </dgm:pt>
    <dgm:pt modelId="{565629DC-29FB-4789-9FE7-D87EDC9540DA}" type="parTrans" cxnId="{3B7CD0DB-F5B3-457E-8DD3-94F69F188CC8}">
      <dgm:prSet/>
      <dgm:spPr/>
      <dgm:t>
        <a:bodyPr/>
        <a:lstStyle/>
        <a:p>
          <a:endParaRPr lang="es-CO"/>
        </a:p>
      </dgm:t>
    </dgm:pt>
    <dgm:pt modelId="{A33D94BE-6984-44D9-98D3-FF1255BA3309}" type="sibTrans" cxnId="{3B7CD0DB-F5B3-457E-8DD3-94F69F188CC8}">
      <dgm:prSet/>
      <dgm:spPr/>
      <dgm:t>
        <a:bodyPr/>
        <a:lstStyle/>
        <a:p>
          <a:endParaRPr lang="es-CO"/>
        </a:p>
      </dgm:t>
    </dgm:pt>
    <dgm:pt modelId="{8C94B41C-DF21-4ACD-B9D6-E5EC194176D0}">
      <dgm:prSet phldrT="[Texto]"/>
      <dgm:spPr>
        <a:xfrm>
          <a:off x="450820" y="2674417"/>
          <a:ext cx="6311487" cy="38376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s-CO" dirty="0">
              <a:solidFill>
                <a:srgbClr val="FFFFFF"/>
              </a:solidFill>
              <a:latin typeface="Arial"/>
              <a:ea typeface="+mn-ea"/>
              <a:cs typeface="+mn-cs"/>
            </a:rPr>
            <a:t>Trabajo Conjunto </a:t>
          </a:r>
        </a:p>
      </dgm:t>
    </dgm:pt>
    <dgm:pt modelId="{CCD8827C-76AC-4CD0-9988-5B348FE1DDC7}" type="parTrans" cxnId="{79CAE292-BEA8-4199-BA12-8F10407E78D3}">
      <dgm:prSet/>
      <dgm:spPr/>
      <dgm:t>
        <a:bodyPr/>
        <a:lstStyle/>
        <a:p>
          <a:endParaRPr lang="es-CO"/>
        </a:p>
      </dgm:t>
    </dgm:pt>
    <dgm:pt modelId="{77AF8ADD-C0BF-4B3C-9867-A535D217944C}" type="sibTrans" cxnId="{79CAE292-BEA8-4199-BA12-8F10407E78D3}">
      <dgm:prSet/>
      <dgm:spPr/>
      <dgm:t>
        <a:bodyPr/>
        <a:lstStyle/>
        <a:p>
          <a:endParaRPr lang="es-CO"/>
        </a:p>
      </dgm:t>
    </dgm:pt>
    <dgm:pt modelId="{C018F3E3-A43A-41DB-80DF-5247F99A947C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Ministerio de Salud</a:t>
          </a:r>
        </a:p>
      </dgm:t>
    </dgm:pt>
    <dgm:pt modelId="{CB4AB413-0834-41DD-A20C-80B25A57D350}" type="parTrans" cxnId="{30967CA3-848B-4C4A-84D9-0B10041BFA28}">
      <dgm:prSet/>
      <dgm:spPr/>
      <dgm:t>
        <a:bodyPr/>
        <a:lstStyle/>
        <a:p>
          <a:endParaRPr lang="es-CO"/>
        </a:p>
      </dgm:t>
    </dgm:pt>
    <dgm:pt modelId="{AD9C50AF-19F3-4784-A001-EC5A7653E456}" type="sibTrans" cxnId="{30967CA3-848B-4C4A-84D9-0B10041BFA28}">
      <dgm:prSet/>
      <dgm:spPr/>
      <dgm:t>
        <a:bodyPr/>
        <a:lstStyle/>
        <a:p>
          <a:endParaRPr lang="es-CO"/>
        </a:p>
      </dgm:t>
    </dgm:pt>
    <dgm:pt modelId="{5577F04B-782D-4252-8F0D-84F4AC33B7CD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INVIMA</a:t>
          </a:r>
        </a:p>
      </dgm:t>
    </dgm:pt>
    <dgm:pt modelId="{0236FC41-994E-484D-820D-E2A4CED4E6BE}" type="parTrans" cxnId="{F728F3B8-F2A0-4C3A-8551-CBBA70B3C292}">
      <dgm:prSet/>
      <dgm:spPr/>
      <dgm:t>
        <a:bodyPr/>
        <a:lstStyle/>
        <a:p>
          <a:endParaRPr lang="es-CO"/>
        </a:p>
      </dgm:t>
    </dgm:pt>
    <dgm:pt modelId="{241AA279-A94E-449D-8EDE-1BA2603E4871}" type="sibTrans" cxnId="{F728F3B8-F2A0-4C3A-8551-CBBA70B3C292}">
      <dgm:prSet/>
      <dgm:spPr/>
      <dgm:t>
        <a:bodyPr/>
        <a:lstStyle/>
        <a:p>
          <a:endParaRPr lang="es-CO"/>
        </a:p>
      </dgm:t>
    </dgm:pt>
    <dgm:pt modelId="{61FCABDF-CCF8-44C7-A15D-873917A8BD4C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Prestadores</a:t>
          </a:r>
        </a:p>
      </dgm:t>
    </dgm:pt>
    <dgm:pt modelId="{F70A3F47-8096-4DF1-BBEF-381DA34C266C}" type="parTrans" cxnId="{D78B14CF-3591-429D-B07A-9126EC338FB2}">
      <dgm:prSet/>
      <dgm:spPr/>
      <dgm:t>
        <a:bodyPr/>
        <a:lstStyle/>
        <a:p>
          <a:endParaRPr lang="es-CO"/>
        </a:p>
      </dgm:t>
    </dgm:pt>
    <dgm:pt modelId="{C1EB43D7-8ADA-47E0-917E-3A016E9C89C1}" type="sibTrans" cxnId="{D78B14CF-3591-429D-B07A-9126EC338FB2}">
      <dgm:prSet/>
      <dgm:spPr/>
      <dgm:t>
        <a:bodyPr/>
        <a:lstStyle/>
        <a:p>
          <a:endParaRPr lang="es-CO"/>
        </a:p>
      </dgm:t>
    </dgm:pt>
    <dgm:pt modelId="{09FA6D53-76EA-4C4B-AEAF-3A52C03E4DAA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Agremiaciones Científicas</a:t>
          </a:r>
        </a:p>
      </dgm:t>
    </dgm:pt>
    <dgm:pt modelId="{015AC2EC-BECF-47D6-98E1-EB8A2DAEEB0A}" type="parTrans" cxnId="{4242904A-BF76-4718-A458-8A6AEA197DCE}">
      <dgm:prSet/>
      <dgm:spPr/>
      <dgm:t>
        <a:bodyPr/>
        <a:lstStyle/>
        <a:p>
          <a:endParaRPr lang="es-CO"/>
        </a:p>
      </dgm:t>
    </dgm:pt>
    <dgm:pt modelId="{25F9B680-4428-44C5-8025-7B14AC2ECD48}" type="sibTrans" cxnId="{4242904A-BF76-4718-A458-8A6AEA197DCE}">
      <dgm:prSet/>
      <dgm:spPr/>
      <dgm:t>
        <a:bodyPr/>
        <a:lstStyle/>
        <a:p>
          <a:endParaRPr lang="es-CO"/>
        </a:p>
      </dgm:t>
    </dgm:pt>
    <dgm:pt modelId="{330F8935-9A44-4784-A302-A620CB369335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Agremiaciones Profesionales</a:t>
          </a:r>
        </a:p>
      </dgm:t>
    </dgm:pt>
    <dgm:pt modelId="{78266B73-FEEB-4E2E-9466-9F5761DD9920}" type="parTrans" cxnId="{B7ABB07C-8C74-42C6-8459-DFA3FC81B588}">
      <dgm:prSet/>
      <dgm:spPr/>
      <dgm:t>
        <a:bodyPr/>
        <a:lstStyle/>
        <a:p>
          <a:endParaRPr lang="es-CO"/>
        </a:p>
      </dgm:t>
    </dgm:pt>
    <dgm:pt modelId="{360518AD-67E0-46AE-9588-FF982D60F66E}" type="sibTrans" cxnId="{B7ABB07C-8C74-42C6-8459-DFA3FC81B588}">
      <dgm:prSet/>
      <dgm:spPr/>
      <dgm:t>
        <a:bodyPr/>
        <a:lstStyle/>
        <a:p>
          <a:endParaRPr lang="es-CO"/>
        </a:p>
      </dgm:t>
    </dgm:pt>
    <dgm:pt modelId="{B367B00D-1564-45FC-8355-AF12C83755CF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Asociaciones de Pacientes</a:t>
          </a:r>
        </a:p>
      </dgm:t>
    </dgm:pt>
    <dgm:pt modelId="{F9DBAC6B-5B60-46B6-B2B7-7826BE5C8A10}" type="parTrans" cxnId="{519E23B2-1241-4B64-BBEA-63CA1DBEE485}">
      <dgm:prSet/>
      <dgm:spPr/>
      <dgm:t>
        <a:bodyPr/>
        <a:lstStyle/>
        <a:p>
          <a:endParaRPr lang="es-CO"/>
        </a:p>
      </dgm:t>
    </dgm:pt>
    <dgm:pt modelId="{36E93750-A005-49D4-9686-8D01914D8FF7}" type="sibTrans" cxnId="{519E23B2-1241-4B64-BBEA-63CA1DBEE485}">
      <dgm:prSet/>
      <dgm:spPr/>
      <dgm:t>
        <a:bodyPr/>
        <a:lstStyle/>
        <a:p>
          <a:endParaRPr lang="es-CO"/>
        </a:p>
      </dgm:t>
    </dgm:pt>
    <dgm:pt modelId="{93CE17D4-AB0C-464B-BCA1-92590A8C97A1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Laboratorios Farmacéuticos</a:t>
          </a:r>
        </a:p>
      </dgm:t>
    </dgm:pt>
    <dgm:pt modelId="{ABBB4C62-9DB4-4F26-9FA7-C932C7083CAF}" type="parTrans" cxnId="{3DB7226B-C032-4608-AC6E-FFFB69CBCBF1}">
      <dgm:prSet/>
      <dgm:spPr/>
      <dgm:t>
        <a:bodyPr/>
        <a:lstStyle/>
        <a:p>
          <a:endParaRPr lang="es-CO"/>
        </a:p>
      </dgm:t>
    </dgm:pt>
    <dgm:pt modelId="{9F99BCE9-39B2-4465-A7B4-5BED8406FB9B}" type="sibTrans" cxnId="{3DB7226B-C032-4608-AC6E-FFFB69CBCBF1}">
      <dgm:prSet/>
      <dgm:spPr/>
      <dgm:t>
        <a:bodyPr/>
        <a:lstStyle/>
        <a:p>
          <a:endParaRPr lang="es-CO"/>
        </a:p>
      </dgm:t>
    </dgm:pt>
    <dgm:pt modelId="{9206522E-32F6-4F94-9D1C-C3DA14EAC036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Secretarías de Salud</a:t>
          </a:r>
        </a:p>
      </dgm:t>
    </dgm:pt>
    <dgm:pt modelId="{43DD6D49-294D-48D1-B58E-D5D61807958F}" type="parTrans" cxnId="{D4F3E19A-C3EF-4D55-8EF3-0028019E8224}">
      <dgm:prSet/>
      <dgm:spPr/>
      <dgm:t>
        <a:bodyPr/>
        <a:lstStyle/>
        <a:p>
          <a:endParaRPr lang="es-CO"/>
        </a:p>
      </dgm:t>
    </dgm:pt>
    <dgm:pt modelId="{DB973571-3026-482A-9996-62A292B343DD}" type="sibTrans" cxnId="{D4F3E19A-C3EF-4D55-8EF3-0028019E8224}">
      <dgm:prSet/>
      <dgm:spPr/>
      <dgm:t>
        <a:bodyPr/>
        <a:lstStyle/>
        <a:p>
          <a:endParaRPr lang="es-CO"/>
        </a:p>
      </dgm:t>
    </dgm:pt>
    <dgm:pt modelId="{8116ACA3-4173-4316-85D5-3C0244069ED2}">
      <dgm:prSet phldrT="[Texto]"/>
      <dgm:spPr>
        <a:xfrm>
          <a:off x="0" y="2866297"/>
          <a:ext cx="9016410" cy="2129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s-CO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Universidades</a:t>
          </a:r>
        </a:p>
      </dgm:t>
    </dgm:pt>
    <dgm:pt modelId="{4E5C1C2A-2BC7-42F2-B52A-4CAE33188209}" type="parTrans" cxnId="{5949122E-A856-4084-B383-71522D6895F4}">
      <dgm:prSet/>
      <dgm:spPr/>
      <dgm:t>
        <a:bodyPr/>
        <a:lstStyle/>
        <a:p>
          <a:endParaRPr lang="es-CO"/>
        </a:p>
      </dgm:t>
    </dgm:pt>
    <dgm:pt modelId="{B424F6EC-C4E5-459B-8CF8-949040BA65F4}" type="sibTrans" cxnId="{5949122E-A856-4084-B383-71522D6895F4}">
      <dgm:prSet/>
      <dgm:spPr/>
      <dgm:t>
        <a:bodyPr/>
        <a:lstStyle/>
        <a:p>
          <a:endParaRPr lang="es-CO"/>
        </a:p>
      </dgm:t>
    </dgm:pt>
    <dgm:pt modelId="{AABF397E-54B0-4314-A06D-A21949AADF0C}" type="pres">
      <dgm:prSet presAssocID="{6A57687E-4ACD-4C49-ABD1-19851E259081}" presName="linear" presStyleCnt="0">
        <dgm:presLayoutVars>
          <dgm:dir/>
          <dgm:animLvl val="lvl"/>
          <dgm:resizeHandles val="exact"/>
        </dgm:presLayoutVars>
      </dgm:prSet>
      <dgm:spPr/>
    </dgm:pt>
    <dgm:pt modelId="{4CC6D3B6-6CF9-4021-92E5-B5FDFABBA302}" type="pres">
      <dgm:prSet presAssocID="{FB9A0360-0C31-47A5-B2DB-BC5AB4063438}" presName="parentLin" presStyleCnt="0"/>
      <dgm:spPr/>
    </dgm:pt>
    <dgm:pt modelId="{B47CD71E-26C4-4026-B697-CA6AAB23BF98}" type="pres">
      <dgm:prSet presAssocID="{FB9A0360-0C31-47A5-B2DB-BC5AB4063438}" presName="parentLeftMargin" presStyleLbl="node1" presStyleIdx="0" presStyleCnt="4"/>
      <dgm:spPr/>
    </dgm:pt>
    <dgm:pt modelId="{32E86ABB-FBC7-4444-B189-BDFDEDB25301}" type="pres">
      <dgm:prSet presAssocID="{FB9A0360-0C31-47A5-B2DB-BC5AB406343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45F0DCA-9F63-46D6-AC30-24EF353A9AD3}" type="pres">
      <dgm:prSet presAssocID="{FB9A0360-0C31-47A5-B2DB-BC5AB4063438}" presName="negativeSpace" presStyleCnt="0"/>
      <dgm:spPr/>
    </dgm:pt>
    <dgm:pt modelId="{457675C6-8DFF-446B-AA50-0FEC2D1C5DC2}" type="pres">
      <dgm:prSet presAssocID="{FB9A0360-0C31-47A5-B2DB-BC5AB4063438}" presName="childText" presStyleLbl="conFgAcc1" presStyleIdx="0" presStyleCnt="4">
        <dgm:presLayoutVars>
          <dgm:bulletEnabled val="1"/>
        </dgm:presLayoutVars>
      </dgm:prSet>
      <dgm:spPr/>
    </dgm:pt>
    <dgm:pt modelId="{64BC91D3-BD67-460A-A274-E857C4184E79}" type="pres">
      <dgm:prSet presAssocID="{51FE1550-55A8-4C8F-A31D-C50DA23822C4}" presName="spaceBetweenRectangles" presStyleCnt="0"/>
      <dgm:spPr/>
    </dgm:pt>
    <dgm:pt modelId="{808EEFAB-B998-447B-90AD-B70EF86F2EBF}" type="pres">
      <dgm:prSet presAssocID="{63963970-D37F-4102-8F54-4940AE658A65}" presName="parentLin" presStyleCnt="0"/>
      <dgm:spPr/>
    </dgm:pt>
    <dgm:pt modelId="{81C2A656-F0CD-446C-B3E9-D83A5DEA57FA}" type="pres">
      <dgm:prSet presAssocID="{63963970-D37F-4102-8F54-4940AE658A65}" presName="parentLeftMargin" presStyleLbl="node1" presStyleIdx="0" presStyleCnt="4"/>
      <dgm:spPr/>
    </dgm:pt>
    <dgm:pt modelId="{952F5851-C81B-4EEF-9215-E61240BB623E}" type="pres">
      <dgm:prSet presAssocID="{63963970-D37F-4102-8F54-4940AE658A6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2F7B461-5672-4600-B54C-1DFB58D77FB7}" type="pres">
      <dgm:prSet presAssocID="{63963970-D37F-4102-8F54-4940AE658A65}" presName="negativeSpace" presStyleCnt="0"/>
      <dgm:spPr/>
    </dgm:pt>
    <dgm:pt modelId="{3B9B6EAD-97AC-4B4A-8442-F0A4B9367EEC}" type="pres">
      <dgm:prSet presAssocID="{63963970-D37F-4102-8F54-4940AE658A65}" presName="childText" presStyleLbl="conFgAcc1" presStyleIdx="1" presStyleCnt="4">
        <dgm:presLayoutVars>
          <dgm:bulletEnabled val="1"/>
        </dgm:presLayoutVars>
      </dgm:prSet>
      <dgm:spPr>
        <a:xfrm>
          <a:off x="0" y="1686937"/>
          <a:ext cx="9016410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968B4850-DEA7-4643-8A49-51FD7FF6F757}" type="pres">
      <dgm:prSet presAssocID="{BB5A0D11-2D58-4895-BF1A-DB7DE75D1D39}" presName="spaceBetweenRectangles" presStyleCnt="0"/>
      <dgm:spPr/>
    </dgm:pt>
    <dgm:pt modelId="{5C53D830-8856-44DC-9626-5780F01B63FA}" type="pres">
      <dgm:prSet presAssocID="{CD8B8D08-BE1B-4068-989B-ACD0908AAA94}" presName="parentLin" presStyleCnt="0"/>
      <dgm:spPr/>
    </dgm:pt>
    <dgm:pt modelId="{E0BC6BE2-78AD-48EB-BFF7-0B381DF0051F}" type="pres">
      <dgm:prSet presAssocID="{CD8B8D08-BE1B-4068-989B-ACD0908AAA94}" presName="parentLeftMargin" presStyleLbl="node1" presStyleIdx="1" presStyleCnt="4"/>
      <dgm:spPr/>
    </dgm:pt>
    <dgm:pt modelId="{2C36B6B5-FB4F-4C94-9FDC-9003C11F0BFF}" type="pres">
      <dgm:prSet presAssocID="{CD8B8D08-BE1B-4068-989B-ACD0908AAA9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1EE979B-BB4B-408E-AC2E-FEA4C6AD7C8E}" type="pres">
      <dgm:prSet presAssocID="{CD8B8D08-BE1B-4068-989B-ACD0908AAA94}" presName="negativeSpace" presStyleCnt="0"/>
      <dgm:spPr/>
    </dgm:pt>
    <dgm:pt modelId="{9313DB68-8560-453F-9803-69D9450ECB85}" type="pres">
      <dgm:prSet presAssocID="{CD8B8D08-BE1B-4068-989B-ACD0908AAA94}" presName="childText" presStyleLbl="conFgAcc1" presStyleIdx="2" presStyleCnt="4">
        <dgm:presLayoutVars>
          <dgm:bulletEnabled val="1"/>
        </dgm:presLayoutVars>
      </dgm:prSet>
      <dgm:spPr>
        <a:xfrm>
          <a:off x="0" y="2276617"/>
          <a:ext cx="9016410" cy="327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3E281B-741B-471F-A466-E10E5DC041E8}" type="pres">
      <dgm:prSet presAssocID="{141FC13A-3415-4943-A5C1-D771480A2D38}" presName="spaceBetweenRectangles" presStyleCnt="0"/>
      <dgm:spPr/>
    </dgm:pt>
    <dgm:pt modelId="{E90BA579-A638-4ECE-84B6-668C90C5471D}" type="pres">
      <dgm:prSet presAssocID="{8C94B41C-DF21-4ACD-B9D6-E5EC194176D0}" presName="parentLin" presStyleCnt="0"/>
      <dgm:spPr/>
    </dgm:pt>
    <dgm:pt modelId="{AC23E7E1-48DC-48A5-A2C4-F85772A2C036}" type="pres">
      <dgm:prSet presAssocID="{8C94B41C-DF21-4ACD-B9D6-E5EC194176D0}" presName="parentLeftMargin" presStyleLbl="node1" presStyleIdx="2" presStyleCnt="4"/>
      <dgm:spPr/>
    </dgm:pt>
    <dgm:pt modelId="{3564DBBB-3069-487E-B66F-244213EEEC91}" type="pres">
      <dgm:prSet presAssocID="{8C94B41C-DF21-4ACD-B9D6-E5EC194176D0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2E61BC92-539B-4674-87B0-2E463480DAF0}" type="pres">
      <dgm:prSet presAssocID="{8C94B41C-DF21-4ACD-B9D6-E5EC194176D0}" presName="negativeSpace" presStyleCnt="0"/>
      <dgm:spPr/>
    </dgm:pt>
    <dgm:pt modelId="{BCB624F3-F334-492B-A907-57E4D4C289D3}" type="pres">
      <dgm:prSet presAssocID="{8C94B41C-DF21-4ACD-B9D6-E5EC194176D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7B95F0B-E3CC-4410-965E-AC968CDE9EF9}" type="presOf" srcId="{93CE17D4-AB0C-464B-BCA1-92590A8C97A1}" destId="{BCB624F3-F334-492B-A907-57E4D4C289D3}" srcOrd="0" destOrd="8" presId="urn:microsoft.com/office/officeart/2005/8/layout/list1"/>
    <dgm:cxn modelId="{A0DEAB24-F887-400E-AE58-2E0C7B728665}" type="presOf" srcId="{63963970-D37F-4102-8F54-4940AE658A65}" destId="{81C2A656-F0CD-446C-B3E9-D83A5DEA57FA}" srcOrd="0" destOrd="0" presId="urn:microsoft.com/office/officeart/2005/8/layout/list1"/>
    <dgm:cxn modelId="{2F65DF27-D959-4476-BB00-14F6E04D2EAA}" type="presOf" srcId="{61FCABDF-CCF8-44C7-A15D-873917A8BD4C}" destId="{BCB624F3-F334-492B-A907-57E4D4C289D3}" srcOrd="0" destOrd="3" presId="urn:microsoft.com/office/officeart/2005/8/layout/list1"/>
    <dgm:cxn modelId="{5949122E-A856-4084-B383-71522D6895F4}" srcId="{8C94B41C-DF21-4ACD-B9D6-E5EC194176D0}" destId="{8116ACA3-4173-4316-85D5-3C0244069ED2}" srcOrd="6" destOrd="0" parTransId="{4E5C1C2A-2BC7-42F2-B52A-4CAE33188209}" sibTransId="{B424F6EC-C4E5-459B-8CF8-949040BA65F4}"/>
    <dgm:cxn modelId="{6A8E343F-0356-4A1C-854B-58CC02434178}" srcId="{6A57687E-4ACD-4C49-ABD1-19851E259081}" destId="{63963970-D37F-4102-8F54-4940AE658A65}" srcOrd="1" destOrd="0" parTransId="{425AEFAF-3A0C-48DC-AC45-0FE004A00EA8}" sibTransId="{BB5A0D11-2D58-4895-BF1A-DB7DE75D1D39}"/>
    <dgm:cxn modelId="{71B3DD5B-F159-4893-B190-DFC06658E772}" type="presOf" srcId="{FB9A0360-0C31-47A5-B2DB-BC5AB4063438}" destId="{32E86ABB-FBC7-4444-B189-BDFDEDB25301}" srcOrd="1" destOrd="0" presId="urn:microsoft.com/office/officeart/2005/8/layout/list1"/>
    <dgm:cxn modelId="{2F4E0C61-6319-4F2E-96A8-79F99569D304}" type="presOf" srcId="{09FA6D53-76EA-4C4B-AEAF-3A52C03E4DAA}" destId="{BCB624F3-F334-492B-A907-57E4D4C289D3}" srcOrd="0" destOrd="4" presId="urn:microsoft.com/office/officeart/2005/8/layout/list1"/>
    <dgm:cxn modelId="{D1324261-C034-4785-A055-5F187308016D}" type="presOf" srcId="{8C94B41C-DF21-4ACD-B9D6-E5EC194176D0}" destId="{AC23E7E1-48DC-48A5-A2C4-F85772A2C036}" srcOrd="0" destOrd="0" presId="urn:microsoft.com/office/officeart/2005/8/layout/list1"/>
    <dgm:cxn modelId="{E19A0B44-7222-4C15-8652-FA57D4949D17}" type="presOf" srcId="{8116ACA3-4173-4316-85D5-3C0244069ED2}" destId="{BCB624F3-F334-492B-A907-57E4D4C289D3}" srcOrd="0" destOrd="6" presId="urn:microsoft.com/office/officeart/2005/8/layout/list1"/>
    <dgm:cxn modelId="{1C402045-E123-4DD6-AC49-6D7210CA7CCD}" type="presOf" srcId="{B367B00D-1564-45FC-8355-AF12C83755CF}" destId="{BCB624F3-F334-492B-A907-57E4D4C289D3}" srcOrd="0" destOrd="7" presId="urn:microsoft.com/office/officeart/2005/8/layout/list1"/>
    <dgm:cxn modelId="{4242904A-BF76-4718-A458-8A6AEA197DCE}" srcId="{8C94B41C-DF21-4ACD-B9D6-E5EC194176D0}" destId="{09FA6D53-76EA-4C4B-AEAF-3A52C03E4DAA}" srcOrd="4" destOrd="0" parTransId="{015AC2EC-BECF-47D6-98E1-EB8A2DAEEB0A}" sibTransId="{25F9B680-4428-44C5-8025-7B14AC2ECD48}"/>
    <dgm:cxn modelId="{3DB7226B-C032-4608-AC6E-FFFB69CBCBF1}" srcId="{8C94B41C-DF21-4ACD-B9D6-E5EC194176D0}" destId="{93CE17D4-AB0C-464B-BCA1-92590A8C97A1}" srcOrd="8" destOrd="0" parTransId="{ABBB4C62-9DB4-4F26-9FA7-C932C7083CAF}" sibTransId="{9F99BCE9-39B2-4465-A7B4-5BED8406FB9B}"/>
    <dgm:cxn modelId="{9B647D6D-3A2F-4920-9683-4665DD809CDA}" srcId="{FB9A0360-0C31-47A5-B2DB-BC5AB4063438}" destId="{DFA621B4-26D5-4D21-998D-B6185E26A0BC}" srcOrd="0" destOrd="0" parTransId="{318AA635-1DEF-4E40-8E80-5803101A5753}" sibTransId="{BFA45DB5-E0C7-411D-AEF6-B31D5095F624}"/>
    <dgm:cxn modelId="{B90A7A52-1FC9-439E-8E5E-C9CB03DABF4C}" type="presOf" srcId="{5577F04B-782D-4252-8F0D-84F4AC33B7CD}" destId="{BCB624F3-F334-492B-A907-57E4D4C289D3}" srcOrd="0" destOrd="1" presId="urn:microsoft.com/office/officeart/2005/8/layout/list1"/>
    <dgm:cxn modelId="{86617D7B-1C8B-4208-B4EC-4FA9F0025B47}" type="presOf" srcId="{6A57687E-4ACD-4C49-ABD1-19851E259081}" destId="{AABF397E-54B0-4314-A06D-A21949AADF0C}" srcOrd="0" destOrd="0" presId="urn:microsoft.com/office/officeart/2005/8/layout/list1"/>
    <dgm:cxn modelId="{B7ABB07C-8C74-42C6-8459-DFA3FC81B588}" srcId="{8C94B41C-DF21-4ACD-B9D6-E5EC194176D0}" destId="{330F8935-9A44-4784-A302-A620CB369335}" srcOrd="5" destOrd="0" parTransId="{78266B73-FEEB-4E2E-9466-9F5761DD9920}" sibTransId="{360518AD-67E0-46AE-9588-FF982D60F66E}"/>
    <dgm:cxn modelId="{23C38A8F-A614-448F-A6E1-1CFC8F1BB924}" type="presOf" srcId="{63963970-D37F-4102-8F54-4940AE658A65}" destId="{952F5851-C81B-4EEF-9215-E61240BB623E}" srcOrd="1" destOrd="0" presId="urn:microsoft.com/office/officeart/2005/8/layout/list1"/>
    <dgm:cxn modelId="{79CAE292-BEA8-4199-BA12-8F10407E78D3}" srcId="{6A57687E-4ACD-4C49-ABD1-19851E259081}" destId="{8C94B41C-DF21-4ACD-B9D6-E5EC194176D0}" srcOrd="3" destOrd="0" parTransId="{CCD8827C-76AC-4CD0-9988-5B348FE1DDC7}" sibTransId="{77AF8ADD-C0BF-4B3C-9867-A535D217944C}"/>
    <dgm:cxn modelId="{01745894-56E1-4B4C-89BB-1A9DF070EF91}" srcId="{6A57687E-4ACD-4C49-ABD1-19851E259081}" destId="{CD8B8D08-BE1B-4068-989B-ACD0908AAA94}" srcOrd="2" destOrd="0" parTransId="{29FCB322-08D8-4D88-8130-AAF337E67B0C}" sibTransId="{141FC13A-3415-4943-A5C1-D771480A2D38}"/>
    <dgm:cxn modelId="{33F04D98-6ACC-4BA7-8852-36FB0C6D8D02}" type="presOf" srcId="{C018F3E3-A43A-41DB-80DF-5247F99A947C}" destId="{BCB624F3-F334-492B-A907-57E4D4C289D3}" srcOrd="0" destOrd="0" presId="urn:microsoft.com/office/officeart/2005/8/layout/list1"/>
    <dgm:cxn modelId="{D4F3E19A-C3EF-4D55-8EF3-0028019E8224}" srcId="{8C94B41C-DF21-4ACD-B9D6-E5EC194176D0}" destId="{9206522E-32F6-4F94-9D1C-C3DA14EAC036}" srcOrd="2" destOrd="0" parTransId="{43DD6D49-294D-48D1-B58E-D5D61807958F}" sibTransId="{DB973571-3026-482A-9996-62A292B343DD}"/>
    <dgm:cxn modelId="{9D103B9B-CBF1-4ADC-9421-091C37A5D8BA}" type="presOf" srcId="{CD8B8D08-BE1B-4068-989B-ACD0908AAA94}" destId="{E0BC6BE2-78AD-48EB-BFF7-0B381DF0051F}" srcOrd="0" destOrd="0" presId="urn:microsoft.com/office/officeart/2005/8/layout/list1"/>
    <dgm:cxn modelId="{30967CA3-848B-4C4A-84D9-0B10041BFA28}" srcId="{8C94B41C-DF21-4ACD-B9D6-E5EC194176D0}" destId="{C018F3E3-A43A-41DB-80DF-5247F99A947C}" srcOrd="0" destOrd="0" parTransId="{CB4AB413-0834-41DD-A20C-80B25A57D350}" sibTransId="{AD9C50AF-19F3-4784-A001-EC5A7653E456}"/>
    <dgm:cxn modelId="{5A72ECAE-E9DF-4290-88D4-1463A2084577}" type="presOf" srcId="{CD8B8D08-BE1B-4068-989B-ACD0908AAA94}" destId="{2C36B6B5-FB4F-4C94-9FDC-9003C11F0BFF}" srcOrd="1" destOrd="0" presId="urn:microsoft.com/office/officeart/2005/8/layout/list1"/>
    <dgm:cxn modelId="{519E23B2-1241-4B64-BBEA-63CA1DBEE485}" srcId="{8C94B41C-DF21-4ACD-B9D6-E5EC194176D0}" destId="{B367B00D-1564-45FC-8355-AF12C83755CF}" srcOrd="7" destOrd="0" parTransId="{F9DBAC6B-5B60-46B6-B2B7-7826BE5C8A10}" sibTransId="{36E93750-A005-49D4-9686-8D01914D8FF7}"/>
    <dgm:cxn modelId="{F728F3B8-F2A0-4C3A-8551-CBBA70B3C292}" srcId="{8C94B41C-DF21-4ACD-B9D6-E5EC194176D0}" destId="{5577F04B-782D-4252-8F0D-84F4AC33B7CD}" srcOrd="1" destOrd="0" parTransId="{0236FC41-994E-484D-820D-E2A4CED4E6BE}" sibTransId="{241AA279-A94E-449D-8EDE-1BA2603E4871}"/>
    <dgm:cxn modelId="{2DE716C8-807E-488D-A1D8-4C1D23B850EA}" srcId="{6A57687E-4ACD-4C49-ABD1-19851E259081}" destId="{FB9A0360-0C31-47A5-B2DB-BC5AB4063438}" srcOrd="0" destOrd="0" parTransId="{30C6BF4A-E6F6-440D-8877-A4570C93A174}" sibTransId="{51FE1550-55A8-4C8F-A31D-C50DA23822C4}"/>
    <dgm:cxn modelId="{D78B14CF-3591-429D-B07A-9126EC338FB2}" srcId="{8C94B41C-DF21-4ACD-B9D6-E5EC194176D0}" destId="{61FCABDF-CCF8-44C7-A15D-873917A8BD4C}" srcOrd="3" destOrd="0" parTransId="{F70A3F47-8096-4DF1-BBEF-381DA34C266C}" sibTransId="{C1EB43D7-8ADA-47E0-917E-3A016E9C89C1}"/>
    <dgm:cxn modelId="{6C2673D7-F2D3-44A9-93E9-2F3F003AA453}" type="presOf" srcId="{B482ADCF-DB35-4BF3-8FB7-2E18BA6C102F}" destId="{457675C6-8DFF-446B-AA50-0FEC2D1C5DC2}" srcOrd="0" destOrd="1" presId="urn:microsoft.com/office/officeart/2005/8/layout/list1"/>
    <dgm:cxn modelId="{3B7CD0DB-F5B3-457E-8DD3-94F69F188CC8}" srcId="{FB9A0360-0C31-47A5-B2DB-BC5AB4063438}" destId="{B482ADCF-DB35-4BF3-8FB7-2E18BA6C102F}" srcOrd="1" destOrd="0" parTransId="{565629DC-29FB-4789-9FE7-D87EDC9540DA}" sibTransId="{A33D94BE-6984-44D9-98D3-FF1255BA3309}"/>
    <dgm:cxn modelId="{E87612DD-770E-4FDE-AFD2-252735655CB8}" type="presOf" srcId="{DFA621B4-26D5-4D21-998D-B6185E26A0BC}" destId="{457675C6-8DFF-446B-AA50-0FEC2D1C5DC2}" srcOrd="0" destOrd="0" presId="urn:microsoft.com/office/officeart/2005/8/layout/list1"/>
    <dgm:cxn modelId="{A338EFDF-40AC-44BF-B90E-5B010BE8F164}" type="presOf" srcId="{9206522E-32F6-4F94-9D1C-C3DA14EAC036}" destId="{BCB624F3-F334-492B-A907-57E4D4C289D3}" srcOrd="0" destOrd="2" presId="urn:microsoft.com/office/officeart/2005/8/layout/list1"/>
    <dgm:cxn modelId="{35BBF3E6-CB5A-441A-8CD3-8032C2185720}" type="presOf" srcId="{8C94B41C-DF21-4ACD-B9D6-E5EC194176D0}" destId="{3564DBBB-3069-487E-B66F-244213EEEC91}" srcOrd="1" destOrd="0" presId="urn:microsoft.com/office/officeart/2005/8/layout/list1"/>
    <dgm:cxn modelId="{D4CF88E9-7E13-439B-A15D-902D15A3287C}" type="presOf" srcId="{FB9A0360-0C31-47A5-B2DB-BC5AB4063438}" destId="{B47CD71E-26C4-4026-B697-CA6AAB23BF98}" srcOrd="0" destOrd="0" presId="urn:microsoft.com/office/officeart/2005/8/layout/list1"/>
    <dgm:cxn modelId="{E6E4EDF1-A1BA-4370-93D9-7D941632EF11}" type="presOf" srcId="{330F8935-9A44-4784-A302-A620CB369335}" destId="{BCB624F3-F334-492B-A907-57E4D4C289D3}" srcOrd="0" destOrd="5" presId="urn:microsoft.com/office/officeart/2005/8/layout/list1"/>
    <dgm:cxn modelId="{D346B24F-22AE-4A8B-9C08-57542CD83333}" type="presParOf" srcId="{AABF397E-54B0-4314-A06D-A21949AADF0C}" destId="{4CC6D3B6-6CF9-4021-92E5-B5FDFABBA302}" srcOrd="0" destOrd="0" presId="urn:microsoft.com/office/officeart/2005/8/layout/list1"/>
    <dgm:cxn modelId="{5C00DBC8-543E-4DD3-815C-3143D6A00A21}" type="presParOf" srcId="{4CC6D3B6-6CF9-4021-92E5-B5FDFABBA302}" destId="{B47CD71E-26C4-4026-B697-CA6AAB23BF98}" srcOrd="0" destOrd="0" presId="urn:microsoft.com/office/officeart/2005/8/layout/list1"/>
    <dgm:cxn modelId="{004388F4-18DB-4AE7-845F-0A5636ADDC17}" type="presParOf" srcId="{4CC6D3B6-6CF9-4021-92E5-B5FDFABBA302}" destId="{32E86ABB-FBC7-4444-B189-BDFDEDB25301}" srcOrd="1" destOrd="0" presId="urn:microsoft.com/office/officeart/2005/8/layout/list1"/>
    <dgm:cxn modelId="{5F366C89-F981-4492-87AA-6117629D1991}" type="presParOf" srcId="{AABF397E-54B0-4314-A06D-A21949AADF0C}" destId="{845F0DCA-9F63-46D6-AC30-24EF353A9AD3}" srcOrd="1" destOrd="0" presId="urn:microsoft.com/office/officeart/2005/8/layout/list1"/>
    <dgm:cxn modelId="{344F333B-7A45-49A1-80C3-571F84F13C75}" type="presParOf" srcId="{AABF397E-54B0-4314-A06D-A21949AADF0C}" destId="{457675C6-8DFF-446B-AA50-0FEC2D1C5DC2}" srcOrd="2" destOrd="0" presId="urn:microsoft.com/office/officeart/2005/8/layout/list1"/>
    <dgm:cxn modelId="{74E5FAEC-DB7E-43F1-828F-CA669C119E25}" type="presParOf" srcId="{AABF397E-54B0-4314-A06D-A21949AADF0C}" destId="{64BC91D3-BD67-460A-A274-E857C4184E79}" srcOrd="3" destOrd="0" presId="urn:microsoft.com/office/officeart/2005/8/layout/list1"/>
    <dgm:cxn modelId="{53FC7680-9AFD-43B8-96E7-DB8184AFE218}" type="presParOf" srcId="{AABF397E-54B0-4314-A06D-A21949AADF0C}" destId="{808EEFAB-B998-447B-90AD-B70EF86F2EBF}" srcOrd="4" destOrd="0" presId="urn:microsoft.com/office/officeart/2005/8/layout/list1"/>
    <dgm:cxn modelId="{03C7D05D-837F-4F4F-9D5C-7B029DCBF8A1}" type="presParOf" srcId="{808EEFAB-B998-447B-90AD-B70EF86F2EBF}" destId="{81C2A656-F0CD-446C-B3E9-D83A5DEA57FA}" srcOrd="0" destOrd="0" presId="urn:microsoft.com/office/officeart/2005/8/layout/list1"/>
    <dgm:cxn modelId="{A6EF3069-FC85-42ED-A370-F82F55974B10}" type="presParOf" srcId="{808EEFAB-B998-447B-90AD-B70EF86F2EBF}" destId="{952F5851-C81B-4EEF-9215-E61240BB623E}" srcOrd="1" destOrd="0" presId="urn:microsoft.com/office/officeart/2005/8/layout/list1"/>
    <dgm:cxn modelId="{72FD6705-B7C9-4803-AAB5-D70F431A0269}" type="presParOf" srcId="{AABF397E-54B0-4314-A06D-A21949AADF0C}" destId="{32F7B461-5672-4600-B54C-1DFB58D77FB7}" srcOrd="5" destOrd="0" presId="urn:microsoft.com/office/officeart/2005/8/layout/list1"/>
    <dgm:cxn modelId="{11786FC8-EB2E-44D8-8D5B-8367CDA4785A}" type="presParOf" srcId="{AABF397E-54B0-4314-A06D-A21949AADF0C}" destId="{3B9B6EAD-97AC-4B4A-8442-F0A4B9367EEC}" srcOrd="6" destOrd="0" presId="urn:microsoft.com/office/officeart/2005/8/layout/list1"/>
    <dgm:cxn modelId="{343371CE-085F-4F6C-BF95-720FA31BC594}" type="presParOf" srcId="{AABF397E-54B0-4314-A06D-A21949AADF0C}" destId="{968B4850-DEA7-4643-8A49-51FD7FF6F757}" srcOrd="7" destOrd="0" presId="urn:microsoft.com/office/officeart/2005/8/layout/list1"/>
    <dgm:cxn modelId="{4B9E6550-60E2-4B53-BDBA-7DB290F94582}" type="presParOf" srcId="{AABF397E-54B0-4314-A06D-A21949AADF0C}" destId="{5C53D830-8856-44DC-9626-5780F01B63FA}" srcOrd="8" destOrd="0" presId="urn:microsoft.com/office/officeart/2005/8/layout/list1"/>
    <dgm:cxn modelId="{124295CE-FDAC-4662-BFF1-1606B8C9E1D8}" type="presParOf" srcId="{5C53D830-8856-44DC-9626-5780F01B63FA}" destId="{E0BC6BE2-78AD-48EB-BFF7-0B381DF0051F}" srcOrd="0" destOrd="0" presId="urn:microsoft.com/office/officeart/2005/8/layout/list1"/>
    <dgm:cxn modelId="{F9467CF3-18F8-4B7B-8F3C-6EAB15DB0DAA}" type="presParOf" srcId="{5C53D830-8856-44DC-9626-5780F01B63FA}" destId="{2C36B6B5-FB4F-4C94-9FDC-9003C11F0BFF}" srcOrd="1" destOrd="0" presId="urn:microsoft.com/office/officeart/2005/8/layout/list1"/>
    <dgm:cxn modelId="{604E4765-17F8-4AA8-922B-1E40885AF3FA}" type="presParOf" srcId="{AABF397E-54B0-4314-A06D-A21949AADF0C}" destId="{01EE979B-BB4B-408E-AC2E-FEA4C6AD7C8E}" srcOrd="9" destOrd="0" presId="urn:microsoft.com/office/officeart/2005/8/layout/list1"/>
    <dgm:cxn modelId="{7EBF6032-809B-4528-A57C-64EA7D038631}" type="presParOf" srcId="{AABF397E-54B0-4314-A06D-A21949AADF0C}" destId="{9313DB68-8560-453F-9803-69D9450ECB85}" srcOrd="10" destOrd="0" presId="urn:microsoft.com/office/officeart/2005/8/layout/list1"/>
    <dgm:cxn modelId="{8E5FBD74-CCCA-425D-B2DD-A92689DFA531}" type="presParOf" srcId="{AABF397E-54B0-4314-A06D-A21949AADF0C}" destId="{C93E281B-741B-471F-A466-E10E5DC041E8}" srcOrd="11" destOrd="0" presId="urn:microsoft.com/office/officeart/2005/8/layout/list1"/>
    <dgm:cxn modelId="{BB5ADD7B-397C-4A5F-BE40-F879C025CEF6}" type="presParOf" srcId="{AABF397E-54B0-4314-A06D-A21949AADF0C}" destId="{E90BA579-A638-4ECE-84B6-668C90C5471D}" srcOrd="12" destOrd="0" presId="urn:microsoft.com/office/officeart/2005/8/layout/list1"/>
    <dgm:cxn modelId="{17FCC5FD-A762-4426-B3CF-061615855FD9}" type="presParOf" srcId="{E90BA579-A638-4ECE-84B6-668C90C5471D}" destId="{AC23E7E1-48DC-48A5-A2C4-F85772A2C036}" srcOrd="0" destOrd="0" presId="urn:microsoft.com/office/officeart/2005/8/layout/list1"/>
    <dgm:cxn modelId="{A2A98905-7054-4DB9-88D9-A56EF04EA6E8}" type="presParOf" srcId="{E90BA579-A638-4ECE-84B6-668C90C5471D}" destId="{3564DBBB-3069-487E-B66F-244213EEEC91}" srcOrd="1" destOrd="0" presId="urn:microsoft.com/office/officeart/2005/8/layout/list1"/>
    <dgm:cxn modelId="{EC3FA1D2-B4AC-461C-9DBF-78112E96CE3B}" type="presParOf" srcId="{AABF397E-54B0-4314-A06D-A21949AADF0C}" destId="{2E61BC92-539B-4674-87B0-2E463480DAF0}" srcOrd="13" destOrd="0" presId="urn:microsoft.com/office/officeart/2005/8/layout/list1"/>
    <dgm:cxn modelId="{AA95EBAE-3B14-418F-92B3-FABE8B0A1431}" type="presParOf" srcId="{AABF397E-54B0-4314-A06D-A21949AADF0C}" destId="{BCB624F3-F334-492B-A907-57E4D4C289D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558330-B85F-428E-8D4A-DE66CFBE3E05}">
      <dsp:nvSpPr>
        <dsp:cNvPr id="0" name=""/>
        <dsp:cNvSpPr/>
      </dsp:nvSpPr>
      <dsp:spPr>
        <a:xfrm>
          <a:off x="-6219506" y="-952153"/>
          <a:ext cx="7408690" cy="7408690"/>
        </a:xfrm>
        <a:prstGeom prst="blockArc">
          <a:avLst>
            <a:gd name="adj1" fmla="val 18900000"/>
            <a:gd name="adj2" fmla="val 2700000"/>
            <a:gd name="adj3" fmla="val 292"/>
          </a:avLst>
        </a:pr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130A6-C581-4AA8-A113-850CAD7ECA84}">
      <dsp:nvSpPr>
        <dsp:cNvPr id="0" name=""/>
        <dsp:cNvSpPr/>
      </dsp:nvSpPr>
      <dsp:spPr>
        <a:xfrm>
          <a:off x="386132" y="250229"/>
          <a:ext cx="7953512" cy="500238"/>
        </a:xfrm>
        <a:prstGeom prst="rect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Trabajo Intersectorial: Academia, Gobierno, Industria, Gremios</a:t>
          </a:r>
        </a:p>
      </dsp:txBody>
      <dsp:txXfrm>
        <a:off x="386132" y="250229"/>
        <a:ext cx="7953512" cy="500238"/>
      </dsp:txXfrm>
    </dsp:sp>
    <dsp:sp modelId="{28268D61-723B-45A4-941A-F8FB0221E573}">
      <dsp:nvSpPr>
        <dsp:cNvPr id="0" name=""/>
        <dsp:cNvSpPr/>
      </dsp:nvSpPr>
      <dsp:spPr>
        <a:xfrm>
          <a:off x="73483" y="187699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CD5797-0762-4F45-88A2-0B1178CFCCB8}">
      <dsp:nvSpPr>
        <dsp:cNvPr id="0" name=""/>
        <dsp:cNvSpPr/>
      </dsp:nvSpPr>
      <dsp:spPr>
        <a:xfrm>
          <a:off x="839143" y="1001027"/>
          <a:ext cx="7500501" cy="500238"/>
        </a:xfrm>
        <a:prstGeom prst="rect">
          <a:avLst/>
        </a:prstGeom>
        <a:solidFill>
          <a:schemeClr val="accent5">
            <a:shade val="50000"/>
            <a:hueOff val="95502"/>
            <a:satOff val="2559"/>
            <a:lumOff val="112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Fortalecimiento de Comités: Académico, Líderes Regionales, Interinstitucional, Comunicaciones, Financiero</a:t>
          </a:r>
        </a:p>
      </dsp:txBody>
      <dsp:txXfrm>
        <a:off x="839143" y="1001027"/>
        <a:ext cx="7500501" cy="500238"/>
      </dsp:txXfrm>
    </dsp:sp>
    <dsp:sp modelId="{5BEBA1AF-02CC-496D-B799-521F9DAD037A}">
      <dsp:nvSpPr>
        <dsp:cNvPr id="0" name=""/>
        <dsp:cNvSpPr/>
      </dsp:nvSpPr>
      <dsp:spPr>
        <a:xfrm>
          <a:off x="526494" y="938497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95502"/>
              <a:satOff val="2559"/>
              <a:lumOff val="112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06BC9B-041A-4301-8978-5D97193423E8}">
      <dsp:nvSpPr>
        <dsp:cNvPr id="0" name=""/>
        <dsp:cNvSpPr/>
      </dsp:nvSpPr>
      <dsp:spPr>
        <a:xfrm>
          <a:off x="1087390" y="1751274"/>
          <a:ext cx="7252253" cy="500238"/>
        </a:xfrm>
        <a:prstGeom prst="rect">
          <a:avLst/>
        </a:prstGeom>
        <a:solidFill>
          <a:schemeClr val="accent5">
            <a:shade val="50000"/>
            <a:hueOff val="191005"/>
            <a:satOff val="5117"/>
            <a:lumOff val="225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Educación Continuada, Investigación, publicación de artículos científicos</a:t>
          </a:r>
        </a:p>
      </dsp:txBody>
      <dsp:txXfrm>
        <a:off x="1087390" y="1751274"/>
        <a:ext cx="7252253" cy="500238"/>
      </dsp:txXfrm>
    </dsp:sp>
    <dsp:sp modelId="{DC18FB78-AE10-4127-90AD-0764F2461A20}">
      <dsp:nvSpPr>
        <dsp:cNvPr id="0" name=""/>
        <dsp:cNvSpPr/>
      </dsp:nvSpPr>
      <dsp:spPr>
        <a:xfrm>
          <a:off x="774741" y="1688744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191005"/>
              <a:satOff val="5117"/>
              <a:lumOff val="225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E2362E-A90A-440F-B0B6-879630FBF0F8}">
      <dsp:nvSpPr>
        <dsp:cNvPr id="0" name=""/>
        <dsp:cNvSpPr/>
      </dsp:nvSpPr>
      <dsp:spPr>
        <a:xfrm>
          <a:off x="1166653" y="2502072"/>
          <a:ext cx="7172990" cy="500238"/>
        </a:xfrm>
        <a:prstGeom prst="rect">
          <a:avLst/>
        </a:prstGeom>
        <a:solidFill>
          <a:schemeClr val="accent5">
            <a:shade val="50000"/>
            <a:hueOff val="286507"/>
            <a:satOff val="7676"/>
            <a:lumOff val="338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Trabajo en conjunto con instituciones y agremiaciones Internacionales</a:t>
          </a:r>
        </a:p>
      </dsp:txBody>
      <dsp:txXfrm>
        <a:off x="1166653" y="2502072"/>
        <a:ext cx="7172990" cy="500238"/>
      </dsp:txXfrm>
    </dsp:sp>
    <dsp:sp modelId="{7CEC4C44-FB0A-47B1-ADF3-10FC41D26164}">
      <dsp:nvSpPr>
        <dsp:cNvPr id="0" name=""/>
        <dsp:cNvSpPr/>
      </dsp:nvSpPr>
      <dsp:spPr>
        <a:xfrm>
          <a:off x="854005" y="2439542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286507"/>
              <a:satOff val="7676"/>
              <a:lumOff val="338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68F105-0607-4C85-888C-E14CF006E8C1}">
      <dsp:nvSpPr>
        <dsp:cNvPr id="0" name=""/>
        <dsp:cNvSpPr/>
      </dsp:nvSpPr>
      <dsp:spPr>
        <a:xfrm>
          <a:off x="1087390" y="3252870"/>
          <a:ext cx="7252253" cy="500238"/>
        </a:xfrm>
        <a:prstGeom prst="rect">
          <a:avLst/>
        </a:prstGeom>
        <a:solidFill>
          <a:schemeClr val="accent5">
            <a:shade val="50000"/>
            <a:hueOff val="286507"/>
            <a:satOff val="7676"/>
            <a:lumOff val="338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Crecimiento en número de asociados </a:t>
          </a:r>
        </a:p>
      </dsp:txBody>
      <dsp:txXfrm>
        <a:off x="1087390" y="3252870"/>
        <a:ext cx="7252253" cy="500238"/>
      </dsp:txXfrm>
    </dsp:sp>
    <dsp:sp modelId="{61DD945C-AED2-4950-BD11-8065F180908F}">
      <dsp:nvSpPr>
        <dsp:cNvPr id="0" name=""/>
        <dsp:cNvSpPr/>
      </dsp:nvSpPr>
      <dsp:spPr>
        <a:xfrm>
          <a:off x="774741" y="3190340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286507"/>
              <a:satOff val="7676"/>
              <a:lumOff val="338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5EBAE2-9244-40A5-A8F7-1588AC39083D}">
      <dsp:nvSpPr>
        <dsp:cNvPr id="0" name=""/>
        <dsp:cNvSpPr/>
      </dsp:nvSpPr>
      <dsp:spPr>
        <a:xfrm>
          <a:off x="839143" y="4003117"/>
          <a:ext cx="7500501" cy="500238"/>
        </a:xfrm>
        <a:prstGeom prst="rect">
          <a:avLst/>
        </a:prstGeom>
        <a:solidFill>
          <a:schemeClr val="accent5">
            <a:shade val="50000"/>
            <a:hueOff val="191005"/>
            <a:satOff val="5117"/>
            <a:lumOff val="225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Presencia en eventos Nacionales e Internacionales</a:t>
          </a:r>
        </a:p>
      </dsp:txBody>
      <dsp:txXfrm>
        <a:off x="839143" y="4003117"/>
        <a:ext cx="7500501" cy="500238"/>
      </dsp:txXfrm>
    </dsp:sp>
    <dsp:sp modelId="{2AD0618D-89A7-4DF7-AD37-306E18A61E0F}">
      <dsp:nvSpPr>
        <dsp:cNvPr id="0" name=""/>
        <dsp:cNvSpPr/>
      </dsp:nvSpPr>
      <dsp:spPr>
        <a:xfrm>
          <a:off x="526494" y="3940587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191005"/>
              <a:satOff val="5117"/>
              <a:lumOff val="225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D66D9F-67FE-4641-8BCD-99098F36A7F1}">
      <dsp:nvSpPr>
        <dsp:cNvPr id="0" name=""/>
        <dsp:cNvSpPr/>
      </dsp:nvSpPr>
      <dsp:spPr>
        <a:xfrm>
          <a:off x="386132" y="4753915"/>
          <a:ext cx="7953512" cy="500238"/>
        </a:xfrm>
        <a:prstGeom prst="rect">
          <a:avLst/>
        </a:prstGeom>
        <a:solidFill>
          <a:schemeClr val="accent5">
            <a:shade val="50000"/>
            <a:hueOff val="95502"/>
            <a:satOff val="2559"/>
            <a:lumOff val="112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7064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/>
            <a:t>Emisión  de comunicados y presencia en medios</a:t>
          </a:r>
        </a:p>
      </dsp:txBody>
      <dsp:txXfrm>
        <a:off x="386132" y="4753915"/>
        <a:ext cx="7953512" cy="500238"/>
      </dsp:txXfrm>
    </dsp:sp>
    <dsp:sp modelId="{B22F4772-1230-4062-9433-FFEB3074C634}">
      <dsp:nvSpPr>
        <dsp:cNvPr id="0" name=""/>
        <dsp:cNvSpPr/>
      </dsp:nvSpPr>
      <dsp:spPr>
        <a:xfrm>
          <a:off x="73483" y="4691385"/>
          <a:ext cx="625297" cy="6252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95502"/>
              <a:satOff val="2559"/>
              <a:lumOff val="112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6EE90E-224F-4226-B710-D5C358977DEF}">
      <dsp:nvSpPr>
        <dsp:cNvPr id="0" name=""/>
        <dsp:cNvSpPr/>
      </dsp:nvSpPr>
      <dsp:spPr>
        <a:xfrm>
          <a:off x="-6399710" y="-979609"/>
          <a:ext cx="7623224" cy="7623224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noFill/>
        <a:ln w="25400" cap="flat" cmpd="sng" algn="ctr">
          <a:solidFill>
            <a:srgbClr val="0097A7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59B027-50BC-41D7-AE70-68AEB24822F5}">
      <dsp:nvSpPr>
        <dsp:cNvPr id="0" name=""/>
        <dsp:cNvSpPr/>
      </dsp:nvSpPr>
      <dsp:spPr>
        <a:xfrm>
          <a:off x="397330" y="257485"/>
          <a:ext cx="7672632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57,3% de los establecimientos dieron recomendaciones</a:t>
          </a:r>
        </a:p>
      </dsp:txBody>
      <dsp:txXfrm>
        <a:off x="397330" y="257485"/>
        <a:ext cx="7672632" cy="514744"/>
      </dsp:txXfrm>
    </dsp:sp>
    <dsp:sp modelId="{984B65C8-1F13-4E3F-9121-140DB818337D}">
      <dsp:nvSpPr>
        <dsp:cNvPr id="0" name=""/>
        <dsp:cNvSpPr/>
      </dsp:nvSpPr>
      <dsp:spPr>
        <a:xfrm>
          <a:off x="75614" y="193142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0E1F8-01BA-4E14-A4C6-0FFEA3C04387}">
      <dsp:nvSpPr>
        <dsp:cNvPr id="0" name=""/>
        <dsp:cNvSpPr/>
      </dsp:nvSpPr>
      <dsp:spPr>
        <a:xfrm>
          <a:off x="863477" y="1030056"/>
          <a:ext cx="7206484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66,6% preguntaron por síntomas</a:t>
          </a:r>
        </a:p>
      </dsp:txBody>
      <dsp:txXfrm>
        <a:off x="863477" y="1030056"/>
        <a:ext cx="7206484" cy="514744"/>
      </dsp:txXfrm>
    </dsp:sp>
    <dsp:sp modelId="{5C0D5705-4545-4AC6-9699-0328DBDB7558}">
      <dsp:nvSpPr>
        <dsp:cNvPr id="0" name=""/>
        <dsp:cNvSpPr/>
      </dsp:nvSpPr>
      <dsp:spPr>
        <a:xfrm>
          <a:off x="541762" y="965713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E8C5C1-606F-4BA6-8D02-BD71BD73742D}">
      <dsp:nvSpPr>
        <dsp:cNvPr id="0" name=""/>
        <dsp:cNvSpPr/>
      </dsp:nvSpPr>
      <dsp:spPr>
        <a:xfrm>
          <a:off x="1118924" y="1802060"/>
          <a:ext cx="6951038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44,2% sugirieron test COVID-19</a:t>
          </a:r>
        </a:p>
      </dsp:txBody>
      <dsp:txXfrm>
        <a:off x="1118924" y="1802060"/>
        <a:ext cx="6951038" cy="514744"/>
      </dsp:txXfrm>
    </dsp:sp>
    <dsp:sp modelId="{FAE0C130-783F-4DBA-8AC6-054814D9BB3A}">
      <dsp:nvSpPr>
        <dsp:cNvPr id="0" name=""/>
        <dsp:cNvSpPr/>
      </dsp:nvSpPr>
      <dsp:spPr>
        <a:xfrm>
          <a:off x="797208" y="1737717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5CDE6-8EAE-4CA5-BC57-15892FF99920}">
      <dsp:nvSpPr>
        <dsp:cNvPr id="0" name=""/>
        <dsp:cNvSpPr/>
      </dsp:nvSpPr>
      <dsp:spPr>
        <a:xfrm>
          <a:off x="1200486" y="2574630"/>
          <a:ext cx="6869476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85,5% Indicaron dosis</a:t>
          </a:r>
        </a:p>
      </dsp:txBody>
      <dsp:txXfrm>
        <a:off x="1200486" y="2574630"/>
        <a:ext cx="6869476" cy="514744"/>
      </dsp:txXfrm>
    </dsp:sp>
    <dsp:sp modelId="{88CA4CC9-2219-49CF-B274-1F324FA0C8DE}">
      <dsp:nvSpPr>
        <dsp:cNvPr id="0" name=""/>
        <dsp:cNvSpPr/>
      </dsp:nvSpPr>
      <dsp:spPr>
        <a:xfrm>
          <a:off x="878770" y="2510287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57B2D3-38FE-40C3-A91F-07F995C238A7}">
      <dsp:nvSpPr>
        <dsp:cNvPr id="0" name=""/>
        <dsp:cNvSpPr/>
      </dsp:nvSpPr>
      <dsp:spPr>
        <a:xfrm>
          <a:off x="1118924" y="3347200"/>
          <a:ext cx="6951038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Los más recomendados: Azitromicina, Ivermectina, Acetaminofén, Ibuprofeno, Aspirina</a:t>
          </a:r>
        </a:p>
      </dsp:txBody>
      <dsp:txXfrm>
        <a:off x="1118924" y="3347200"/>
        <a:ext cx="6951038" cy="514744"/>
      </dsp:txXfrm>
    </dsp:sp>
    <dsp:sp modelId="{04F94349-DEDB-4A93-855B-6A598463C981}">
      <dsp:nvSpPr>
        <dsp:cNvPr id="0" name=""/>
        <dsp:cNvSpPr/>
      </dsp:nvSpPr>
      <dsp:spPr>
        <a:xfrm>
          <a:off x="797208" y="3282857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FB875-BC9C-44A8-87FA-980A8A05ED20}">
      <dsp:nvSpPr>
        <dsp:cNvPr id="0" name=""/>
        <dsp:cNvSpPr/>
      </dsp:nvSpPr>
      <dsp:spPr>
        <a:xfrm>
          <a:off x="863477" y="4119205"/>
          <a:ext cx="7206484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14,5% informaba RAM</a:t>
          </a:r>
        </a:p>
      </dsp:txBody>
      <dsp:txXfrm>
        <a:off x="863477" y="4119205"/>
        <a:ext cx="7206484" cy="514744"/>
      </dsp:txXfrm>
    </dsp:sp>
    <dsp:sp modelId="{0355E5D4-A228-4F8C-9DC4-26AAD624D2A1}">
      <dsp:nvSpPr>
        <dsp:cNvPr id="0" name=""/>
        <dsp:cNvSpPr/>
      </dsp:nvSpPr>
      <dsp:spPr>
        <a:xfrm>
          <a:off x="541762" y="4054861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D4911-2CD4-4C4F-A518-5046790B21FE}">
      <dsp:nvSpPr>
        <dsp:cNvPr id="0" name=""/>
        <dsp:cNvSpPr/>
      </dsp:nvSpPr>
      <dsp:spPr>
        <a:xfrm>
          <a:off x="397330" y="4891775"/>
          <a:ext cx="7672632" cy="514744"/>
        </a:xfrm>
        <a:prstGeom prst="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8579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9,4% reportaron posibles interacciones</a:t>
          </a:r>
        </a:p>
      </dsp:txBody>
      <dsp:txXfrm>
        <a:off x="397330" y="4891775"/>
        <a:ext cx="7672632" cy="514744"/>
      </dsp:txXfrm>
    </dsp:sp>
    <dsp:sp modelId="{8AD0047C-0AF9-4E3D-BAF3-EACF1CD98831}">
      <dsp:nvSpPr>
        <dsp:cNvPr id="0" name=""/>
        <dsp:cNvSpPr/>
      </dsp:nvSpPr>
      <dsp:spPr>
        <a:xfrm>
          <a:off x="75614" y="4827432"/>
          <a:ext cx="643431" cy="643431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7675C6-8DFF-446B-AA50-0FEC2D1C5DC2}">
      <dsp:nvSpPr>
        <dsp:cNvPr id="0" name=""/>
        <dsp:cNvSpPr/>
      </dsp:nvSpPr>
      <dsp:spPr>
        <a:xfrm>
          <a:off x="0" y="316786"/>
          <a:ext cx="11059813" cy="116865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64" tIns="291592" rIns="858364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Políticas fuertes de APS: Farmacia Comunitaria, Profesionalización de la Farmacia (Colombia: Carnet de expendedor de drogas), actividades de IVC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Formación y empoderamiento del Farmacéutico Comunitario: Conocimientos, Liderazgo y Responsabilidad en Salud Pública</a:t>
          </a:r>
        </a:p>
      </dsp:txBody>
      <dsp:txXfrm>
        <a:off x="0" y="316786"/>
        <a:ext cx="11059813" cy="1168650"/>
      </dsp:txXfrm>
    </dsp:sp>
    <dsp:sp modelId="{32E86ABB-FBC7-4444-B189-BDFDEDB25301}">
      <dsp:nvSpPr>
        <dsp:cNvPr id="0" name=""/>
        <dsp:cNvSpPr/>
      </dsp:nvSpPr>
      <dsp:spPr>
        <a:xfrm>
          <a:off x="552990" y="110146"/>
          <a:ext cx="7741869" cy="41328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624" tIns="0" rIns="292624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Promover y desarrollar la cultura del autocuidado a través de la AM responsable y prevención activa de la AP</a:t>
          </a:r>
        </a:p>
      </dsp:txBody>
      <dsp:txXfrm>
        <a:off x="573165" y="130321"/>
        <a:ext cx="7701519" cy="372930"/>
      </dsp:txXfrm>
    </dsp:sp>
    <dsp:sp modelId="{3B9B6EAD-97AC-4B4A-8442-F0A4B9367EEC}">
      <dsp:nvSpPr>
        <dsp:cNvPr id="0" name=""/>
        <dsp:cNvSpPr/>
      </dsp:nvSpPr>
      <dsp:spPr>
        <a:xfrm>
          <a:off x="0" y="1767676"/>
          <a:ext cx="11059813" cy="3528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2F5851-C81B-4EEF-9215-E61240BB623E}">
      <dsp:nvSpPr>
        <dsp:cNvPr id="0" name=""/>
        <dsp:cNvSpPr/>
      </dsp:nvSpPr>
      <dsp:spPr>
        <a:xfrm>
          <a:off x="552990" y="1561036"/>
          <a:ext cx="7741869" cy="41328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624" tIns="0" rIns="292624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Conocimiento de la problemática de los EM a nivel local; análisis y mejora desde una perspectiva de sistemas complejos</a:t>
          </a:r>
        </a:p>
      </dsp:txBody>
      <dsp:txXfrm>
        <a:off x="573165" y="1581211"/>
        <a:ext cx="7701519" cy="372930"/>
      </dsp:txXfrm>
    </dsp:sp>
    <dsp:sp modelId="{9313DB68-8560-453F-9803-69D9450ECB85}">
      <dsp:nvSpPr>
        <dsp:cNvPr id="0" name=""/>
        <dsp:cNvSpPr/>
      </dsp:nvSpPr>
      <dsp:spPr>
        <a:xfrm>
          <a:off x="0" y="2402717"/>
          <a:ext cx="11059813" cy="3528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36B6B5-FB4F-4C94-9FDC-9003C11F0BFF}">
      <dsp:nvSpPr>
        <dsp:cNvPr id="0" name=""/>
        <dsp:cNvSpPr/>
      </dsp:nvSpPr>
      <dsp:spPr>
        <a:xfrm>
          <a:off x="552990" y="2196077"/>
          <a:ext cx="7741869" cy="41328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624" tIns="0" rIns="292624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Empoderamiento de los pacientes y cuidadores</a:t>
          </a:r>
        </a:p>
      </dsp:txBody>
      <dsp:txXfrm>
        <a:off x="573165" y="2216252"/>
        <a:ext cx="7701519" cy="372930"/>
      </dsp:txXfrm>
    </dsp:sp>
    <dsp:sp modelId="{BCB624F3-F334-492B-A907-57E4D4C289D3}">
      <dsp:nvSpPr>
        <dsp:cNvPr id="0" name=""/>
        <dsp:cNvSpPr/>
      </dsp:nvSpPr>
      <dsp:spPr>
        <a:xfrm>
          <a:off x="0" y="3037757"/>
          <a:ext cx="11059813" cy="22932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7A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364" tIns="291592" rIns="858364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Ministerio de Salud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INVIMA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Secretarías de Salud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Prestadores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Agremiaciones Científicas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Agremiaciones Profesionales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Universidades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Asociaciones de Pacientes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Laboratorios Farmacéuticos</a:t>
          </a:r>
        </a:p>
      </dsp:txBody>
      <dsp:txXfrm>
        <a:off x="0" y="3037757"/>
        <a:ext cx="11059813" cy="2293200"/>
      </dsp:txXfrm>
    </dsp:sp>
    <dsp:sp modelId="{3564DBBB-3069-487E-B66F-244213EEEC91}">
      <dsp:nvSpPr>
        <dsp:cNvPr id="0" name=""/>
        <dsp:cNvSpPr/>
      </dsp:nvSpPr>
      <dsp:spPr>
        <a:xfrm>
          <a:off x="552990" y="2831116"/>
          <a:ext cx="7741869" cy="413280"/>
        </a:xfrm>
        <a:prstGeom prst="roundRect">
          <a:avLst/>
        </a:prstGeom>
        <a:solidFill>
          <a:srgbClr val="0097A7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624" tIns="0" rIns="292624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Trabajo Conjunto </a:t>
          </a:r>
        </a:p>
      </dsp:txBody>
      <dsp:txXfrm>
        <a:off x="573165" y="2851291"/>
        <a:ext cx="7701519" cy="372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F4E4C-ABDC-4A10-8D63-4E6434E77884}" type="datetimeFigureOut">
              <a:rPr lang="es-CO" smtClean="0"/>
              <a:t>19/06/2023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C8C26-9046-403B-9E89-A331B552DC6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609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1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1" name="Google Shape;501;p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83e28b56de_1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83e28b56de_1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653D97-B16A-AB81-0D10-6EC51D503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A13F01D-3C57-75E3-F5EB-9A5C7E46C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295E96-F45D-954D-3F6D-3370485D6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CACA12-A9EB-A09A-3717-920E84B16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3E7490-03D9-E8CE-8989-04D7AE08D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984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09E601-F250-4B60-9130-5320B16A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F945C4-39E0-18C9-F25F-C409F3F91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D02200-A2B8-0CDD-8563-FD8D8E3BE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43752A-3ECA-B774-B273-6F95453A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88867FB-A171-C905-D348-7009205ED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4270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CED3C81-0D63-0CCC-7299-384C480F7E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9996E24-5224-D243-0AC1-90C37F0E3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85DC89-4375-1421-652B-9B0B1CF4E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7A7CB2-CA84-FB77-AF2B-6EDBF4A63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604BE5-2865-9260-3B16-0CDB1564B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228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2400"/>
              <a:buFont typeface="Montserrat"/>
              <a:buNone/>
              <a:defRPr sz="3200">
                <a:solidFill>
                  <a:srgbClr val="BF9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17" name="Google Shape;17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0"/>
            <a:ext cx="12192001" cy="6854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7110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B4AE35-DD6A-FF9C-EFDC-61D729DB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6EF538-A1C4-7C94-4073-56BC41AAD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FD3053-EB24-220D-EA65-9CD34C74F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B10E57-2CB6-63EA-F356-0C0D16225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FECC17-1871-8899-CD03-BC92C96F7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0294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B61A97-01F1-3C32-2B26-C000D1A8E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A541372-E29A-9303-ED68-301C455A9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84F0D7-14A4-6E17-3DC1-91FD74AF4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90E875-D672-6DAF-F63F-C703F67B3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2AD43D-5AF2-F48E-D7FB-5F9BF75EC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023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3DB77-9575-F478-96F7-3ACDF6FCE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93ECAE9-3EB9-F199-9057-2A6C078C7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D4298A9-E65C-DF86-DD52-B2CAFFE040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43023D-75C1-9F26-AD3F-5B0D6AB75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098711C-B912-B54C-0CC0-B10CA78E7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8D8F74-89CA-89DC-0C5F-C1BA8AC5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5177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8DDE59-25FB-E9DB-4A0E-95239258A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F421E50-E92E-4123-241D-F0FA53E46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E153629-2162-08EF-C0A0-7A957BDE9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383005C-AB96-6A07-409C-99AADC8E55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F7C9F1F-4F05-5868-0DDE-7B13DA071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0620AF0-9861-FABC-EC0B-3BC48A1E7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96ECAB7-21B1-24B9-AB52-4FB247273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63C9961-CE84-2F22-80B9-5EBB344E4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7729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BEF3A3-74C7-0ACE-E2BF-5DD572C70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DD4E292-94CE-EA44-E2CE-EF600A69D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1B22DDC-1205-E4C8-8B51-E6173A62F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8112009-5CBA-E67F-8B84-4C75CBF4F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812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3815BC-03C0-098E-47A7-FB03C164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B6C2B17-077D-F8FB-170E-324246763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814F038-1EDE-367C-8E5A-22D142B7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4506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70E086-4312-192F-7AE6-F4A93654B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E4FFBC-7D5A-29EC-ACE2-58F0B8E2A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5360789-2DB0-CCA0-396A-0D681221E6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F5E5B7-CA32-6FEF-457B-7C5A377CB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C9627B1-1B2A-E8C2-6909-659163740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921477-1DF6-C803-11DD-28DF7EAB1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87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BE30C0-B6FE-2C76-BC64-431C53727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6A5E3BD-308E-575C-98CF-3D54BE027E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F13570A-38BE-BDD1-EB65-E3D94A282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D96355-0CD6-FCBB-9F1C-BBC5F0639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3387983-8303-05BA-9001-4DDBDDE3C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489F446-ECBB-689E-4B52-B762C8C04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681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5EA0372-C744-493F-8230-6E0EB7890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0A1C76-CE77-651D-831D-AF29124462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9FE6C5-E98C-7AAE-0EA4-775A757B06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5F9C3-4D45-473D-892E-47C3F2F39319}" type="datetimeFigureOut">
              <a:rPr lang="es-ES" smtClean="0"/>
              <a:t>19/06/2023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9C1D0DA-56DC-864D-D851-F5E5E0722A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28C7EC-A38D-D107-2B9E-8E37764EB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BDCAD-1C2C-455B-9DC6-2532EC4FD60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553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practifinanzas.com/2017/05/responsabilidades-riesgos-aval/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hyperlink" Target="https://mismediasmentiras.blogspot.com/2015/08/el-ghosting-o-lo-que-siempre-ha-sido.html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3.jpeg"/><Relationship Id="rId7" Type="http://schemas.openxmlformats.org/officeDocument/2006/relationships/diagramData" Target="../diagrams/data3.xml"/><Relationship Id="rId12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diagramDrawing" Target="../diagrams/drawing3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4.png"/><Relationship Id="rId9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3.jpeg"/><Relationship Id="rId7" Type="http://schemas.openxmlformats.org/officeDocument/2006/relationships/diagramData" Target="../diagrams/data1.xml"/><Relationship Id="rId12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diagramDrawing" Target="../diagrams/drawing1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4.png"/><Relationship Id="rId9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e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C0C555-870D-97B3-6AC7-F7EEF10F48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4057" y="2137901"/>
            <a:ext cx="9737235" cy="1313255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SEMINARIO IBEROAMERICANO SOBRE FARMACOVIGILANCIA Y FARMACOEPIDEMIOLOGIA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77943D0-D874-0F68-0EBA-094B828319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6161" y="3565314"/>
            <a:ext cx="9144000" cy="1313255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Patricia Zuluaga Arias</a:t>
            </a:r>
          </a:p>
          <a:p>
            <a:pPr algn="r"/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Presidente</a:t>
            </a:r>
          </a:p>
          <a:p>
            <a:pPr algn="r"/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 Asociación Colombiana de Farmacovigilancia</a:t>
            </a:r>
          </a:p>
          <a:p>
            <a:pPr algn="r"/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 20 de Junio de 2023</a:t>
            </a:r>
          </a:p>
        </p:txBody>
      </p:sp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2034234"/>
            <a:ext cx="1607586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21" y="2316163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 descr="Logotipo&#10;&#10;Descripción generada automáticamente">
            <a:extLst>
              <a:ext uri="{FF2B5EF4-FFF2-40B4-BE49-F238E27FC236}">
                <a16:creationId xmlns:a16="http://schemas.microsoft.com/office/drawing/2014/main" id="{AC8DD8CE-4855-ECE3-5AD4-343F0A9133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93" y="295559"/>
            <a:ext cx="2066944" cy="936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405" y="109061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7CAE074C-17F0-5C22-52C2-BA4A2A76A455}"/>
              </a:ext>
            </a:extLst>
          </p:cNvPr>
          <p:cNvCxnSpPr/>
          <p:nvPr/>
        </p:nvCxnSpPr>
        <p:spPr>
          <a:xfrm flipV="1">
            <a:off x="1123950" y="108775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Imagen 1095404689">
            <a:extLst>
              <a:ext uri="{FF2B5EF4-FFF2-40B4-BE49-F238E27FC236}">
                <a16:creationId xmlns:a16="http://schemas.microsoft.com/office/drawing/2014/main" id="{CF49824E-1792-E75D-A590-CE2AE33F7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16220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7">
            <a:extLst>
              <a:ext uri="{FF2B5EF4-FFF2-40B4-BE49-F238E27FC236}">
                <a16:creationId xmlns:a16="http://schemas.microsoft.com/office/drawing/2014/main" id="{DE3F1F62-C273-80AC-2DB9-24B1E98B8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75957CE1-F850-460E-8FB9-68B3A0526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5313" y="1524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4BA3E867-36C5-E77D-5EE1-9593DDAF1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6675" y="5623106"/>
            <a:ext cx="17621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Subtítulo 2">
            <a:extLst>
              <a:ext uri="{FF2B5EF4-FFF2-40B4-BE49-F238E27FC236}">
                <a16:creationId xmlns:a16="http://schemas.microsoft.com/office/drawing/2014/main" id="{5D6D30CF-9CB5-8AFD-12E8-A1CFC8F196F4}"/>
              </a:ext>
            </a:extLst>
          </p:cNvPr>
          <p:cNvSpPr txBox="1">
            <a:spLocks/>
          </p:cNvSpPr>
          <p:nvPr/>
        </p:nvSpPr>
        <p:spPr>
          <a:xfrm>
            <a:off x="4562146" y="3983462"/>
            <a:ext cx="6643395" cy="7156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E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810A68CE-DA79-FF7E-EB97-118C2332E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853" y="6023216"/>
            <a:ext cx="3652125" cy="44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0BCE1FA5-2CCB-701E-EFE0-E17A582A91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623" y="15679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59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6737572A-205A-329D-DEAD-E3855A1859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14" t="22100" r="33024" b="34481"/>
          <a:stretch/>
        </p:blipFill>
        <p:spPr>
          <a:xfrm>
            <a:off x="1026942" y="869907"/>
            <a:ext cx="9706707" cy="4865582"/>
          </a:xfrm>
          <a:prstGeom prst="rect">
            <a:avLst/>
          </a:prstGeom>
        </p:spPr>
      </p:pic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1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7B38030-53AA-E6F6-A37E-D0F8C35A1B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9548" y="840390"/>
            <a:ext cx="11345363" cy="531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241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Un dibujo de un personaje animado&#10;&#10;Descripción generada automáticamente con confianza baja">
            <a:extLst>
              <a:ext uri="{FF2B5EF4-FFF2-40B4-BE49-F238E27FC236}">
                <a16:creationId xmlns:a16="http://schemas.microsoft.com/office/drawing/2014/main" id="{514DB1A3-5DA9-7CFA-1D2A-65D5F646D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89075" y="1165602"/>
            <a:ext cx="11213849" cy="4672437"/>
          </a:xfrm>
          <a:prstGeom prst="rect">
            <a:avLst/>
          </a:prstGeom>
        </p:spPr>
      </p:pic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74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651E646A-F887-1701-E307-30F54F87CD75}"/>
              </a:ext>
            </a:extLst>
          </p:cNvPr>
          <p:cNvSpPr/>
          <p:nvPr/>
        </p:nvSpPr>
        <p:spPr>
          <a:xfrm>
            <a:off x="1115759" y="843293"/>
            <a:ext cx="966634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s-ES" sz="5400" b="1" kern="0" dirty="0">
                <a:ln w="13462">
                  <a:solidFill>
                    <a:srgbClr val="FFFFFF"/>
                  </a:solidFill>
                  <a:prstDash val="solid"/>
                </a:ln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0097A7"/>
                  </a:outerShdw>
                </a:effectLst>
                <a:latin typeface="Arial"/>
                <a:cs typeface="Arial"/>
                <a:sym typeface="Arial"/>
              </a:rPr>
              <a:t>Medicamentos de venta libre, NO de prescripción médica</a:t>
            </a:r>
          </a:p>
        </p:txBody>
      </p:sp>
      <p:pic>
        <p:nvPicPr>
          <p:cNvPr id="20" name="Imagen 19" descr="Imagen que contiene Texto&#10;&#10;Descripción generada automáticamente">
            <a:extLst>
              <a:ext uri="{FF2B5EF4-FFF2-40B4-BE49-F238E27FC236}">
                <a16:creationId xmlns:a16="http://schemas.microsoft.com/office/drawing/2014/main" id="{12EAF090-892E-BD8A-0A7B-8C580C5729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875840" y="3516643"/>
            <a:ext cx="4440319" cy="249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0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66FD592E-30CC-EBB2-1EA0-C6051CDD5F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14" t="22100" r="33024" b="34481"/>
          <a:stretch/>
        </p:blipFill>
        <p:spPr>
          <a:xfrm>
            <a:off x="632643" y="2354870"/>
            <a:ext cx="3641897" cy="1825537"/>
          </a:xfrm>
          <a:prstGeom prst="rect">
            <a:avLst/>
          </a:prstGeom>
        </p:spPr>
      </p:pic>
      <p:graphicFrame>
        <p:nvGraphicFramePr>
          <p:cNvPr id="20" name="Diagrama 19">
            <a:extLst>
              <a:ext uri="{FF2B5EF4-FFF2-40B4-BE49-F238E27FC236}">
                <a16:creationId xmlns:a16="http://schemas.microsoft.com/office/drawing/2014/main" id="{445E070C-A243-2A9C-8D6A-700EA37F86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2364594"/>
              </p:ext>
            </p:extLst>
          </p:nvPr>
        </p:nvGraphicFramePr>
        <p:xfrm>
          <a:off x="3538350" y="182880"/>
          <a:ext cx="8145577" cy="5664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A583BB1F-3F91-2DAA-1C58-2C250BD6F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982" y="546772"/>
            <a:ext cx="9951641" cy="5708268"/>
          </a:xfrm>
          <a:prstGeom prst="rect">
            <a:avLst/>
          </a:prstGeom>
        </p:spPr>
      </p:pic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26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AEA1EB2E-1306-65E2-1F71-10DEBF46CC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1352912"/>
              </p:ext>
            </p:extLst>
          </p:nvPr>
        </p:nvGraphicFramePr>
        <p:xfrm>
          <a:off x="852828" y="861154"/>
          <a:ext cx="11059814" cy="5441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43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id="{A8961D99-E5E3-8B59-18A1-1540811B811D}"/>
              </a:ext>
            </a:extLst>
          </p:cNvPr>
          <p:cNvSpPr txBox="1">
            <a:spLocks/>
          </p:cNvSpPr>
          <p:nvPr/>
        </p:nvSpPr>
        <p:spPr>
          <a:xfrm>
            <a:off x="666976" y="858128"/>
            <a:ext cx="10858048" cy="4895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2400"/>
              <a:buFont typeface="Montserrat"/>
              <a:buNone/>
              <a:defRPr sz="2400" b="0" i="0" u="none" strike="noStrike" cap="none">
                <a:solidFill>
                  <a:srgbClr val="BF9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2400"/>
              <a:buFont typeface="Montserrat"/>
              <a:buNone/>
              <a:tabLst/>
              <a:defRPr/>
            </a:pPr>
            <a:r>
              <a:rPr kumimoji="0" lang="es-CO" sz="32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La </a:t>
            </a:r>
            <a:r>
              <a:rPr kumimoji="0" lang="es-CO" sz="3200" b="0" i="0" u="none" strike="noStrike" kern="0" cap="none" spc="0" normalizeH="0" baseline="0" noProof="0" dirty="0" err="1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autoprescripción</a:t>
            </a:r>
            <a:r>
              <a:rPr kumimoji="0" lang="es-CO" sz="32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 y la automedicación deben verse en Colombia, LATAM y el mundo desde una </a:t>
            </a:r>
            <a:r>
              <a:rPr kumimoji="0" lang="es-CO" sz="3200" b="1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perspectiva de sistemas complejos</a:t>
            </a:r>
            <a:r>
              <a:rPr kumimoji="0" lang="es-CO" sz="32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, donde múltiples actores, en múltiples escenarios, interactúan de diversas formas.</a:t>
            </a:r>
            <a:br>
              <a:rPr kumimoji="0" lang="es-CO" sz="32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</a:br>
            <a:br>
              <a:rPr kumimoji="0" lang="es-CO" sz="32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</a:br>
            <a:r>
              <a:rPr kumimoji="0" lang="es-CO" sz="32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Seguramente no existe una única respuesta pero hay varios escenarios a los cuales apostar…</a:t>
            </a:r>
          </a:p>
        </p:txBody>
      </p:sp>
    </p:spTree>
    <p:extLst>
      <p:ext uri="{BB962C8B-B14F-4D97-AF65-F5344CB8AC3E}">
        <p14:creationId xmlns:p14="http://schemas.microsoft.com/office/powerpoint/2010/main" val="2391269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2648F992-0488-E7B0-11FD-680CD39605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5364" y="600513"/>
            <a:ext cx="10315749" cy="598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7654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702F21A-F984-4504-1BBE-7A244C0CF0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67" t="18703" r="38296" b="42037"/>
          <a:stretch/>
        </p:blipFill>
        <p:spPr>
          <a:xfrm>
            <a:off x="1793928" y="95555"/>
            <a:ext cx="9326880" cy="597371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E0BFA6D-1A3B-DF8B-DD97-BCFB19E062A4}"/>
              </a:ext>
            </a:extLst>
          </p:cNvPr>
          <p:cNvSpPr/>
          <p:nvPr/>
        </p:nvSpPr>
        <p:spPr>
          <a:xfrm>
            <a:off x="499701" y="590844"/>
            <a:ext cx="245887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5000" b="1" dirty="0">
                <a:ln/>
                <a:solidFill>
                  <a:schemeClr val="accent3"/>
                </a:solidFill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2102694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DDEDA88E-2D71-0BC7-F7C2-7A33546A65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9915186"/>
              </p:ext>
            </p:extLst>
          </p:nvPr>
        </p:nvGraphicFramePr>
        <p:xfrm>
          <a:off x="3381362" y="508396"/>
          <a:ext cx="8413128" cy="5504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" name="Imagen 19" descr="Logotipo&#10;&#10;Descripción generada automáticamente">
            <a:extLst>
              <a:ext uri="{FF2B5EF4-FFF2-40B4-BE49-F238E27FC236}">
                <a16:creationId xmlns:a16="http://schemas.microsoft.com/office/drawing/2014/main" id="{0AD3BF7B-F013-9862-B57E-ACC903EF63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85" y="2296876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3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 descr="Diagrama&#10;&#10;Descripción generada automáticamente">
            <a:extLst>
              <a:ext uri="{FF2B5EF4-FFF2-40B4-BE49-F238E27FC236}">
                <a16:creationId xmlns:a16="http://schemas.microsoft.com/office/drawing/2014/main" id="{CB947E79-D4EA-FD2F-2C79-B4594E55C3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6921" y="369635"/>
            <a:ext cx="4565658" cy="5908498"/>
          </a:xfrm>
          <a:prstGeom prst="rect">
            <a:avLst/>
          </a:prstGeom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29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 descr="Escala de tiempo&#10;&#10;Descripción generada automáticamente con confianza media">
            <a:extLst>
              <a:ext uri="{FF2B5EF4-FFF2-40B4-BE49-F238E27FC236}">
                <a16:creationId xmlns:a16="http://schemas.microsoft.com/office/drawing/2014/main" id="{BB6FF0E5-3818-17CD-02AD-90CC163E80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3FDA8F-CACD-B095-C27C-8A6639DCF35E}"/>
              </a:ext>
            </a:extLst>
          </p:cNvPr>
          <p:cNvSpPr txBox="1"/>
          <p:nvPr/>
        </p:nvSpPr>
        <p:spPr>
          <a:xfrm>
            <a:off x="1335129" y="2766869"/>
            <a:ext cx="95217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kern="0" dirty="0">
                <a:solidFill>
                  <a:srgbClr val="BF9000"/>
                </a:solidFill>
                <a:latin typeface="Montserrat"/>
                <a:sym typeface="Montserrat"/>
              </a:rPr>
              <a:t>Contribución de la ACFV a las  Buenas Prácticas de Farmacovigilancia</a:t>
            </a:r>
            <a:endParaRPr lang="es-CO" sz="3600" b="1" dirty="0"/>
          </a:p>
        </p:txBody>
      </p:sp>
    </p:spTree>
    <p:extLst>
      <p:ext uri="{BB962C8B-B14F-4D97-AF65-F5344CB8AC3E}">
        <p14:creationId xmlns:p14="http://schemas.microsoft.com/office/powerpoint/2010/main" val="962378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1BEC122-DA47-9718-F3B9-7344E51C12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542" y="98475"/>
            <a:ext cx="4932422" cy="3207434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E5A348E-A095-9380-D73B-B9E9E123B61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423" t="10237" r="23269" b="8698"/>
          <a:stretch/>
        </p:blipFill>
        <p:spPr>
          <a:xfrm>
            <a:off x="755345" y="593142"/>
            <a:ext cx="4625568" cy="338801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CE497F5D-2B89-2BFB-BFAB-EC926FA5C8B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86433" y="1072610"/>
            <a:ext cx="5595907" cy="314769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9F3E49A-6DDB-0F31-E1E1-AA4AD607D14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1000" t="13931" r="21077" b="11127"/>
          <a:stretch/>
        </p:blipFill>
        <p:spPr>
          <a:xfrm>
            <a:off x="400464" y="1909634"/>
            <a:ext cx="5695536" cy="4143045"/>
          </a:xfrm>
          <a:prstGeom prst="rect">
            <a:avLst/>
          </a:prstGeom>
        </p:spPr>
      </p:pic>
      <p:pic>
        <p:nvPicPr>
          <p:cNvPr id="25" name="Imagen 24" descr="Una captura de pantalla de un celular con letras&#10;&#10;Descripción generada automáticamente">
            <a:extLst>
              <a:ext uri="{FF2B5EF4-FFF2-40B4-BE49-F238E27FC236}">
                <a16:creationId xmlns:a16="http://schemas.microsoft.com/office/drawing/2014/main" id="{40451F37-E18B-6ECF-04A0-D223F424A99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6626" y="98475"/>
            <a:ext cx="5990749" cy="5405715"/>
          </a:xfrm>
          <a:prstGeom prst="rect">
            <a:avLst/>
          </a:prstGeom>
        </p:spPr>
      </p:pic>
      <p:pic>
        <p:nvPicPr>
          <p:cNvPr id="26" name="Imagen 25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440B6246-167D-4073-08B8-CF292D84C14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60092" y="1072610"/>
            <a:ext cx="4814722" cy="481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2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Google Shape;503;p1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09044" y="5842850"/>
            <a:ext cx="2782957" cy="993351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199"/>
          <p:cNvSpPr txBox="1"/>
          <p:nvPr/>
        </p:nvSpPr>
        <p:spPr>
          <a:xfrm>
            <a:off x="460111" y="1046423"/>
            <a:ext cx="10881360" cy="125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0839" indent="-450839" algn="just">
              <a:lnSpc>
                <a:spcPct val="90000"/>
              </a:lnSpc>
              <a:buClr>
                <a:schemeClr val="dk1"/>
              </a:buClr>
              <a:buSzPts val="1683"/>
              <a:buFont typeface="Noto Sans Symbols"/>
              <a:buChar char="▪"/>
            </a:pPr>
            <a:r>
              <a:rPr lang="es-CO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realizaron dos guías de FV en el contexto de COVID-19 y sus respectivas traducciones al inglés.</a:t>
            </a:r>
            <a:endParaRPr sz="1400" dirty="0"/>
          </a:p>
        </p:txBody>
      </p:sp>
      <p:sp>
        <p:nvSpPr>
          <p:cNvPr id="505" name="Google Shape;505;p199"/>
          <p:cNvSpPr txBox="1">
            <a:spLocks noGrp="1"/>
          </p:cNvSpPr>
          <p:nvPr>
            <p:ph type="title"/>
          </p:nvPr>
        </p:nvSpPr>
        <p:spPr>
          <a:xfrm>
            <a:off x="69693" y="-8601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lnSpc>
                <a:spcPct val="90000"/>
              </a:lnSpc>
              <a:buClr>
                <a:srgbClr val="FF0000"/>
              </a:buClr>
              <a:buSzPts val="6600"/>
            </a:pPr>
            <a:r>
              <a:rPr lang="es-CO" sz="6600" b="1" dirty="0">
                <a:solidFill>
                  <a:srgbClr val="BF9000"/>
                </a:solidFill>
                <a:latin typeface="Calibri"/>
                <a:ea typeface="Calibri"/>
                <a:cs typeface="Calibri"/>
                <a:sym typeface="Calibri"/>
              </a:rPr>
              <a:t>Guías</a:t>
            </a:r>
            <a:endParaRPr sz="6600" dirty="0">
              <a:solidFill>
                <a:srgbClr val="FF0000"/>
              </a:solidFill>
            </a:endParaRPr>
          </a:p>
        </p:txBody>
      </p:sp>
      <p:pic>
        <p:nvPicPr>
          <p:cNvPr id="506" name="Google Shape;506;p199"/>
          <p:cNvPicPr preferRelativeResize="0"/>
          <p:nvPr/>
        </p:nvPicPr>
        <p:blipFill rotWithShape="1">
          <a:blip r:embed="rId4">
            <a:alphaModFix/>
          </a:blip>
          <a:srcRect l="22615" t="27066" r="58000" b="27374"/>
          <a:stretch/>
        </p:blipFill>
        <p:spPr>
          <a:xfrm>
            <a:off x="271871" y="2162158"/>
            <a:ext cx="2672100" cy="3530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199"/>
          <p:cNvPicPr preferRelativeResize="0"/>
          <p:nvPr/>
        </p:nvPicPr>
        <p:blipFill rotWithShape="1">
          <a:blip r:embed="rId5">
            <a:alphaModFix/>
          </a:blip>
          <a:srcRect l="22614" t="27271" r="57539" b="30862"/>
          <a:stretch/>
        </p:blipFill>
        <p:spPr>
          <a:xfrm>
            <a:off x="3068848" y="3327010"/>
            <a:ext cx="2977109" cy="3530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199"/>
          <p:cNvPicPr preferRelativeResize="0"/>
          <p:nvPr/>
        </p:nvPicPr>
        <p:blipFill rotWithShape="1">
          <a:blip r:embed="rId6">
            <a:alphaModFix/>
          </a:blip>
          <a:srcRect l="22962" t="27887" r="57652" b="28193"/>
          <a:stretch/>
        </p:blipFill>
        <p:spPr>
          <a:xfrm>
            <a:off x="6146045" y="2162157"/>
            <a:ext cx="2720515" cy="3465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199"/>
          <p:cNvPicPr preferRelativeResize="0"/>
          <p:nvPr/>
        </p:nvPicPr>
        <p:blipFill rotWithShape="1">
          <a:blip r:embed="rId7">
            <a:alphaModFix/>
          </a:blip>
          <a:srcRect l="22846" t="27887" r="57538" b="27784"/>
          <a:stretch/>
        </p:blipFill>
        <p:spPr>
          <a:xfrm>
            <a:off x="9026487" y="3039136"/>
            <a:ext cx="3005587" cy="3818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FE828F9-E119-4105-86B3-2881F23ADE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79" t="20766" r="58739" b="29636"/>
          <a:stretch/>
        </p:blipFill>
        <p:spPr>
          <a:xfrm>
            <a:off x="3601251" y="399571"/>
            <a:ext cx="4989499" cy="585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4" descr="Logotipo&#10;&#10;Descripción generada automáticamente">
            <a:extLst>
              <a:ext uri="{FF2B5EF4-FFF2-40B4-BE49-F238E27FC236}">
                <a16:creationId xmlns:a16="http://schemas.microsoft.com/office/drawing/2014/main" id="{A2AC5D47-EE76-981D-9D91-6B244BBA0C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5154C47D-0CF1-0A84-2BE1-F263130DDA4E}"/>
              </a:ext>
            </a:extLst>
          </p:cNvPr>
          <p:cNvSpPr txBox="1">
            <a:spLocks/>
          </p:cNvSpPr>
          <p:nvPr/>
        </p:nvSpPr>
        <p:spPr>
          <a:xfrm>
            <a:off x="4111625" y="1555994"/>
            <a:ext cx="7804760" cy="4670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2400"/>
              <a:buFont typeface="Montserrat"/>
              <a:buNone/>
              <a:defRPr sz="2400" b="0" i="0" u="none" strike="noStrike" cap="none">
                <a:solidFill>
                  <a:srgbClr val="BF9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2400"/>
              <a:buFont typeface="Montserrat"/>
              <a:buNone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En todos los escenarios posibles la </a:t>
            </a: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ACFV</a:t>
            </a: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rgbClr val="BF9000"/>
                </a:solidFill>
                <a:effectLst/>
                <a:uLnTx/>
                <a:uFillTx/>
                <a:latin typeface="Montserrat"/>
                <a:sym typeface="Montserrat"/>
              </a:rPr>
              <a:t> espera servir como ente facilitador en la construcción de Políticas de Salud Pública que favorezcan a los pacientes, cuidadores y demás actores, mediante el Uso Racional y Seguro de los Medicamentos en Colombia y en la región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5FCA212F-C8EE-26BA-6803-B073E48FB8C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8591" t="27328"/>
          <a:stretch/>
        </p:blipFill>
        <p:spPr>
          <a:xfrm>
            <a:off x="710257" y="1130402"/>
            <a:ext cx="3113072" cy="309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78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CE3222B-822C-00EA-5D74-FC4FF17732CE}"/>
              </a:ext>
            </a:extLst>
          </p:cNvPr>
          <p:cNvSpPr/>
          <p:nvPr/>
        </p:nvSpPr>
        <p:spPr>
          <a:xfrm>
            <a:off x="104188" y="1823821"/>
            <a:ext cx="1246881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4884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</a:rPr>
              <a:t>Durante la pandemia una de las preocupaciones fue la automedicación irresponsable y la </a:t>
            </a:r>
            <a:r>
              <a:rPr kumimoji="0" lang="es-ES" sz="5400" b="1" i="0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4884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</a:rPr>
              <a:t>autoprescripción</a:t>
            </a:r>
            <a:endParaRPr kumimoji="0" lang="es-ES" sz="5400" b="1" i="0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004884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5071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ciación Colombiana de Farmacovigilancia – Seguridad del paciente y el  uso adecuado de medicamentos a través del estudio, desarrollo e  implementación de la Farmacovigilancia">
            <a:extLst>
              <a:ext uri="{FF2B5EF4-FFF2-40B4-BE49-F238E27FC236}">
                <a16:creationId xmlns:a16="http://schemas.microsoft.com/office/drawing/2014/main" id="{FFB31B68-96A6-73B8-1229-25D05F7A8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2" y="5662283"/>
            <a:ext cx="494616" cy="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" y="5662283"/>
            <a:ext cx="590384" cy="393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D5C393E-03BA-1067-50BF-E7595C66C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" y="204153"/>
            <a:ext cx="1319530" cy="59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Foto gratuita cápsulas de medicina salud global con remix digital de patrón geométrico">
            <a:extLst>
              <a:ext uri="{FF2B5EF4-FFF2-40B4-BE49-F238E27FC236}">
                <a16:creationId xmlns:a16="http://schemas.microsoft.com/office/drawing/2014/main" id="{EFFA9645-0474-FCA5-9B4E-161B3E315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30" y="9991725"/>
            <a:ext cx="1074420" cy="71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FBC673-2335-DDC8-A97E-2480FF945282}"/>
              </a:ext>
            </a:extLst>
          </p:cNvPr>
          <p:cNvCxnSpPr/>
          <p:nvPr/>
        </p:nvCxnSpPr>
        <p:spPr>
          <a:xfrm flipV="1">
            <a:off x="1057275" y="9963150"/>
            <a:ext cx="536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n 1095404689">
            <a:extLst>
              <a:ext uri="{FF2B5EF4-FFF2-40B4-BE49-F238E27FC236}">
                <a16:creationId xmlns:a16="http://schemas.microsoft.com/office/drawing/2014/main" id="{164ADEE6-7C0C-4686-DD3B-560C698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707688"/>
            <a:ext cx="19526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>
            <a:extLst>
              <a:ext uri="{FF2B5EF4-FFF2-40B4-BE49-F238E27FC236}">
                <a16:creationId xmlns:a16="http://schemas.microsoft.com/office/drawing/2014/main" id="{8F1A4057-1652-4D46-4CF1-057E45D58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21E725B-0414-07B0-0B98-FE0A72D7A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9322" y="317436"/>
            <a:ext cx="9381316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altLang="es-E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8AEA6A7D-ABF1-7FA3-A190-3C6884F6E0C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58267" y="5878023"/>
            <a:ext cx="14307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0338" algn="ctr"/>
                <a:tab pos="5400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endParaRPr kumimoji="0" lang="es-ES" alt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0338" algn="ctr"/>
                <a:tab pos="5400675" algn="r"/>
              </a:tabLst>
            </a:pPr>
            <a:r>
              <a:rPr kumimoji="0" lang="es-ES" alt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el apoyo de: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A746ACE-7B42-E677-5188-28CCDA044655}"/>
              </a:ext>
            </a:extLst>
          </p:cNvPr>
          <p:cNvCxnSpPr>
            <a:cxnSpLocks/>
          </p:cNvCxnSpPr>
          <p:nvPr/>
        </p:nvCxnSpPr>
        <p:spPr>
          <a:xfrm>
            <a:off x="632281" y="856045"/>
            <a:ext cx="0" cy="469566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E560568-5BDF-12B8-90E6-2359E9F77759}"/>
              </a:ext>
            </a:extLst>
          </p:cNvPr>
          <p:cNvCxnSpPr/>
          <p:nvPr/>
        </p:nvCxnSpPr>
        <p:spPr>
          <a:xfrm>
            <a:off x="876770" y="6423201"/>
            <a:ext cx="833254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2">
            <a:extLst>
              <a:ext uri="{FF2B5EF4-FFF2-40B4-BE49-F238E27FC236}">
                <a16:creationId xmlns:a16="http://schemas.microsoft.com/office/drawing/2014/main" id="{1CCA0C1A-546F-F16A-B235-784FDFC2F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256" y="6255041"/>
            <a:ext cx="2815317" cy="3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795FD72C-D09B-EDD1-7D09-E9C824B344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56" y="48767"/>
            <a:ext cx="1883309" cy="1570901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0A9076C5-2248-B9F2-B4DB-D5086D130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458" y="3779901"/>
            <a:ext cx="1810117" cy="12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B531B9D-56AD-E77E-EC72-2BEEF995BA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3369" y="3779901"/>
            <a:ext cx="2619375" cy="1743075"/>
          </a:xfrm>
          <a:prstGeom prst="rect">
            <a:avLst/>
          </a:prstGeom>
        </p:spPr>
      </p:pic>
      <p:pic>
        <p:nvPicPr>
          <p:cNvPr id="23" name="Imagen 22" descr="Logotipo&#10;&#10;Descripción generada automáticamente">
            <a:extLst>
              <a:ext uri="{FF2B5EF4-FFF2-40B4-BE49-F238E27FC236}">
                <a16:creationId xmlns:a16="http://schemas.microsoft.com/office/drawing/2014/main" id="{C5D22FE5-40F1-2A6C-774C-085910324C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21" y="1159135"/>
            <a:ext cx="2960223" cy="2469174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D272C5D1-3C96-745A-66E2-52D60A2FCF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608" y="4389500"/>
            <a:ext cx="2416933" cy="63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17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480</Words>
  <Application>Microsoft Office PowerPoint</Application>
  <PresentationFormat>Panorámica</PresentationFormat>
  <Paragraphs>93</Paragraphs>
  <Slides>21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Montserrat</vt:lpstr>
      <vt:lpstr>Noto Sans Symbols</vt:lpstr>
      <vt:lpstr>Tema de Office</vt:lpstr>
      <vt:lpstr>II SEMINARIO IBEROAMERICANO SOBRE FARMACOVIGILANCIA Y FARMACOEPIDEMIOLOGIA</vt:lpstr>
      <vt:lpstr>Presentación de PowerPoint</vt:lpstr>
      <vt:lpstr>Presentación de PowerPoint</vt:lpstr>
      <vt:lpstr>Presentación de PowerPoint</vt:lpstr>
      <vt:lpstr>Guías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 SEMINARIO IBEROAMERICANO SOBRE FARMACOVIGILANCIA Y FARMACOEPIDEMIOLOGIA</dc:title>
  <dc:creator>Holman Jiménez</dc:creator>
  <cp:lastModifiedBy>Patricia Zuluaga Arias</cp:lastModifiedBy>
  <cp:revision>4</cp:revision>
  <dcterms:created xsi:type="dcterms:W3CDTF">2023-06-07T08:46:12Z</dcterms:created>
  <dcterms:modified xsi:type="dcterms:W3CDTF">2023-06-20T03:52:46Z</dcterms:modified>
</cp:coreProperties>
</file>