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1" r:id="rId2"/>
    <p:sldId id="257" r:id="rId3"/>
    <p:sldId id="258" r:id="rId4"/>
    <p:sldId id="259" r:id="rId5"/>
    <p:sldId id="1177" r:id="rId6"/>
    <p:sldId id="260" r:id="rId7"/>
    <p:sldId id="1178" r:id="rId8"/>
    <p:sldId id="1179" r:id="rId9"/>
    <p:sldId id="1180" r:id="rId10"/>
    <p:sldId id="1181" r:id="rId11"/>
    <p:sldId id="1182" r:id="rId12"/>
    <p:sldId id="1176" r:id="rId13"/>
    <p:sldId id="1184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2DFC28-07EE-43DB-A6E7-982B27642F92}" v="1307" dt="2023-06-20T03:58:32.6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Souza Vidal" userId="57c59415-7ffe-468f-92b7-a3c510333821" providerId="ADAL" clId="{AD2DFC28-07EE-43DB-A6E7-982B27642F92}"/>
    <pc:docChg chg="undo custSel addSld delSld modSld sldOrd">
      <pc:chgData name="Julia Souza Vidal" userId="57c59415-7ffe-468f-92b7-a3c510333821" providerId="ADAL" clId="{AD2DFC28-07EE-43DB-A6E7-982B27642F92}" dt="2023-06-20T03:59:47.265" v="3487" actId="20577"/>
      <pc:docMkLst>
        <pc:docMk/>
      </pc:docMkLst>
      <pc:sldChg chg="addSp delSp modSp mod">
        <pc:chgData name="Julia Souza Vidal" userId="57c59415-7ffe-468f-92b7-a3c510333821" providerId="ADAL" clId="{AD2DFC28-07EE-43DB-A6E7-982B27642F92}" dt="2023-06-20T03:50:40.224" v="3396" actId="478"/>
        <pc:sldMkLst>
          <pc:docMk/>
          <pc:sldMk cId="3481878074" sldId="257"/>
        </pc:sldMkLst>
        <pc:spChg chg="add mod">
          <ac:chgData name="Julia Souza Vidal" userId="57c59415-7ffe-468f-92b7-a3c510333821" providerId="ADAL" clId="{AD2DFC28-07EE-43DB-A6E7-982B27642F92}" dt="2023-06-19T16:14:23.287" v="109" actId="14100"/>
          <ac:spMkLst>
            <pc:docMk/>
            <pc:sldMk cId="3481878074" sldId="257"/>
            <ac:spMk id="4" creationId="{73AFB54C-72AC-6BD6-9389-2867BA6D8C09}"/>
          </ac:spMkLst>
        </pc:spChg>
        <pc:spChg chg="add mod">
          <ac:chgData name="Julia Souza Vidal" userId="57c59415-7ffe-468f-92b7-a3c510333821" providerId="ADAL" clId="{AD2DFC28-07EE-43DB-A6E7-982B27642F92}" dt="2023-06-19T16:14:18.420" v="108" actId="20577"/>
          <ac:spMkLst>
            <pc:docMk/>
            <pc:sldMk cId="3481878074" sldId="257"/>
            <ac:spMk id="7" creationId="{19ED3853-085F-1521-1A79-12F82DB1E5A1}"/>
          </ac:spMkLst>
        </pc:spChg>
        <pc:spChg chg="add mod">
          <ac:chgData name="Julia Souza Vidal" userId="57c59415-7ffe-468f-92b7-a3c510333821" providerId="ADAL" clId="{AD2DFC28-07EE-43DB-A6E7-982B27642F92}" dt="2023-06-19T16:15:20.378" v="165" actId="14100"/>
          <ac:spMkLst>
            <pc:docMk/>
            <pc:sldMk cId="3481878074" sldId="257"/>
            <ac:spMk id="8" creationId="{82573654-45A4-C446-FAD7-B6414FFB8497}"/>
          </ac:spMkLst>
        </pc:spChg>
        <pc:spChg chg="add mod">
          <ac:chgData name="Julia Souza Vidal" userId="57c59415-7ffe-468f-92b7-a3c510333821" providerId="ADAL" clId="{AD2DFC28-07EE-43DB-A6E7-982B27642F92}" dt="2023-06-20T02:05:55.423" v="535" actId="20577"/>
          <ac:spMkLst>
            <pc:docMk/>
            <pc:sldMk cId="3481878074" sldId="257"/>
            <ac:spMk id="9" creationId="{29A16C2F-221D-9190-BD26-56325F5EDBF2}"/>
          </ac:spMkLst>
        </pc:spChg>
        <pc:spChg chg="add mod">
          <ac:chgData name="Julia Souza Vidal" userId="57c59415-7ffe-468f-92b7-a3c510333821" providerId="ADAL" clId="{AD2DFC28-07EE-43DB-A6E7-982B27642F92}" dt="2023-06-19T16:16:37.419" v="337" actId="20577"/>
          <ac:spMkLst>
            <pc:docMk/>
            <pc:sldMk cId="3481878074" sldId="257"/>
            <ac:spMk id="10" creationId="{2FE69EC3-F4BE-7072-6AFE-5FC989BBE535}"/>
          </ac:spMkLst>
        </pc:spChg>
        <pc:spChg chg="add mod">
          <ac:chgData name="Julia Souza Vidal" userId="57c59415-7ffe-468f-92b7-a3c510333821" providerId="ADAL" clId="{AD2DFC28-07EE-43DB-A6E7-982B27642F92}" dt="2023-06-19T16:18:44.014" v="460" actId="14100"/>
          <ac:spMkLst>
            <pc:docMk/>
            <pc:sldMk cId="3481878074" sldId="257"/>
            <ac:spMk id="11" creationId="{EEF72DFB-F5FE-02A7-7A39-203A3322939F}"/>
          </ac:spMkLst>
        </pc:spChg>
        <pc:spChg chg="add del mod">
          <ac:chgData name="Julia Souza Vidal" userId="57c59415-7ffe-468f-92b7-a3c510333821" providerId="ADAL" clId="{AD2DFC28-07EE-43DB-A6E7-982B27642F92}" dt="2023-06-19T16:17:59.832" v="393" actId="478"/>
          <ac:spMkLst>
            <pc:docMk/>
            <pc:sldMk cId="3481878074" sldId="257"/>
            <ac:spMk id="12" creationId="{2AFB2E15-3494-784A-8493-3E764D5C5901}"/>
          </ac:spMkLst>
        </pc:spChg>
        <pc:spChg chg="add mod">
          <ac:chgData name="Julia Souza Vidal" userId="57c59415-7ffe-468f-92b7-a3c510333821" providerId="ADAL" clId="{AD2DFC28-07EE-43DB-A6E7-982B27642F92}" dt="2023-06-19T16:18:52.672" v="465" actId="20577"/>
          <ac:spMkLst>
            <pc:docMk/>
            <pc:sldMk cId="3481878074" sldId="257"/>
            <ac:spMk id="13" creationId="{9CED0384-9169-3DAD-E135-5A5614D7FEED}"/>
          </ac:spMkLst>
        </pc:spChg>
        <pc:spChg chg="add mod">
          <ac:chgData name="Julia Souza Vidal" userId="57c59415-7ffe-468f-92b7-a3c510333821" providerId="ADAL" clId="{AD2DFC28-07EE-43DB-A6E7-982B27642F92}" dt="2023-06-19T16:19:30.453" v="530" actId="20577"/>
          <ac:spMkLst>
            <pc:docMk/>
            <pc:sldMk cId="3481878074" sldId="257"/>
            <ac:spMk id="15" creationId="{1C9D7833-6245-6663-E8CF-06EB58EF660C}"/>
          </ac:spMkLst>
        </pc:spChg>
        <pc:picChg chg="del">
          <ac:chgData name="Julia Souza Vidal" userId="57c59415-7ffe-468f-92b7-a3c510333821" providerId="ADAL" clId="{AD2DFC28-07EE-43DB-A6E7-982B27642F92}" dt="2023-06-20T03:50:40.224" v="3396" actId="478"/>
          <ac:picMkLst>
            <pc:docMk/>
            <pc:sldMk cId="3481878074" sldId="257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40.224" v="3396" actId="478"/>
          <ac:picMkLst>
            <pc:docMk/>
            <pc:sldMk cId="3481878074" sldId="257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40.224" v="3396" actId="478"/>
          <ac:cxnSpMkLst>
            <pc:docMk/>
            <pc:sldMk cId="3481878074" sldId="257"/>
            <ac:cxnSpMk id="16" creationId="{2DFBC673-2335-DDC8-A97E-2480FF945282}"/>
          </ac:cxnSpMkLst>
        </pc:cxnChg>
      </pc:sldChg>
      <pc:sldChg chg="addSp delSp modSp mod">
        <pc:chgData name="Julia Souza Vidal" userId="57c59415-7ffe-468f-92b7-a3c510333821" providerId="ADAL" clId="{AD2DFC28-07EE-43DB-A6E7-982B27642F92}" dt="2023-06-20T03:50:36.147" v="3395" actId="478"/>
        <pc:sldMkLst>
          <pc:docMk/>
          <pc:sldMk cId="1551523382" sldId="258"/>
        </pc:sldMkLst>
        <pc:spChg chg="add mod">
          <ac:chgData name="Julia Souza Vidal" userId="57c59415-7ffe-468f-92b7-a3c510333821" providerId="ADAL" clId="{AD2DFC28-07EE-43DB-A6E7-982B27642F92}" dt="2023-06-20T02:33:14.624" v="1175" actId="20577"/>
          <ac:spMkLst>
            <pc:docMk/>
            <pc:sldMk cId="1551523382" sldId="258"/>
            <ac:spMk id="3" creationId="{03E74D4E-B62E-A877-A68C-6CD533266D6D}"/>
          </ac:spMkLst>
        </pc:spChg>
        <pc:spChg chg="add mod">
          <ac:chgData name="Julia Souza Vidal" userId="57c59415-7ffe-468f-92b7-a3c510333821" providerId="ADAL" clId="{AD2DFC28-07EE-43DB-A6E7-982B27642F92}" dt="2023-06-20T02:26:14.762" v="1022" actId="20577"/>
          <ac:spMkLst>
            <pc:docMk/>
            <pc:sldMk cId="1551523382" sldId="258"/>
            <ac:spMk id="4" creationId="{602228B4-9E55-BBF5-3253-0A0C21A8C2AC}"/>
          </ac:spMkLst>
        </pc:spChg>
        <pc:spChg chg="add mod">
          <ac:chgData name="Julia Souza Vidal" userId="57c59415-7ffe-468f-92b7-a3c510333821" providerId="ADAL" clId="{AD2DFC28-07EE-43DB-A6E7-982B27642F92}" dt="2023-06-20T02:11:27.402" v="719" actId="403"/>
          <ac:spMkLst>
            <pc:docMk/>
            <pc:sldMk cId="1551523382" sldId="258"/>
            <ac:spMk id="7" creationId="{01E06D3E-BEC7-AF49-A814-4B46D39BEE62}"/>
          </ac:spMkLst>
        </pc:spChg>
        <pc:spChg chg="del">
          <ac:chgData name="Julia Souza Vidal" userId="57c59415-7ffe-468f-92b7-a3c510333821" providerId="ADAL" clId="{AD2DFC28-07EE-43DB-A6E7-982B27642F92}" dt="2023-06-19T16:19:49.866" v="531" actId="478"/>
          <ac:spMkLst>
            <pc:docMk/>
            <pc:sldMk cId="1551523382" sldId="258"/>
            <ac:spMk id="34" creationId="{0A218A48-8ABE-7D5A-F5B7-1BCB6478A5A3}"/>
          </ac:spMkLst>
        </pc:spChg>
        <pc:picChg chg="add mod">
          <ac:chgData name="Julia Souza Vidal" userId="57c59415-7ffe-468f-92b7-a3c510333821" providerId="ADAL" clId="{AD2DFC28-07EE-43DB-A6E7-982B27642F92}" dt="2023-06-19T16:19:50.135" v="532"/>
          <ac:picMkLst>
            <pc:docMk/>
            <pc:sldMk cId="1551523382" sldId="258"/>
            <ac:picMk id="2" creationId="{59CC18D9-D261-903C-98CD-A68F9AB09363}"/>
          </ac:picMkLst>
        </pc:picChg>
        <pc:picChg chg="add del mod">
          <ac:chgData name="Julia Souza Vidal" userId="57c59415-7ffe-468f-92b7-a3c510333821" providerId="ADAL" clId="{AD2DFC28-07EE-43DB-A6E7-982B27642F92}" dt="2023-06-20T02:16:02.152" v="850"/>
          <ac:picMkLst>
            <pc:docMk/>
            <pc:sldMk cId="1551523382" sldId="258"/>
            <ac:picMk id="8" creationId="{030F3CCE-3D3C-5A64-6DC8-1BAF58BD5EE2}"/>
          </ac:picMkLst>
        </pc:picChg>
        <pc:picChg chg="add mod">
          <ac:chgData name="Julia Souza Vidal" userId="57c59415-7ffe-468f-92b7-a3c510333821" providerId="ADAL" clId="{AD2DFC28-07EE-43DB-A6E7-982B27642F92}" dt="2023-06-20T02:25:50.161" v="1006" actId="1076"/>
          <ac:picMkLst>
            <pc:docMk/>
            <pc:sldMk cId="1551523382" sldId="258"/>
            <ac:picMk id="9" creationId="{978DD9E3-A676-D0B6-D8BA-4683C0E7A3BE}"/>
          </ac:picMkLst>
        </pc:picChg>
        <pc:picChg chg="del">
          <ac:chgData name="Julia Souza Vidal" userId="57c59415-7ffe-468f-92b7-a3c510333821" providerId="ADAL" clId="{AD2DFC28-07EE-43DB-A6E7-982B27642F92}" dt="2023-06-20T03:50:36.147" v="3395" actId="478"/>
          <ac:picMkLst>
            <pc:docMk/>
            <pc:sldMk cId="1551523382" sldId="258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36.147" v="3395" actId="478"/>
          <ac:picMkLst>
            <pc:docMk/>
            <pc:sldMk cId="1551523382" sldId="258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36.147" v="3395" actId="478"/>
          <ac:cxnSpMkLst>
            <pc:docMk/>
            <pc:sldMk cId="1551523382" sldId="258"/>
            <ac:cxnSpMk id="16" creationId="{2DFBC673-2335-DDC8-A97E-2480FF945282}"/>
          </ac:cxnSpMkLst>
        </pc:cxnChg>
      </pc:sldChg>
      <pc:sldChg chg="addSp delSp modSp mod modAnim">
        <pc:chgData name="Julia Souza Vidal" userId="57c59415-7ffe-468f-92b7-a3c510333821" providerId="ADAL" clId="{AD2DFC28-07EE-43DB-A6E7-982B27642F92}" dt="2023-06-20T03:57:08.695" v="3460" actId="20577"/>
        <pc:sldMkLst>
          <pc:docMk/>
          <pc:sldMk cId="622855571" sldId="259"/>
        </pc:sldMkLst>
        <pc:spChg chg="add mod">
          <ac:chgData name="Julia Souza Vidal" userId="57c59415-7ffe-468f-92b7-a3c510333821" providerId="ADAL" clId="{AD2DFC28-07EE-43DB-A6E7-982B27642F92}" dt="2023-06-20T02:09:40.090" v="593" actId="20577"/>
          <ac:spMkLst>
            <pc:docMk/>
            <pc:sldMk cId="622855571" sldId="259"/>
            <ac:spMk id="3" creationId="{8A50EC61-E2F4-9180-6918-F34D5B80E73F}"/>
          </ac:spMkLst>
        </pc:spChg>
        <pc:spChg chg="add mod">
          <ac:chgData name="Julia Souza Vidal" userId="57c59415-7ffe-468f-92b7-a3c510333821" providerId="ADAL" clId="{AD2DFC28-07EE-43DB-A6E7-982B27642F92}" dt="2023-06-20T02:09:53.378" v="621" actId="20577"/>
          <ac:spMkLst>
            <pc:docMk/>
            <pc:sldMk cId="622855571" sldId="259"/>
            <ac:spMk id="9" creationId="{FC86B889-E44C-E41D-C28D-B6667392F0A6}"/>
          </ac:spMkLst>
        </pc:spChg>
        <pc:spChg chg="add mod">
          <ac:chgData name="Julia Souza Vidal" userId="57c59415-7ffe-468f-92b7-a3c510333821" providerId="ADAL" clId="{AD2DFC28-07EE-43DB-A6E7-982B27642F92}" dt="2023-06-20T02:11:06.745" v="714" actId="20577"/>
          <ac:spMkLst>
            <pc:docMk/>
            <pc:sldMk cId="622855571" sldId="259"/>
            <ac:spMk id="20" creationId="{F82B1F06-D019-E93F-3894-77B26A4C0EED}"/>
          </ac:spMkLst>
        </pc:spChg>
        <pc:spChg chg="add mod">
          <ac:chgData name="Julia Souza Vidal" userId="57c59415-7ffe-468f-92b7-a3c510333821" providerId="ADAL" clId="{AD2DFC28-07EE-43DB-A6E7-982B27642F92}" dt="2023-06-20T02:10:52.520" v="692" actId="20577"/>
          <ac:spMkLst>
            <pc:docMk/>
            <pc:sldMk cId="622855571" sldId="259"/>
            <ac:spMk id="21" creationId="{E5C6C09D-5577-1737-987E-322919257D5B}"/>
          </ac:spMkLst>
        </pc:spChg>
        <pc:spChg chg="add mod">
          <ac:chgData name="Julia Souza Vidal" userId="57c59415-7ffe-468f-92b7-a3c510333821" providerId="ADAL" clId="{AD2DFC28-07EE-43DB-A6E7-982B27642F92}" dt="2023-06-20T03:57:08.695" v="3460" actId="20577"/>
          <ac:spMkLst>
            <pc:docMk/>
            <pc:sldMk cId="622855571" sldId="259"/>
            <ac:spMk id="24" creationId="{9FF3E02B-FE20-5473-E71B-1FAFAED5E955}"/>
          </ac:spMkLst>
        </pc:spChg>
        <pc:spChg chg="add mod">
          <ac:chgData name="Julia Souza Vidal" userId="57c59415-7ffe-468f-92b7-a3c510333821" providerId="ADAL" clId="{AD2DFC28-07EE-43DB-A6E7-982B27642F92}" dt="2023-06-20T02:09:32.894" v="581" actId="20577"/>
          <ac:spMkLst>
            <pc:docMk/>
            <pc:sldMk cId="622855571" sldId="259"/>
            <ac:spMk id="25" creationId="{7A295AE4-F75A-E78A-4D2B-415868ABF052}"/>
          </ac:spMkLst>
        </pc:spChg>
        <pc:spChg chg="add mod">
          <ac:chgData name="Julia Souza Vidal" userId="57c59415-7ffe-468f-92b7-a3c510333821" providerId="ADAL" clId="{AD2DFC28-07EE-43DB-A6E7-982B27642F92}" dt="2023-06-20T03:56:56.699" v="3459" actId="20577"/>
          <ac:spMkLst>
            <pc:docMk/>
            <pc:sldMk cId="622855571" sldId="259"/>
            <ac:spMk id="26" creationId="{D7ACDE03-5A4C-8246-CFB4-517511F6B9BC}"/>
          </ac:spMkLst>
        </pc:spChg>
        <pc:spChg chg="add mod">
          <ac:chgData name="Julia Souza Vidal" userId="57c59415-7ffe-468f-92b7-a3c510333821" providerId="ADAL" clId="{AD2DFC28-07EE-43DB-A6E7-982B27642F92}" dt="2023-06-20T02:12:36.875" v="802" actId="6549"/>
          <ac:spMkLst>
            <pc:docMk/>
            <pc:sldMk cId="622855571" sldId="259"/>
            <ac:spMk id="30" creationId="{5EF8C0AB-426C-8D90-0D9F-334FB8C4C0AF}"/>
          </ac:spMkLst>
        </pc:spChg>
        <pc:spChg chg="del">
          <ac:chgData name="Julia Souza Vidal" userId="57c59415-7ffe-468f-92b7-a3c510333821" providerId="ADAL" clId="{AD2DFC28-07EE-43DB-A6E7-982B27642F92}" dt="2023-06-20T02:11:18.390" v="715" actId="478"/>
          <ac:spMkLst>
            <pc:docMk/>
            <pc:sldMk cId="622855571" sldId="259"/>
            <ac:spMk id="34" creationId="{0A218A48-8ABE-7D5A-F5B7-1BCB6478A5A3}"/>
          </ac:spMkLst>
        </pc:spChg>
        <pc:picChg chg="add mod">
          <ac:chgData name="Julia Souza Vidal" userId="57c59415-7ffe-468f-92b7-a3c510333821" providerId="ADAL" clId="{AD2DFC28-07EE-43DB-A6E7-982B27642F92}" dt="2023-06-20T02:09:09.011" v="558" actId="1076"/>
          <ac:picMkLst>
            <pc:docMk/>
            <pc:sldMk cId="622855571" sldId="259"/>
            <ac:picMk id="2" creationId="{66A88ADE-CCC6-A743-C08E-88BEAEE5FFD0}"/>
          </ac:picMkLst>
        </pc:picChg>
        <pc:picChg chg="add mod">
          <ac:chgData name="Julia Souza Vidal" userId="57c59415-7ffe-468f-92b7-a3c510333821" providerId="ADAL" clId="{AD2DFC28-07EE-43DB-A6E7-982B27642F92}" dt="2023-06-20T02:09:09.011" v="558" actId="1076"/>
          <ac:picMkLst>
            <pc:docMk/>
            <pc:sldMk cId="622855571" sldId="259"/>
            <ac:picMk id="8" creationId="{7EDE5A05-110A-E44B-94D1-3F73B4E2903A}"/>
          </ac:picMkLst>
        </pc:picChg>
        <pc:picChg chg="add mod">
          <ac:chgData name="Julia Souza Vidal" userId="57c59415-7ffe-468f-92b7-a3c510333821" providerId="ADAL" clId="{AD2DFC28-07EE-43DB-A6E7-982B27642F92}" dt="2023-06-20T02:09:09.011" v="558" actId="1076"/>
          <ac:picMkLst>
            <pc:docMk/>
            <pc:sldMk cId="622855571" sldId="259"/>
            <ac:picMk id="10" creationId="{460482A6-511F-A4AB-0964-E6A4DD8BBB4F}"/>
          </ac:picMkLst>
        </pc:picChg>
        <pc:picChg chg="add mod">
          <ac:chgData name="Julia Souza Vidal" userId="57c59415-7ffe-468f-92b7-a3c510333821" providerId="ADAL" clId="{AD2DFC28-07EE-43DB-A6E7-982B27642F92}" dt="2023-06-20T02:09:09.011" v="558" actId="1076"/>
          <ac:picMkLst>
            <pc:docMk/>
            <pc:sldMk cId="622855571" sldId="259"/>
            <ac:picMk id="11" creationId="{646597C2-CCFC-CE82-A47C-88D7549DAE3E}"/>
          </ac:picMkLst>
        </pc:picChg>
        <pc:picChg chg="add mod">
          <ac:chgData name="Julia Souza Vidal" userId="57c59415-7ffe-468f-92b7-a3c510333821" providerId="ADAL" clId="{AD2DFC28-07EE-43DB-A6E7-982B27642F92}" dt="2023-06-20T02:09:09.011" v="558" actId="1076"/>
          <ac:picMkLst>
            <pc:docMk/>
            <pc:sldMk cId="622855571" sldId="259"/>
            <ac:picMk id="12" creationId="{30F0DF29-41D1-B9F9-EBC4-788A766B51BC}"/>
          </ac:picMkLst>
        </pc:picChg>
        <pc:picChg chg="del">
          <ac:chgData name="Julia Souza Vidal" userId="57c59415-7ffe-468f-92b7-a3c510333821" providerId="ADAL" clId="{AD2DFC28-07EE-43DB-A6E7-982B27642F92}" dt="2023-06-20T03:50:31.193" v="3394" actId="478"/>
          <ac:picMkLst>
            <pc:docMk/>
            <pc:sldMk cId="622855571" sldId="259"/>
            <ac:picMk id="14" creationId="{EFFA9645-0474-FCA5-9B4E-161B3E315975}"/>
          </ac:picMkLst>
        </pc:picChg>
        <pc:picChg chg="add mod">
          <ac:chgData name="Julia Souza Vidal" userId="57c59415-7ffe-468f-92b7-a3c510333821" providerId="ADAL" clId="{AD2DFC28-07EE-43DB-A6E7-982B27642F92}" dt="2023-06-20T02:09:09.011" v="558" actId="1076"/>
          <ac:picMkLst>
            <pc:docMk/>
            <pc:sldMk cId="622855571" sldId="259"/>
            <ac:picMk id="23" creationId="{93043849-CAE6-E90E-67EA-843E65EE2B29}"/>
          </ac:picMkLst>
        </pc:picChg>
        <pc:picChg chg="add mod">
          <ac:chgData name="Julia Souza Vidal" userId="57c59415-7ffe-468f-92b7-a3c510333821" providerId="ADAL" clId="{AD2DFC28-07EE-43DB-A6E7-982B27642F92}" dt="2023-06-20T02:09:09.011" v="558" actId="1076"/>
          <ac:picMkLst>
            <pc:docMk/>
            <pc:sldMk cId="622855571" sldId="259"/>
            <ac:picMk id="28" creationId="{2B828245-5D5F-26B4-F398-3E155D6BD9EE}"/>
          </ac:picMkLst>
        </pc:picChg>
        <pc:picChg chg="add mod">
          <ac:chgData name="Julia Souza Vidal" userId="57c59415-7ffe-468f-92b7-a3c510333821" providerId="ADAL" clId="{AD2DFC28-07EE-43DB-A6E7-982B27642F92}" dt="2023-06-20T02:13:52.642" v="845" actId="1076"/>
          <ac:picMkLst>
            <pc:docMk/>
            <pc:sldMk cId="622855571" sldId="259"/>
            <ac:picMk id="29" creationId="{3D57AEFE-D8FD-2683-72F3-8AAF6C494F0D}"/>
          </ac:picMkLst>
        </pc:picChg>
        <pc:picChg chg="del">
          <ac:chgData name="Julia Souza Vidal" userId="57c59415-7ffe-468f-92b7-a3c510333821" providerId="ADAL" clId="{AD2DFC28-07EE-43DB-A6E7-982B27642F92}" dt="2023-06-20T03:50:31.193" v="3394" actId="478"/>
          <ac:picMkLst>
            <pc:docMk/>
            <pc:sldMk cId="622855571" sldId="259"/>
            <ac:picMk id="2060" creationId="{164ADEE6-7C0C-4686-DD3B-560C69870880}"/>
          </ac:picMkLst>
        </pc:picChg>
        <pc:cxnChg chg="add mod">
          <ac:chgData name="Julia Souza Vidal" userId="57c59415-7ffe-468f-92b7-a3c510333821" providerId="ADAL" clId="{AD2DFC28-07EE-43DB-A6E7-982B27642F92}" dt="2023-06-20T02:09:09.011" v="558" actId="1076"/>
          <ac:cxnSpMkLst>
            <pc:docMk/>
            <pc:sldMk cId="622855571" sldId="259"/>
            <ac:cxnSpMk id="4" creationId="{EEB77E75-64D3-C9CA-0327-6EEBECA265C7}"/>
          </ac:cxnSpMkLst>
        </pc:cxnChg>
        <pc:cxnChg chg="add mod">
          <ac:chgData name="Julia Souza Vidal" userId="57c59415-7ffe-468f-92b7-a3c510333821" providerId="ADAL" clId="{AD2DFC28-07EE-43DB-A6E7-982B27642F92}" dt="2023-06-20T02:09:09.011" v="558" actId="1076"/>
          <ac:cxnSpMkLst>
            <pc:docMk/>
            <pc:sldMk cId="622855571" sldId="259"/>
            <ac:cxnSpMk id="7" creationId="{20A5AC13-8A04-74D8-7DFA-390071FCEC06}"/>
          </ac:cxnSpMkLst>
        </pc:cxnChg>
        <pc:cxnChg chg="add mod">
          <ac:chgData name="Julia Souza Vidal" userId="57c59415-7ffe-468f-92b7-a3c510333821" providerId="ADAL" clId="{AD2DFC28-07EE-43DB-A6E7-982B27642F92}" dt="2023-06-20T02:09:09.011" v="558" actId="1076"/>
          <ac:cxnSpMkLst>
            <pc:docMk/>
            <pc:sldMk cId="622855571" sldId="259"/>
            <ac:cxnSpMk id="13" creationId="{D1D5AABE-14AF-4F74-930B-D3C0ABACAAA1}"/>
          </ac:cxnSpMkLst>
        </pc:cxnChg>
        <pc:cxnChg chg="add mod">
          <ac:chgData name="Julia Souza Vidal" userId="57c59415-7ffe-468f-92b7-a3c510333821" providerId="ADAL" clId="{AD2DFC28-07EE-43DB-A6E7-982B27642F92}" dt="2023-06-20T02:09:09.011" v="558" actId="1076"/>
          <ac:cxnSpMkLst>
            <pc:docMk/>
            <pc:sldMk cId="622855571" sldId="259"/>
            <ac:cxnSpMk id="15" creationId="{77BA8572-4C59-8A7F-8684-709ADDB71E7F}"/>
          </ac:cxnSpMkLst>
        </pc:cxnChg>
        <pc:cxnChg chg="del">
          <ac:chgData name="Julia Souza Vidal" userId="57c59415-7ffe-468f-92b7-a3c510333821" providerId="ADAL" clId="{AD2DFC28-07EE-43DB-A6E7-982B27642F92}" dt="2023-06-20T03:50:31.193" v="3394" actId="478"/>
          <ac:cxnSpMkLst>
            <pc:docMk/>
            <pc:sldMk cId="622855571" sldId="259"/>
            <ac:cxnSpMk id="16" creationId="{2DFBC673-2335-DDC8-A97E-2480FF945282}"/>
          </ac:cxnSpMkLst>
        </pc:cxnChg>
      </pc:sldChg>
      <pc:sldChg chg="addSp delSp modSp mod">
        <pc:chgData name="Julia Souza Vidal" userId="57c59415-7ffe-468f-92b7-a3c510333821" providerId="ADAL" clId="{AD2DFC28-07EE-43DB-A6E7-982B27642F92}" dt="2023-06-20T03:55:03.345" v="3453" actId="20577"/>
        <pc:sldMkLst>
          <pc:docMk/>
          <pc:sldMk cId="2971292699" sldId="260"/>
        </pc:sldMkLst>
        <pc:spChg chg="add mod">
          <ac:chgData name="Julia Souza Vidal" userId="57c59415-7ffe-468f-92b7-a3c510333821" providerId="ADAL" clId="{AD2DFC28-07EE-43DB-A6E7-982B27642F92}" dt="2023-06-20T03:55:03.345" v="3453" actId="20577"/>
          <ac:spMkLst>
            <pc:docMk/>
            <pc:sldMk cId="2971292699" sldId="260"/>
            <ac:spMk id="2" creationId="{0BEE47B3-F22E-20DF-256D-82D00C581C97}"/>
          </ac:spMkLst>
        </pc:spChg>
        <pc:spChg chg="add mod">
          <ac:chgData name="Julia Souza Vidal" userId="57c59415-7ffe-468f-92b7-a3c510333821" providerId="ADAL" clId="{AD2DFC28-07EE-43DB-A6E7-982B27642F92}" dt="2023-06-20T03:47:57.242" v="3372" actId="403"/>
          <ac:spMkLst>
            <pc:docMk/>
            <pc:sldMk cId="2971292699" sldId="260"/>
            <ac:spMk id="4" creationId="{B129B48F-0CD1-4DC4-9FA6-F076801D7BA0}"/>
          </ac:spMkLst>
        </pc:spChg>
        <pc:spChg chg="del">
          <ac:chgData name="Julia Souza Vidal" userId="57c59415-7ffe-468f-92b7-a3c510333821" providerId="ADAL" clId="{AD2DFC28-07EE-43DB-A6E7-982B27642F92}" dt="2023-06-20T02:13:57.221" v="846" actId="478"/>
          <ac:spMkLst>
            <pc:docMk/>
            <pc:sldMk cId="2971292699" sldId="260"/>
            <ac:spMk id="34" creationId="{0A218A48-8ABE-7D5A-F5B7-1BCB6478A5A3}"/>
          </ac:spMkLst>
        </pc:spChg>
        <pc:picChg chg="add mod">
          <ac:chgData name="Julia Souza Vidal" userId="57c59415-7ffe-468f-92b7-a3c510333821" providerId="ADAL" clId="{AD2DFC28-07EE-43DB-A6E7-982B27642F92}" dt="2023-06-20T02:13:57.522" v="847"/>
          <ac:picMkLst>
            <pc:docMk/>
            <pc:sldMk cId="2971292699" sldId="260"/>
            <ac:picMk id="3" creationId="{36108CAB-8607-3FBC-4DFE-DF8B984919A6}"/>
          </ac:picMkLst>
        </pc:picChg>
        <pc:picChg chg="del">
          <ac:chgData name="Julia Souza Vidal" userId="57c59415-7ffe-468f-92b7-a3c510333821" providerId="ADAL" clId="{AD2DFC28-07EE-43DB-A6E7-982B27642F92}" dt="2023-06-20T03:50:23.516" v="3392" actId="478"/>
          <ac:picMkLst>
            <pc:docMk/>
            <pc:sldMk cId="2971292699" sldId="260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23.516" v="3392" actId="478"/>
          <ac:picMkLst>
            <pc:docMk/>
            <pc:sldMk cId="2971292699" sldId="260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23.516" v="3392" actId="478"/>
          <ac:cxnSpMkLst>
            <pc:docMk/>
            <pc:sldMk cId="2971292699" sldId="260"/>
            <ac:cxnSpMk id="16" creationId="{2DFBC673-2335-DDC8-A97E-2480FF945282}"/>
          </ac:cxnSpMkLst>
        </pc:cxnChg>
      </pc:sldChg>
      <pc:sldChg chg="delSp modSp">
        <pc:chgData name="Julia Souza Vidal" userId="57c59415-7ffe-468f-92b7-a3c510333821" providerId="ADAL" clId="{AD2DFC28-07EE-43DB-A6E7-982B27642F92}" dt="2023-06-20T03:50:44.616" v="3397" actId="478"/>
        <pc:sldMkLst>
          <pc:docMk/>
          <pc:sldMk cId="1424159941" sldId="261"/>
        </pc:sldMkLst>
        <pc:spChg chg="mod">
          <ac:chgData name="Julia Souza Vidal" userId="57c59415-7ffe-468f-92b7-a3c510333821" providerId="ADAL" clId="{AD2DFC28-07EE-43DB-A6E7-982B27642F92}" dt="2023-06-19T16:20:33.093" v="533"/>
          <ac:spMkLst>
            <pc:docMk/>
            <pc:sldMk cId="1424159941" sldId="261"/>
            <ac:spMk id="5" creationId="{31C19E0B-20AA-BA5C-52DD-0A87A5C7C3C3}"/>
          </ac:spMkLst>
        </pc:spChg>
        <pc:picChg chg="del">
          <ac:chgData name="Julia Souza Vidal" userId="57c59415-7ffe-468f-92b7-a3c510333821" providerId="ADAL" clId="{AD2DFC28-07EE-43DB-A6E7-982B27642F92}" dt="2023-06-20T03:50:44.616" v="3397" actId="478"/>
          <ac:picMkLst>
            <pc:docMk/>
            <pc:sldMk cId="1424159941" sldId="261"/>
            <ac:picMk id="9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44.616" v="3397" actId="478"/>
          <ac:picMkLst>
            <pc:docMk/>
            <pc:sldMk cId="1424159941" sldId="261"/>
            <ac:picMk id="1030" creationId="{CF49824E-1792-E75D-A590-CE2AE33F7BB8}"/>
          </ac:picMkLst>
        </pc:picChg>
        <pc:cxnChg chg="del">
          <ac:chgData name="Julia Souza Vidal" userId="57c59415-7ffe-468f-92b7-a3c510333821" providerId="ADAL" clId="{AD2DFC28-07EE-43DB-A6E7-982B27642F92}" dt="2023-06-20T03:50:44.616" v="3397" actId="478"/>
          <ac:cxnSpMkLst>
            <pc:docMk/>
            <pc:sldMk cId="1424159941" sldId="261"/>
            <ac:cxnSpMk id="11" creationId="{7CAE074C-17F0-5C22-52C2-BA4A2A76A455}"/>
          </ac:cxnSpMkLst>
        </pc:cxnChg>
      </pc:sldChg>
      <pc:sldChg chg="addSp delSp modSp add del mod modTransition">
        <pc:chgData name="Julia Souza Vidal" userId="57c59415-7ffe-468f-92b7-a3c510333821" providerId="ADAL" clId="{AD2DFC28-07EE-43DB-A6E7-982B27642F92}" dt="2023-06-20T02:29:54.613" v="1146" actId="47"/>
        <pc:sldMkLst>
          <pc:docMk/>
          <pc:sldMk cId="1705990025" sldId="594"/>
        </pc:sldMkLst>
        <pc:spChg chg="del">
          <ac:chgData name="Julia Souza Vidal" userId="57c59415-7ffe-468f-92b7-a3c510333821" providerId="ADAL" clId="{AD2DFC28-07EE-43DB-A6E7-982B27642F92}" dt="2023-06-20T02:26:50.209" v="1024" actId="21"/>
          <ac:spMkLst>
            <pc:docMk/>
            <pc:sldMk cId="1705990025" sldId="594"/>
            <ac:spMk id="3" creationId="{00000000-0000-0000-0000-000000000000}"/>
          </ac:spMkLst>
        </pc:spChg>
        <pc:spChg chg="add mod">
          <ac:chgData name="Julia Souza Vidal" userId="57c59415-7ffe-468f-92b7-a3c510333821" providerId="ADAL" clId="{AD2DFC28-07EE-43DB-A6E7-982B27642F92}" dt="2023-06-20T02:26:50.209" v="1024" actId="21"/>
          <ac:spMkLst>
            <pc:docMk/>
            <pc:sldMk cId="1705990025" sldId="594"/>
            <ac:spMk id="4" creationId="{441518DD-6902-C2DA-67F7-8CC3D3E2982E}"/>
          </ac:spMkLst>
        </pc:spChg>
      </pc:sldChg>
      <pc:sldChg chg="addSp delSp modSp mod ord">
        <pc:chgData name="Julia Souza Vidal" userId="57c59415-7ffe-468f-92b7-a3c510333821" providerId="ADAL" clId="{AD2DFC28-07EE-43DB-A6E7-982B27642F92}" dt="2023-06-20T03:52:28.408" v="3438"/>
        <pc:sldMkLst>
          <pc:docMk/>
          <pc:sldMk cId="4036839683" sldId="1176"/>
        </pc:sldMkLst>
        <pc:spChg chg="mod">
          <ac:chgData name="Julia Souza Vidal" userId="57c59415-7ffe-468f-92b7-a3c510333821" providerId="ADAL" clId="{AD2DFC28-07EE-43DB-A6E7-982B27642F92}" dt="2023-06-20T02:17:16.303" v="911" actId="1076"/>
          <ac:spMkLst>
            <pc:docMk/>
            <pc:sldMk cId="4036839683" sldId="1176"/>
            <ac:spMk id="4" creationId="{FB020D45-6E4E-00AB-1409-242D32CAA871}"/>
          </ac:spMkLst>
        </pc:spChg>
        <pc:spChg chg="mod">
          <ac:chgData name="Julia Souza Vidal" userId="57c59415-7ffe-468f-92b7-a3c510333821" providerId="ADAL" clId="{AD2DFC28-07EE-43DB-A6E7-982B27642F92}" dt="2023-06-20T02:19:30.188" v="1001" actId="20577"/>
          <ac:spMkLst>
            <pc:docMk/>
            <pc:sldMk cId="4036839683" sldId="1176"/>
            <ac:spMk id="6" creationId="{DEBCADF4-AB3F-CEEB-B8CD-13C5E84D6D55}"/>
          </ac:spMkLst>
        </pc:spChg>
        <pc:spChg chg="mod">
          <ac:chgData name="Julia Souza Vidal" userId="57c59415-7ffe-468f-92b7-a3c510333821" providerId="ADAL" clId="{AD2DFC28-07EE-43DB-A6E7-982B27642F92}" dt="2023-06-20T02:16:28.738" v="871" actId="20577"/>
          <ac:spMkLst>
            <pc:docMk/>
            <pc:sldMk cId="4036839683" sldId="1176"/>
            <ac:spMk id="7" creationId="{1DD724C9-F14A-D9E3-9A4E-3B35161BE0BB}"/>
          </ac:spMkLst>
        </pc:spChg>
        <pc:spChg chg="del">
          <ac:chgData name="Julia Souza Vidal" userId="57c59415-7ffe-468f-92b7-a3c510333821" providerId="ADAL" clId="{AD2DFC28-07EE-43DB-A6E7-982B27642F92}" dt="2023-06-20T02:16:13.096" v="853" actId="478"/>
          <ac:spMkLst>
            <pc:docMk/>
            <pc:sldMk cId="4036839683" sldId="1176"/>
            <ac:spMk id="8" creationId="{FCC1B2AB-B186-DE43-6C35-2AAF3A75504B}"/>
          </ac:spMkLst>
        </pc:spChg>
        <pc:spChg chg="mod">
          <ac:chgData name="Julia Souza Vidal" userId="57c59415-7ffe-468f-92b7-a3c510333821" providerId="ADAL" clId="{AD2DFC28-07EE-43DB-A6E7-982B27642F92}" dt="2023-06-20T02:17:20.465" v="912" actId="1076"/>
          <ac:spMkLst>
            <pc:docMk/>
            <pc:sldMk cId="4036839683" sldId="1176"/>
            <ac:spMk id="9" creationId="{298CE373-0EEA-7C46-8A08-D8666176C6D1}"/>
          </ac:spMkLst>
        </pc:spChg>
        <pc:spChg chg="add mod">
          <ac:chgData name="Julia Souza Vidal" userId="57c59415-7ffe-468f-92b7-a3c510333821" providerId="ADAL" clId="{AD2DFC28-07EE-43DB-A6E7-982B27642F92}" dt="2023-06-20T02:15:51.211" v="848"/>
          <ac:spMkLst>
            <pc:docMk/>
            <pc:sldMk cId="4036839683" sldId="1176"/>
            <ac:spMk id="12" creationId="{CCBF9551-3ECA-1E66-C154-9A6C13850FAC}"/>
          </ac:spMkLst>
        </pc:spChg>
        <pc:picChg chg="mod">
          <ac:chgData name="Julia Souza Vidal" userId="57c59415-7ffe-468f-92b7-a3c510333821" providerId="ADAL" clId="{AD2DFC28-07EE-43DB-A6E7-982B27642F92}" dt="2023-06-20T02:17:13.926" v="910" actId="1076"/>
          <ac:picMkLst>
            <pc:docMk/>
            <pc:sldMk cId="4036839683" sldId="1176"/>
            <ac:picMk id="5" creationId="{474B50D0-D19E-4056-2493-D93EFAAB9255}"/>
          </ac:picMkLst>
        </pc:picChg>
        <pc:picChg chg="add mod">
          <ac:chgData name="Julia Souza Vidal" userId="57c59415-7ffe-468f-92b7-a3c510333821" providerId="ADAL" clId="{AD2DFC28-07EE-43DB-A6E7-982B27642F92}" dt="2023-06-20T02:15:51.211" v="848"/>
          <ac:picMkLst>
            <pc:docMk/>
            <pc:sldMk cId="4036839683" sldId="1176"/>
            <ac:picMk id="10" creationId="{058ED9B3-53A3-893E-A546-83DBB1224500}"/>
          </ac:picMkLst>
        </pc:picChg>
        <pc:picChg chg="add mod">
          <ac:chgData name="Julia Souza Vidal" userId="57c59415-7ffe-468f-92b7-a3c510333821" providerId="ADAL" clId="{AD2DFC28-07EE-43DB-A6E7-982B27642F92}" dt="2023-06-20T02:15:51.211" v="848"/>
          <ac:picMkLst>
            <pc:docMk/>
            <pc:sldMk cId="4036839683" sldId="1176"/>
            <ac:picMk id="11" creationId="{B2810EE8-253F-516D-C67A-D99BF6338F43}"/>
          </ac:picMkLst>
        </pc:picChg>
        <pc:picChg chg="add mod">
          <ac:chgData name="Julia Souza Vidal" userId="57c59415-7ffe-468f-92b7-a3c510333821" providerId="ADAL" clId="{AD2DFC28-07EE-43DB-A6E7-982B27642F92}" dt="2023-06-20T02:15:51.211" v="848"/>
          <ac:picMkLst>
            <pc:docMk/>
            <pc:sldMk cId="4036839683" sldId="1176"/>
            <ac:picMk id="15" creationId="{D1072296-2915-427C-6226-FF0B8260DF8D}"/>
          </ac:picMkLst>
        </pc:picChg>
        <pc:picChg chg="add mod">
          <ac:chgData name="Julia Souza Vidal" userId="57c59415-7ffe-468f-92b7-a3c510333821" providerId="ADAL" clId="{AD2DFC28-07EE-43DB-A6E7-982B27642F92}" dt="2023-06-20T02:15:51.211" v="848"/>
          <ac:picMkLst>
            <pc:docMk/>
            <pc:sldMk cId="4036839683" sldId="1176"/>
            <ac:picMk id="16" creationId="{5ECA8282-7937-FFC4-E674-AEE125B89E24}"/>
          </ac:picMkLst>
        </pc:picChg>
        <pc:picChg chg="add mod">
          <ac:chgData name="Julia Souza Vidal" userId="57c59415-7ffe-468f-92b7-a3c510333821" providerId="ADAL" clId="{AD2DFC28-07EE-43DB-A6E7-982B27642F92}" dt="2023-06-20T02:16:08.338" v="852" actId="167"/>
          <ac:picMkLst>
            <pc:docMk/>
            <pc:sldMk cId="4036839683" sldId="1176"/>
            <ac:picMk id="17" creationId="{DB186812-C5EE-56FA-2DEF-E084928932DD}"/>
          </ac:picMkLst>
        </pc:picChg>
        <pc:cxnChg chg="add mod">
          <ac:chgData name="Julia Souza Vidal" userId="57c59415-7ffe-468f-92b7-a3c510333821" providerId="ADAL" clId="{AD2DFC28-07EE-43DB-A6E7-982B27642F92}" dt="2023-06-20T02:15:51.211" v="848"/>
          <ac:cxnSpMkLst>
            <pc:docMk/>
            <pc:sldMk cId="4036839683" sldId="1176"/>
            <ac:cxnSpMk id="13" creationId="{F712776C-6006-DB94-76FE-5790F42ABBA6}"/>
          </ac:cxnSpMkLst>
        </pc:cxnChg>
        <pc:cxnChg chg="add mod">
          <ac:chgData name="Julia Souza Vidal" userId="57c59415-7ffe-468f-92b7-a3c510333821" providerId="ADAL" clId="{AD2DFC28-07EE-43DB-A6E7-982B27642F92}" dt="2023-06-20T02:15:51.211" v="848"/>
          <ac:cxnSpMkLst>
            <pc:docMk/>
            <pc:sldMk cId="4036839683" sldId="1176"/>
            <ac:cxnSpMk id="14" creationId="{9A3EF029-D663-F6ED-29CF-DDB61C1F73BD}"/>
          </ac:cxnSpMkLst>
        </pc:cxnChg>
      </pc:sldChg>
      <pc:sldChg chg="delSp modSp add mod ord">
        <pc:chgData name="Julia Souza Vidal" userId="57c59415-7ffe-468f-92b7-a3c510333821" providerId="ADAL" clId="{AD2DFC28-07EE-43DB-A6E7-982B27642F92}" dt="2023-06-20T03:50:27.193" v="3393" actId="478"/>
        <pc:sldMkLst>
          <pc:docMk/>
          <pc:sldMk cId="2958723736" sldId="1177"/>
        </pc:sldMkLst>
        <pc:spChg chg="mod">
          <ac:chgData name="Julia Souza Vidal" userId="57c59415-7ffe-468f-92b7-a3c510333821" providerId="ADAL" clId="{AD2DFC28-07EE-43DB-A6E7-982B27642F92}" dt="2023-06-20T03:48:06.256" v="3373" actId="403"/>
          <ac:spMkLst>
            <pc:docMk/>
            <pc:sldMk cId="2958723736" sldId="1177"/>
            <ac:spMk id="4" creationId="{B129B48F-0CD1-4DC4-9FA6-F076801D7BA0}"/>
          </ac:spMkLst>
        </pc:spChg>
        <pc:picChg chg="del">
          <ac:chgData name="Julia Souza Vidal" userId="57c59415-7ffe-468f-92b7-a3c510333821" providerId="ADAL" clId="{AD2DFC28-07EE-43DB-A6E7-982B27642F92}" dt="2023-06-20T03:50:27.193" v="3393" actId="478"/>
          <ac:picMkLst>
            <pc:docMk/>
            <pc:sldMk cId="2958723736" sldId="1177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27.193" v="3393" actId="478"/>
          <ac:picMkLst>
            <pc:docMk/>
            <pc:sldMk cId="2958723736" sldId="1177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27.193" v="3393" actId="478"/>
          <ac:cxnSpMkLst>
            <pc:docMk/>
            <pc:sldMk cId="2958723736" sldId="1177"/>
            <ac:cxnSpMk id="16" creationId="{2DFBC673-2335-DDC8-A97E-2480FF945282}"/>
          </ac:cxnSpMkLst>
        </pc:cxnChg>
      </pc:sldChg>
      <pc:sldChg chg="delSp modSp add mod">
        <pc:chgData name="Julia Souza Vidal" userId="57c59415-7ffe-468f-92b7-a3c510333821" providerId="ADAL" clId="{AD2DFC28-07EE-43DB-A6E7-982B27642F92}" dt="2023-06-20T03:57:44.682" v="3462" actId="27636"/>
        <pc:sldMkLst>
          <pc:docMk/>
          <pc:sldMk cId="3232927644" sldId="1178"/>
        </pc:sldMkLst>
        <pc:spChg chg="mod">
          <ac:chgData name="Julia Souza Vidal" userId="57c59415-7ffe-468f-92b7-a3c510333821" providerId="ADAL" clId="{AD2DFC28-07EE-43DB-A6E7-982B27642F92}" dt="2023-06-20T03:55:06.203" v="3454" actId="6549"/>
          <ac:spMkLst>
            <pc:docMk/>
            <pc:sldMk cId="3232927644" sldId="1178"/>
            <ac:spMk id="2" creationId="{0BEE47B3-F22E-20DF-256D-82D00C581C97}"/>
          </ac:spMkLst>
        </pc:spChg>
        <pc:spChg chg="mod">
          <ac:chgData name="Julia Souza Vidal" userId="57c59415-7ffe-468f-92b7-a3c510333821" providerId="ADAL" clId="{AD2DFC28-07EE-43DB-A6E7-982B27642F92}" dt="2023-06-20T03:57:44.682" v="3462" actId="27636"/>
          <ac:spMkLst>
            <pc:docMk/>
            <pc:sldMk cId="3232927644" sldId="1178"/>
            <ac:spMk id="4" creationId="{B129B48F-0CD1-4DC4-9FA6-F076801D7BA0}"/>
          </ac:spMkLst>
        </pc:spChg>
        <pc:picChg chg="del">
          <ac:chgData name="Julia Souza Vidal" userId="57c59415-7ffe-468f-92b7-a3c510333821" providerId="ADAL" clId="{AD2DFC28-07EE-43DB-A6E7-982B27642F92}" dt="2023-06-20T03:50:20.107" v="3391" actId="478"/>
          <ac:picMkLst>
            <pc:docMk/>
            <pc:sldMk cId="3232927644" sldId="1178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20.107" v="3391" actId="478"/>
          <ac:picMkLst>
            <pc:docMk/>
            <pc:sldMk cId="3232927644" sldId="1178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20.107" v="3391" actId="478"/>
          <ac:cxnSpMkLst>
            <pc:docMk/>
            <pc:sldMk cId="3232927644" sldId="1178"/>
            <ac:cxnSpMk id="16" creationId="{2DFBC673-2335-DDC8-A97E-2480FF945282}"/>
          </ac:cxnSpMkLst>
        </pc:cxnChg>
      </pc:sldChg>
      <pc:sldChg chg="addSp delSp modSp add mod">
        <pc:chgData name="Julia Souza Vidal" userId="57c59415-7ffe-468f-92b7-a3c510333821" providerId="ADAL" clId="{AD2DFC28-07EE-43DB-A6E7-982B27642F92}" dt="2023-06-20T03:58:32.634" v="3484" actId="20577"/>
        <pc:sldMkLst>
          <pc:docMk/>
          <pc:sldMk cId="1305168413" sldId="1179"/>
        </pc:sldMkLst>
        <pc:spChg chg="mod">
          <ac:chgData name="Julia Souza Vidal" userId="57c59415-7ffe-468f-92b7-a3c510333821" providerId="ADAL" clId="{AD2DFC28-07EE-43DB-A6E7-982B27642F92}" dt="2023-06-20T03:55:10.376" v="3455" actId="6549"/>
          <ac:spMkLst>
            <pc:docMk/>
            <pc:sldMk cId="1305168413" sldId="1179"/>
            <ac:spMk id="2" creationId="{0BEE47B3-F22E-20DF-256D-82D00C581C97}"/>
          </ac:spMkLst>
        </pc:spChg>
        <pc:spChg chg="del mod">
          <ac:chgData name="Julia Souza Vidal" userId="57c59415-7ffe-468f-92b7-a3c510333821" providerId="ADAL" clId="{AD2DFC28-07EE-43DB-A6E7-982B27642F92}" dt="2023-06-20T03:15:18.487" v="2172" actId="478"/>
          <ac:spMkLst>
            <pc:docMk/>
            <pc:sldMk cId="1305168413" sldId="1179"/>
            <ac:spMk id="4" creationId="{B129B48F-0CD1-4DC4-9FA6-F076801D7BA0}"/>
          </ac:spMkLst>
        </pc:spChg>
        <pc:spChg chg="add del mod">
          <ac:chgData name="Julia Souza Vidal" userId="57c59415-7ffe-468f-92b7-a3c510333821" providerId="ADAL" clId="{AD2DFC28-07EE-43DB-A6E7-982B27642F92}" dt="2023-06-20T03:13:00.266" v="2128" actId="21"/>
          <ac:spMkLst>
            <pc:docMk/>
            <pc:sldMk cId="1305168413" sldId="1179"/>
            <ac:spMk id="8" creationId="{7F908AF1-31E3-00A8-E336-39130A74D85F}"/>
          </ac:spMkLst>
        </pc:spChg>
        <pc:spChg chg="add del mod">
          <ac:chgData name="Julia Souza Vidal" userId="57c59415-7ffe-468f-92b7-a3c510333821" providerId="ADAL" clId="{AD2DFC28-07EE-43DB-A6E7-982B27642F92}" dt="2023-06-20T03:13:08.307" v="2131" actId="478"/>
          <ac:spMkLst>
            <pc:docMk/>
            <pc:sldMk cId="1305168413" sldId="1179"/>
            <ac:spMk id="10" creationId="{19E1DBBD-4BDE-24C7-17E3-8F9999A71DC2}"/>
          </ac:spMkLst>
        </pc:spChg>
        <pc:graphicFrameChg chg="add mod modGraphic">
          <ac:chgData name="Julia Souza Vidal" userId="57c59415-7ffe-468f-92b7-a3c510333821" providerId="ADAL" clId="{AD2DFC28-07EE-43DB-A6E7-982B27642F92}" dt="2023-06-20T03:58:32.634" v="3484" actId="20577"/>
          <ac:graphicFrameMkLst>
            <pc:docMk/>
            <pc:sldMk cId="1305168413" sldId="1179"/>
            <ac:graphicFrameMk id="9" creationId="{2F61B457-B784-EB96-463F-ED04E946E9FD}"/>
          </ac:graphicFrameMkLst>
        </pc:graphicFrameChg>
        <pc:picChg chg="del">
          <ac:chgData name="Julia Souza Vidal" userId="57c59415-7ffe-468f-92b7-a3c510333821" providerId="ADAL" clId="{AD2DFC28-07EE-43DB-A6E7-982B27642F92}" dt="2023-06-20T03:50:15.899" v="3390" actId="478"/>
          <ac:picMkLst>
            <pc:docMk/>
            <pc:sldMk cId="1305168413" sldId="1179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15.899" v="3390" actId="478"/>
          <ac:picMkLst>
            <pc:docMk/>
            <pc:sldMk cId="1305168413" sldId="1179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15.899" v="3390" actId="478"/>
          <ac:cxnSpMkLst>
            <pc:docMk/>
            <pc:sldMk cId="1305168413" sldId="1179"/>
            <ac:cxnSpMk id="16" creationId="{2DFBC673-2335-DDC8-A97E-2480FF945282}"/>
          </ac:cxnSpMkLst>
        </pc:cxnChg>
      </pc:sldChg>
      <pc:sldChg chg="delSp modSp add mod">
        <pc:chgData name="Julia Souza Vidal" userId="57c59415-7ffe-468f-92b7-a3c510333821" providerId="ADAL" clId="{AD2DFC28-07EE-43DB-A6E7-982B27642F92}" dt="2023-06-20T03:55:13.984" v="3456" actId="6549"/>
        <pc:sldMkLst>
          <pc:docMk/>
          <pc:sldMk cId="3072712672" sldId="1180"/>
        </pc:sldMkLst>
        <pc:spChg chg="mod">
          <ac:chgData name="Julia Souza Vidal" userId="57c59415-7ffe-468f-92b7-a3c510333821" providerId="ADAL" clId="{AD2DFC28-07EE-43DB-A6E7-982B27642F92}" dt="2023-06-20T03:55:13.984" v="3456" actId="6549"/>
          <ac:spMkLst>
            <pc:docMk/>
            <pc:sldMk cId="3072712672" sldId="1180"/>
            <ac:spMk id="2" creationId="{0BEE47B3-F22E-20DF-256D-82D00C581C97}"/>
          </ac:spMkLst>
        </pc:spChg>
        <pc:graphicFrameChg chg="mod modGraphic">
          <ac:chgData name="Julia Souza Vidal" userId="57c59415-7ffe-468f-92b7-a3c510333821" providerId="ADAL" clId="{AD2DFC28-07EE-43DB-A6E7-982B27642F92}" dt="2023-06-20T03:53:48.423" v="3444" actId="255"/>
          <ac:graphicFrameMkLst>
            <pc:docMk/>
            <pc:sldMk cId="3072712672" sldId="1180"/>
            <ac:graphicFrameMk id="9" creationId="{2F61B457-B784-EB96-463F-ED04E946E9FD}"/>
          </ac:graphicFrameMkLst>
        </pc:graphicFrameChg>
        <pc:picChg chg="del">
          <ac:chgData name="Julia Souza Vidal" userId="57c59415-7ffe-468f-92b7-a3c510333821" providerId="ADAL" clId="{AD2DFC28-07EE-43DB-A6E7-982B27642F92}" dt="2023-06-20T03:50:10.013" v="3389" actId="478"/>
          <ac:picMkLst>
            <pc:docMk/>
            <pc:sldMk cId="3072712672" sldId="1180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10.013" v="3389" actId="478"/>
          <ac:picMkLst>
            <pc:docMk/>
            <pc:sldMk cId="3072712672" sldId="1180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10.013" v="3389" actId="478"/>
          <ac:cxnSpMkLst>
            <pc:docMk/>
            <pc:sldMk cId="3072712672" sldId="1180"/>
            <ac:cxnSpMk id="16" creationId="{2DFBC673-2335-DDC8-A97E-2480FF945282}"/>
          </ac:cxnSpMkLst>
        </pc:cxnChg>
      </pc:sldChg>
      <pc:sldChg chg="delSp modSp add mod">
        <pc:chgData name="Julia Souza Vidal" userId="57c59415-7ffe-468f-92b7-a3c510333821" providerId="ADAL" clId="{AD2DFC28-07EE-43DB-A6E7-982B27642F92}" dt="2023-06-20T03:55:18.406" v="3457" actId="6549"/>
        <pc:sldMkLst>
          <pc:docMk/>
          <pc:sldMk cId="542995568" sldId="1181"/>
        </pc:sldMkLst>
        <pc:spChg chg="mod">
          <ac:chgData name="Julia Souza Vidal" userId="57c59415-7ffe-468f-92b7-a3c510333821" providerId="ADAL" clId="{AD2DFC28-07EE-43DB-A6E7-982B27642F92}" dt="2023-06-20T03:55:18.406" v="3457" actId="6549"/>
          <ac:spMkLst>
            <pc:docMk/>
            <pc:sldMk cId="542995568" sldId="1181"/>
            <ac:spMk id="2" creationId="{0BEE47B3-F22E-20DF-256D-82D00C581C97}"/>
          </ac:spMkLst>
        </pc:spChg>
        <pc:graphicFrameChg chg="mod">
          <ac:chgData name="Julia Souza Vidal" userId="57c59415-7ffe-468f-92b7-a3c510333821" providerId="ADAL" clId="{AD2DFC28-07EE-43DB-A6E7-982B27642F92}" dt="2023-06-20T03:54:32.085" v="3450" actId="20577"/>
          <ac:graphicFrameMkLst>
            <pc:docMk/>
            <pc:sldMk cId="542995568" sldId="1181"/>
            <ac:graphicFrameMk id="9" creationId="{2F61B457-B784-EB96-463F-ED04E946E9FD}"/>
          </ac:graphicFrameMkLst>
        </pc:graphicFrameChg>
        <pc:picChg chg="del">
          <ac:chgData name="Julia Souza Vidal" userId="57c59415-7ffe-468f-92b7-a3c510333821" providerId="ADAL" clId="{AD2DFC28-07EE-43DB-A6E7-982B27642F92}" dt="2023-06-20T03:50:06.455" v="3388" actId="478"/>
          <ac:picMkLst>
            <pc:docMk/>
            <pc:sldMk cId="542995568" sldId="1181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06.455" v="3388" actId="478"/>
          <ac:picMkLst>
            <pc:docMk/>
            <pc:sldMk cId="542995568" sldId="1181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06.455" v="3388" actId="478"/>
          <ac:cxnSpMkLst>
            <pc:docMk/>
            <pc:sldMk cId="542995568" sldId="1181"/>
            <ac:cxnSpMk id="16" creationId="{2DFBC673-2335-DDC8-A97E-2480FF945282}"/>
          </ac:cxnSpMkLst>
        </pc:cxnChg>
      </pc:sldChg>
      <pc:sldChg chg="delSp modSp add mod ord">
        <pc:chgData name="Julia Souza Vidal" userId="57c59415-7ffe-468f-92b7-a3c510333821" providerId="ADAL" clId="{AD2DFC28-07EE-43DB-A6E7-982B27642F92}" dt="2023-06-20T03:59:47.265" v="3487" actId="20577"/>
        <pc:sldMkLst>
          <pc:docMk/>
          <pc:sldMk cId="3189383628" sldId="1182"/>
        </pc:sldMkLst>
        <pc:spChg chg="mod">
          <ac:chgData name="Julia Souza Vidal" userId="57c59415-7ffe-468f-92b7-a3c510333821" providerId="ADAL" clId="{AD2DFC28-07EE-43DB-A6E7-982B27642F92}" dt="2023-06-20T03:55:22.558" v="3458" actId="6549"/>
          <ac:spMkLst>
            <pc:docMk/>
            <pc:sldMk cId="3189383628" sldId="1182"/>
            <ac:spMk id="2" creationId="{0BEE47B3-F22E-20DF-256D-82D00C581C97}"/>
          </ac:spMkLst>
        </pc:spChg>
        <pc:spChg chg="mod">
          <ac:chgData name="Julia Souza Vidal" userId="57c59415-7ffe-468f-92b7-a3c510333821" providerId="ADAL" clId="{AD2DFC28-07EE-43DB-A6E7-982B27642F92}" dt="2023-06-20T03:59:47.265" v="3487" actId="20577"/>
          <ac:spMkLst>
            <pc:docMk/>
            <pc:sldMk cId="3189383628" sldId="1182"/>
            <ac:spMk id="4" creationId="{B129B48F-0CD1-4DC4-9FA6-F076801D7BA0}"/>
          </ac:spMkLst>
        </pc:spChg>
        <pc:picChg chg="del">
          <ac:chgData name="Julia Souza Vidal" userId="57c59415-7ffe-468f-92b7-a3c510333821" providerId="ADAL" clId="{AD2DFC28-07EE-43DB-A6E7-982B27642F92}" dt="2023-06-20T03:50:02.052" v="3386" actId="478"/>
          <ac:picMkLst>
            <pc:docMk/>
            <pc:sldMk cId="3189383628" sldId="1182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50:02.717" v="3387" actId="478"/>
          <ac:picMkLst>
            <pc:docMk/>
            <pc:sldMk cId="3189383628" sldId="1182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50:01.487" v="3385" actId="478"/>
          <ac:cxnSpMkLst>
            <pc:docMk/>
            <pc:sldMk cId="3189383628" sldId="1182"/>
            <ac:cxnSpMk id="16" creationId="{2DFBC673-2335-DDC8-A97E-2480FF945282}"/>
          </ac:cxnSpMkLst>
        </pc:cxnChg>
      </pc:sldChg>
      <pc:sldChg chg="new del">
        <pc:chgData name="Julia Souza Vidal" userId="57c59415-7ffe-468f-92b7-a3c510333821" providerId="ADAL" clId="{AD2DFC28-07EE-43DB-A6E7-982B27642F92}" dt="2023-06-20T03:49:44.111" v="3378" actId="2696"/>
        <pc:sldMkLst>
          <pc:docMk/>
          <pc:sldMk cId="1273286815" sldId="1183"/>
        </pc:sldMkLst>
      </pc:sldChg>
      <pc:sldChg chg="addSp delSp modSp add mod ord">
        <pc:chgData name="Julia Souza Vidal" userId="57c59415-7ffe-468f-92b7-a3c510333821" providerId="ADAL" clId="{AD2DFC28-07EE-43DB-A6E7-982B27642F92}" dt="2023-06-20T03:51:49.670" v="3436" actId="20577"/>
        <pc:sldMkLst>
          <pc:docMk/>
          <pc:sldMk cId="3458942801" sldId="1184"/>
        </pc:sldMkLst>
        <pc:spChg chg="del mod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4" creationId="{73AFB54C-72AC-6BD6-9389-2867BA6D8C09}"/>
          </ac:spMkLst>
        </pc:spChg>
        <pc:spChg chg="del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7" creationId="{19ED3853-085F-1521-1A79-12F82DB1E5A1}"/>
          </ac:spMkLst>
        </pc:spChg>
        <pc:spChg chg="del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8" creationId="{82573654-45A4-C446-FAD7-B6414FFB8497}"/>
          </ac:spMkLst>
        </pc:spChg>
        <pc:spChg chg="del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9" creationId="{29A16C2F-221D-9190-BD26-56325F5EDBF2}"/>
          </ac:spMkLst>
        </pc:spChg>
        <pc:spChg chg="del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10" creationId="{2FE69EC3-F4BE-7072-6AFE-5FC989BBE535}"/>
          </ac:spMkLst>
        </pc:spChg>
        <pc:spChg chg="del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11" creationId="{EEF72DFB-F5FE-02A7-7A39-203A3322939F}"/>
          </ac:spMkLst>
        </pc:spChg>
        <pc:spChg chg="add mod">
          <ac:chgData name="Julia Souza Vidal" userId="57c59415-7ffe-468f-92b7-a3c510333821" providerId="ADAL" clId="{AD2DFC28-07EE-43DB-A6E7-982B27642F92}" dt="2023-06-20T03:51:49.670" v="3436" actId="20577"/>
          <ac:spMkLst>
            <pc:docMk/>
            <pc:sldMk cId="3458942801" sldId="1184"/>
            <ac:spMk id="12" creationId="{A9ACBD12-05C2-8F7C-8DE9-B05F0733C44E}"/>
          </ac:spMkLst>
        </pc:spChg>
        <pc:spChg chg="del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13" creationId="{9CED0384-9169-3DAD-E135-5A5614D7FEED}"/>
          </ac:spMkLst>
        </pc:spChg>
        <pc:spChg chg="del">
          <ac:chgData name="Julia Souza Vidal" userId="57c59415-7ffe-468f-92b7-a3c510333821" providerId="ADAL" clId="{AD2DFC28-07EE-43DB-A6E7-982B27642F92}" dt="2023-06-20T03:49:54.221" v="3381" actId="478"/>
          <ac:spMkLst>
            <pc:docMk/>
            <pc:sldMk cId="3458942801" sldId="1184"/>
            <ac:spMk id="15" creationId="{1C9D7833-6245-6663-E8CF-06EB58EF660C}"/>
          </ac:spMkLst>
        </pc:spChg>
        <pc:picChg chg="del">
          <ac:chgData name="Julia Souza Vidal" userId="57c59415-7ffe-468f-92b7-a3c510333821" providerId="ADAL" clId="{AD2DFC28-07EE-43DB-A6E7-982B27642F92}" dt="2023-06-20T03:49:47.409" v="3379" actId="478"/>
          <ac:picMkLst>
            <pc:docMk/>
            <pc:sldMk cId="3458942801" sldId="1184"/>
            <ac:picMk id="3" creationId="{8E20BDB6-69BD-2CA4-98C5-8B76E5B5445F}"/>
          </ac:picMkLst>
        </pc:picChg>
        <pc:picChg chg="del">
          <ac:chgData name="Julia Souza Vidal" userId="57c59415-7ffe-468f-92b7-a3c510333821" providerId="ADAL" clId="{AD2DFC28-07EE-43DB-A6E7-982B27642F92}" dt="2023-06-20T03:49:58.406" v="3382" actId="478"/>
          <ac:picMkLst>
            <pc:docMk/>
            <pc:sldMk cId="3458942801" sldId="1184"/>
            <ac:picMk id="14" creationId="{EFFA9645-0474-FCA5-9B4E-161B3E315975}"/>
          </ac:picMkLst>
        </pc:picChg>
        <pc:picChg chg="del">
          <ac:chgData name="Julia Souza Vidal" userId="57c59415-7ffe-468f-92b7-a3c510333821" providerId="ADAL" clId="{AD2DFC28-07EE-43DB-A6E7-982B27642F92}" dt="2023-06-20T03:49:59.550" v="3384" actId="478"/>
          <ac:picMkLst>
            <pc:docMk/>
            <pc:sldMk cId="3458942801" sldId="1184"/>
            <ac:picMk id="2060" creationId="{164ADEE6-7C0C-4686-DD3B-560C69870880}"/>
          </ac:picMkLst>
        </pc:picChg>
        <pc:cxnChg chg="del">
          <ac:chgData name="Julia Souza Vidal" userId="57c59415-7ffe-468f-92b7-a3c510333821" providerId="ADAL" clId="{AD2DFC28-07EE-43DB-A6E7-982B27642F92}" dt="2023-06-20T03:49:58.968" v="3383" actId="478"/>
          <ac:cxnSpMkLst>
            <pc:docMk/>
            <pc:sldMk cId="3458942801" sldId="1184"/>
            <ac:cxnSpMk id="16" creationId="{2DFBC673-2335-DDC8-A97E-2480FF945282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346AFB-D190-4D47-8238-D60B86C89B3D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AA9260B0-F24F-4B16-8CE9-977A313A2B84}">
      <dgm:prSet phldrT="[Texto]" custT="1"/>
      <dgm:spPr/>
      <dgm:t>
        <a:bodyPr/>
        <a:lstStyle/>
        <a:p>
          <a:r>
            <a:rPr lang="pt-BR" sz="3200" dirty="0"/>
            <a:t>Reportes</a:t>
          </a:r>
        </a:p>
      </dgm:t>
    </dgm:pt>
    <dgm:pt modelId="{EB4130CA-766F-4D18-871B-BE19F99E4FEF}" type="parTrans" cxnId="{CBDCF54C-714B-4D89-84D6-55F14FF995BA}">
      <dgm:prSet/>
      <dgm:spPr/>
      <dgm:t>
        <a:bodyPr/>
        <a:lstStyle/>
        <a:p>
          <a:endParaRPr lang="pt-BR"/>
        </a:p>
      </dgm:t>
    </dgm:pt>
    <dgm:pt modelId="{EFCF6FA3-8F4E-44DD-8751-D35B97B950C3}" type="sibTrans" cxnId="{CBDCF54C-714B-4D89-84D6-55F14FF995BA}">
      <dgm:prSet/>
      <dgm:spPr/>
      <dgm:t>
        <a:bodyPr/>
        <a:lstStyle/>
        <a:p>
          <a:endParaRPr lang="pt-BR"/>
        </a:p>
      </dgm:t>
    </dgm:pt>
    <dgm:pt modelId="{3E95FE5D-9671-430A-8B79-BB8F3DB0A20E}">
      <dgm:prSet phldrT="[Texto]" custT="1"/>
      <dgm:spPr/>
      <dgm:t>
        <a:bodyPr/>
        <a:lstStyle/>
        <a:p>
          <a:r>
            <a:rPr lang="pt-BR" sz="1800" dirty="0"/>
            <a:t>15 dias (graves o inesperados)</a:t>
          </a:r>
        </a:p>
      </dgm:t>
    </dgm:pt>
    <dgm:pt modelId="{13E56188-A369-4D9D-8140-4A006369D939}" type="parTrans" cxnId="{589A49D7-9650-429F-8163-98AA51B059C7}">
      <dgm:prSet/>
      <dgm:spPr/>
      <dgm:t>
        <a:bodyPr/>
        <a:lstStyle/>
        <a:p>
          <a:endParaRPr lang="pt-BR"/>
        </a:p>
      </dgm:t>
    </dgm:pt>
    <dgm:pt modelId="{80E95C7E-C59E-4589-B8EB-84790D298115}" type="sibTrans" cxnId="{589A49D7-9650-429F-8163-98AA51B059C7}">
      <dgm:prSet/>
      <dgm:spPr/>
      <dgm:t>
        <a:bodyPr/>
        <a:lstStyle/>
        <a:p>
          <a:endParaRPr lang="pt-BR"/>
        </a:p>
      </dgm:t>
    </dgm:pt>
    <dgm:pt modelId="{C63AF5D6-C550-464E-A6C4-A41D338DA2DD}">
      <dgm:prSet phldrT="[Texto]" custT="1"/>
      <dgm:spPr/>
      <dgm:t>
        <a:bodyPr/>
        <a:lstStyle/>
        <a:p>
          <a:r>
            <a:rPr lang="pt-BR" sz="1800" dirty="0" err="1"/>
            <a:t>Diccionario</a:t>
          </a:r>
          <a:r>
            <a:rPr lang="pt-BR" sz="1800" dirty="0"/>
            <a:t> </a:t>
          </a:r>
          <a:r>
            <a:rPr lang="pt-BR" sz="1800" dirty="0" err="1"/>
            <a:t>MedDRA</a:t>
          </a:r>
          <a:endParaRPr lang="pt-BR" sz="1800" dirty="0"/>
        </a:p>
      </dgm:t>
    </dgm:pt>
    <dgm:pt modelId="{26DB823B-3BD4-486C-A195-3B0B0765EC79}" type="parTrans" cxnId="{16FA3098-85D3-4095-8220-9651FD1A7EE0}">
      <dgm:prSet/>
      <dgm:spPr/>
      <dgm:t>
        <a:bodyPr/>
        <a:lstStyle/>
        <a:p>
          <a:endParaRPr lang="pt-BR"/>
        </a:p>
      </dgm:t>
    </dgm:pt>
    <dgm:pt modelId="{194222DE-CB36-4F3A-8B50-6AAD593B2AE0}" type="sibTrans" cxnId="{16FA3098-85D3-4095-8220-9651FD1A7EE0}">
      <dgm:prSet/>
      <dgm:spPr/>
      <dgm:t>
        <a:bodyPr/>
        <a:lstStyle/>
        <a:p>
          <a:endParaRPr lang="pt-BR"/>
        </a:p>
      </dgm:t>
    </dgm:pt>
    <dgm:pt modelId="{B9D141AF-49B6-4594-9A43-848BE8C173C4}">
      <dgm:prSet phldrT="[Texto]" custT="1"/>
      <dgm:spPr/>
      <dgm:t>
        <a:bodyPr/>
        <a:lstStyle/>
        <a:p>
          <a:r>
            <a:rPr lang="pt-BR" sz="1800" dirty="0"/>
            <a:t>Notificador</a:t>
          </a:r>
        </a:p>
        <a:p>
          <a:r>
            <a:rPr lang="pt-BR" sz="1800" dirty="0"/>
            <a:t>Paciente</a:t>
          </a:r>
        </a:p>
        <a:p>
          <a:r>
            <a:rPr lang="pt-BR" sz="1800" dirty="0"/>
            <a:t>Evento adverso</a:t>
          </a:r>
        </a:p>
        <a:p>
          <a:r>
            <a:rPr lang="pt-BR" sz="1800" dirty="0"/>
            <a:t>Medicamento </a:t>
          </a:r>
          <a:r>
            <a:rPr lang="pt-BR" sz="1800" dirty="0" err="1"/>
            <a:t>sospecho</a:t>
          </a:r>
          <a:endParaRPr lang="pt-BR" sz="1800" dirty="0"/>
        </a:p>
      </dgm:t>
    </dgm:pt>
    <dgm:pt modelId="{A76B995A-7ABD-486E-96FF-AEDA802CCD81}" type="parTrans" cxnId="{18C2BC10-41A8-4AF9-B22F-940E985F9DA8}">
      <dgm:prSet/>
      <dgm:spPr/>
      <dgm:t>
        <a:bodyPr/>
        <a:lstStyle/>
        <a:p>
          <a:endParaRPr lang="pt-BR"/>
        </a:p>
      </dgm:t>
    </dgm:pt>
    <dgm:pt modelId="{5444443A-5B5B-4189-9EA1-021CAAA3AACD}" type="sibTrans" cxnId="{18C2BC10-41A8-4AF9-B22F-940E985F9DA8}">
      <dgm:prSet/>
      <dgm:spPr/>
      <dgm:t>
        <a:bodyPr/>
        <a:lstStyle/>
        <a:p>
          <a:endParaRPr lang="pt-BR"/>
        </a:p>
      </dgm:t>
    </dgm:pt>
    <dgm:pt modelId="{476527EF-5967-4F93-8C74-42B3D7BB486E}">
      <dgm:prSet phldrT="[Texto]" custT="1"/>
      <dgm:spPr/>
      <dgm:t>
        <a:bodyPr/>
        <a:lstStyle/>
        <a:p>
          <a:r>
            <a:rPr lang="pt-BR" sz="1800" dirty="0" err="1"/>
            <a:t>Sospechas</a:t>
          </a:r>
          <a:r>
            <a:rPr lang="pt-BR" sz="1800" dirty="0"/>
            <a:t> de RAM / </a:t>
          </a:r>
          <a:r>
            <a:rPr lang="pt-BR" sz="1800" dirty="0" err="1"/>
            <a:t>inefectividad</a:t>
          </a:r>
          <a:r>
            <a:rPr lang="pt-BR" sz="1800" dirty="0"/>
            <a:t> terapêutica / </a:t>
          </a:r>
          <a:r>
            <a:rPr lang="pt-BR" sz="1800" dirty="0" err="1"/>
            <a:t>interacciones</a:t>
          </a:r>
          <a:r>
            <a:rPr lang="pt-BR" sz="1800" dirty="0"/>
            <a:t> medicamentosas / </a:t>
          </a:r>
          <a:r>
            <a:rPr lang="pt-BR" sz="1800" dirty="0" err="1"/>
            <a:t>sobredosis</a:t>
          </a:r>
          <a:r>
            <a:rPr lang="pt-BR" sz="1800" dirty="0"/>
            <a:t> / abuso / </a:t>
          </a:r>
          <a:r>
            <a:rPr lang="pt-BR" sz="1800" dirty="0" err="1"/>
            <a:t>errores</a:t>
          </a:r>
          <a:r>
            <a:rPr lang="pt-BR" sz="1800" dirty="0"/>
            <a:t> de </a:t>
          </a:r>
          <a:r>
            <a:rPr lang="pt-BR" sz="1800" dirty="0" err="1"/>
            <a:t>medicación</a:t>
          </a:r>
          <a:r>
            <a:rPr lang="pt-BR" sz="1800" dirty="0"/>
            <a:t> / uso off-</a:t>
          </a:r>
          <a:r>
            <a:rPr lang="pt-BR" sz="1800" dirty="0" err="1"/>
            <a:t>label</a:t>
          </a:r>
          <a:r>
            <a:rPr lang="pt-BR" sz="1800" dirty="0"/>
            <a:t> de medicamento / </a:t>
          </a:r>
          <a:r>
            <a:rPr lang="pt-BR" sz="1800" dirty="0" err="1"/>
            <a:t>exposición</a:t>
          </a:r>
          <a:r>
            <a:rPr lang="pt-BR" sz="1800" dirty="0"/>
            <a:t> durante </a:t>
          </a:r>
          <a:r>
            <a:rPr lang="pt-BR" sz="1800" dirty="0" err="1"/>
            <a:t>el</a:t>
          </a:r>
          <a:r>
            <a:rPr lang="pt-BR" sz="1800" dirty="0"/>
            <a:t> </a:t>
          </a:r>
          <a:r>
            <a:rPr lang="pt-BR" sz="1800" dirty="0" err="1"/>
            <a:t>embarazo</a:t>
          </a:r>
          <a:r>
            <a:rPr lang="pt-BR" sz="1800" dirty="0"/>
            <a:t> o </a:t>
          </a:r>
          <a:r>
            <a:rPr lang="pt-BR" sz="1800" dirty="0" err="1"/>
            <a:t>lactancia</a:t>
          </a:r>
          <a:r>
            <a:rPr lang="pt-BR" sz="1800" dirty="0"/>
            <a:t> / eventos adversos por </a:t>
          </a:r>
          <a:r>
            <a:rPr lang="pt-BR" sz="1800" dirty="0" err="1"/>
            <a:t>desviación</a:t>
          </a:r>
          <a:r>
            <a:rPr lang="pt-BR" sz="1800" dirty="0"/>
            <a:t> de </a:t>
          </a:r>
          <a:r>
            <a:rPr lang="pt-BR" sz="1800" dirty="0" err="1"/>
            <a:t>calidad</a:t>
          </a:r>
          <a:endParaRPr lang="pt-BR" sz="1800" dirty="0"/>
        </a:p>
      </dgm:t>
    </dgm:pt>
    <dgm:pt modelId="{5330031B-92B7-4D3B-89AE-E093C916BBC0}" type="sibTrans" cxnId="{A2496FB0-A64A-45DC-944C-E6791CB20FAD}">
      <dgm:prSet/>
      <dgm:spPr/>
      <dgm:t>
        <a:bodyPr/>
        <a:lstStyle/>
        <a:p>
          <a:endParaRPr lang="pt-BR"/>
        </a:p>
      </dgm:t>
    </dgm:pt>
    <dgm:pt modelId="{CF85A71A-8C97-484B-B097-D4F800AAD7EB}" type="parTrans" cxnId="{A2496FB0-A64A-45DC-944C-E6791CB20FAD}">
      <dgm:prSet/>
      <dgm:spPr/>
      <dgm:t>
        <a:bodyPr/>
        <a:lstStyle/>
        <a:p>
          <a:endParaRPr lang="pt-BR"/>
        </a:p>
      </dgm:t>
    </dgm:pt>
    <dgm:pt modelId="{9FD1D890-9924-4844-9E22-A229B8207163}" type="pres">
      <dgm:prSet presAssocID="{F5346AFB-D190-4D47-8238-D60B86C89B3D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2EAF6DF-C08B-464A-86DD-CA11179E1E78}" type="pres">
      <dgm:prSet presAssocID="{F5346AFB-D190-4D47-8238-D60B86C89B3D}" presName="matrix" presStyleCnt="0"/>
      <dgm:spPr/>
    </dgm:pt>
    <dgm:pt modelId="{0C322627-5E73-4CA5-9638-0049A7EC1D6F}" type="pres">
      <dgm:prSet presAssocID="{F5346AFB-D190-4D47-8238-D60B86C89B3D}" presName="tile1" presStyleLbl="node1" presStyleIdx="0" presStyleCnt="4"/>
      <dgm:spPr/>
    </dgm:pt>
    <dgm:pt modelId="{34C2EAF0-EBE6-4838-A80D-9362F54E0F74}" type="pres">
      <dgm:prSet presAssocID="{F5346AFB-D190-4D47-8238-D60B86C89B3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C9C7556-63A9-4810-9232-91DCCD2795E8}" type="pres">
      <dgm:prSet presAssocID="{F5346AFB-D190-4D47-8238-D60B86C89B3D}" presName="tile2" presStyleLbl="node1" presStyleIdx="1" presStyleCnt="4"/>
      <dgm:spPr/>
    </dgm:pt>
    <dgm:pt modelId="{6B2FCB8B-1D69-462D-B035-99C65C4B27F5}" type="pres">
      <dgm:prSet presAssocID="{F5346AFB-D190-4D47-8238-D60B86C89B3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9C39556-1906-4DB6-AF44-E067046E7EA3}" type="pres">
      <dgm:prSet presAssocID="{F5346AFB-D190-4D47-8238-D60B86C89B3D}" presName="tile3" presStyleLbl="node1" presStyleIdx="2" presStyleCnt="4"/>
      <dgm:spPr/>
    </dgm:pt>
    <dgm:pt modelId="{7E6512F2-5582-414B-A528-6E7CBE46F735}" type="pres">
      <dgm:prSet presAssocID="{F5346AFB-D190-4D47-8238-D60B86C89B3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18FD393-7FBC-4CCE-82F0-9B9EE597CF1E}" type="pres">
      <dgm:prSet presAssocID="{F5346AFB-D190-4D47-8238-D60B86C89B3D}" presName="tile4" presStyleLbl="node1" presStyleIdx="3" presStyleCnt="4"/>
      <dgm:spPr/>
    </dgm:pt>
    <dgm:pt modelId="{4E140141-D38A-421A-97CE-53E278411ACA}" type="pres">
      <dgm:prSet presAssocID="{F5346AFB-D190-4D47-8238-D60B86C89B3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AAC5CDA-2019-4C81-BBA2-8C59EA34F9EF}" type="pres">
      <dgm:prSet presAssocID="{F5346AFB-D190-4D47-8238-D60B86C89B3D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18C2BC10-41A8-4AF9-B22F-940E985F9DA8}" srcId="{AA9260B0-F24F-4B16-8CE9-977A313A2B84}" destId="{B9D141AF-49B6-4594-9A43-848BE8C173C4}" srcOrd="3" destOrd="0" parTransId="{A76B995A-7ABD-486E-96FF-AEDA802CCD81}" sibTransId="{5444443A-5B5B-4189-9EA1-021CAAA3AACD}"/>
    <dgm:cxn modelId="{14066E11-DD3D-46BE-BE9F-C73125010396}" type="presOf" srcId="{B9D141AF-49B6-4594-9A43-848BE8C173C4}" destId="{A18FD393-7FBC-4CCE-82F0-9B9EE597CF1E}" srcOrd="0" destOrd="0" presId="urn:microsoft.com/office/officeart/2005/8/layout/matrix1"/>
    <dgm:cxn modelId="{D346672F-4392-459B-B2D0-E35B0CDE3F4B}" type="presOf" srcId="{F5346AFB-D190-4D47-8238-D60B86C89B3D}" destId="{9FD1D890-9924-4844-9E22-A229B8207163}" srcOrd="0" destOrd="0" presId="urn:microsoft.com/office/officeart/2005/8/layout/matrix1"/>
    <dgm:cxn modelId="{C01F7A4C-DAC5-4F88-A903-545314E99A89}" type="presOf" srcId="{476527EF-5967-4F93-8C74-42B3D7BB486E}" destId="{0C322627-5E73-4CA5-9638-0049A7EC1D6F}" srcOrd="0" destOrd="0" presId="urn:microsoft.com/office/officeart/2005/8/layout/matrix1"/>
    <dgm:cxn modelId="{CBDCF54C-714B-4D89-84D6-55F14FF995BA}" srcId="{F5346AFB-D190-4D47-8238-D60B86C89B3D}" destId="{AA9260B0-F24F-4B16-8CE9-977A313A2B84}" srcOrd="0" destOrd="0" parTransId="{EB4130CA-766F-4D18-871B-BE19F99E4FEF}" sibTransId="{EFCF6FA3-8F4E-44DD-8751-D35B97B950C3}"/>
    <dgm:cxn modelId="{ED3B6A76-67BE-4975-9DA1-F271FCCC10E2}" type="presOf" srcId="{C63AF5D6-C550-464E-A6C4-A41D338DA2DD}" destId="{C9C39556-1906-4DB6-AF44-E067046E7EA3}" srcOrd="0" destOrd="0" presId="urn:microsoft.com/office/officeart/2005/8/layout/matrix1"/>
    <dgm:cxn modelId="{3653C059-DB75-4814-8921-0F6BDBD3EE24}" type="presOf" srcId="{B9D141AF-49B6-4594-9A43-848BE8C173C4}" destId="{4E140141-D38A-421A-97CE-53E278411ACA}" srcOrd="1" destOrd="0" presId="urn:microsoft.com/office/officeart/2005/8/layout/matrix1"/>
    <dgm:cxn modelId="{16FA3098-85D3-4095-8220-9651FD1A7EE0}" srcId="{AA9260B0-F24F-4B16-8CE9-977A313A2B84}" destId="{C63AF5D6-C550-464E-A6C4-A41D338DA2DD}" srcOrd="2" destOrd="0" parTransId="{26DB823B-3BD4-486C-A195-3B0B0765EC79}" sibTransId="{194222DE-CB36-4F3A-8B50-6AAD593B2AE0}"/>
    <dgm:cxn modelId="{CA2950AA-F50E-49BD-8A95-39B5883CF2B2}" type="presOf" srcId="{476527EF-5967-4F93-8C74-42B3D7BB486E}" destId="{34C2EAF0-EBE6-4838-A80D-9362F54E0F74}" srcOrd="1" destOrd="0" presId="urn:microsoft.com/office/officeart/2005/8/layout/matrix1"/>
    <dgm:cxn modelId="{A2496FB0-A64A-45DC-944C-E6791CB20FAD}" srcId="{AA9260B0-F24F-4B16-8CE9-977A313A2B84}" destId="{476527EF-5967-4F93-8C74-42B3D7BB486E}" srcOrd="0" destOrd="0" parTransId="{CF85A71A-8C97-484B-B097-D4F800AAD7EB}" sibTransId="{5330031B-92B7-4D3B-89AE-E093C916BBC0}"/>
    <dgm:cxn modelId="{1D2CC5CB-22DA-46FE-90FA-1E24AED9580F}" type="presOf" srcId="{3E95FE5D-9671-430A-8B79-BB8F3DB0A20E}" destId="{6B2FCB8B-1D69-462D-B035-99C65C4B27F5}" srcOrd="1" destOrd="0" presId="urn:microsoft.com/office/officeart/2005/8/layout/matrix1"/>
    <dgm:cxn modelId="{101D3BD2-BD9B-4AED-87F8-0861D5EFF1A6}" type="presOf" srcId="{AA9260B0-F24F-4B16-8CE9-977A313A2B84}" destId="{1AAC5CDA-2019-4C81-BBA2-8C59EA34F9EF}" srcOrd="0" destOrd="0" presId="urn:microsoft.com/office/officeart/2005/8/layout/matrix1"/>
    <dgm:cxn modelId="{589A49D7-9650-429F-8163-98AA51B059C7}" srcId="{AA9260B0-F24F-4B16-8CE9-977A313A2B84}" destId="{3E95FE5D-9671-430A-8B79-BB8F3DB0A20E}" srcOrd="1" destOrd="0" parTransId="{13E56188-A369-4D9D-8140-4A006369D939}" sibTransId="{80E95C7E-C59E-4589-B8EB-84790D298115}"/>
    <dgm:cxn modelId="{0E06A5F7-F62C-4DBA-8BA5-C70D6D6E33B6}" type="presOf" srcId="{C63AF5D6-C550-464E-A6C4-A41D338DA2DD}" destId="{7E6512F2-5582-414B-A528-6E7CBE46F735}" srcOrd="1" destOrd="0" presId="urn:microsoft.com/office/officeart/2005/8/layout/matrix1"/>
    <dgm:cxn modelId="{8120BCFA-D460-472C-B985-2DAFE63C07A9}" type="presOf" srcId="{3E95FE5D-9671-430A-8B79-BB8F3DB0A20E}" destId="{FC9C7556-63A9-4810-9232-91DCCD2795E8}" srcOrd="0" destOrd="0" presId="urn:microsoft.com/office/officeart/2005/8/layout/matrix1"/>
    <dgm:cxn modelId="{4D4C5ECD-7217-41AD-8C8C-D74FB3636B1D}" type="presParOf" srcId="{9FD1D890-9924-4844-9E22-A229B8207163}" destId="{82EAF6DF-C08B-464A-86DD-CA11179E1E78}" srcOrd="0" destOrd="0" presId="urn:microsoft.com/office/officeart/2005/8/layout/matrix1"/>
    <dgm:cxn modelId="{18ACBEB3-6A95-495A-B4E7-6CF673070C4E}" type="presParOf" srcId="{82EAF6DF-C08B-464A-86DD-CA11179E1E78}" destId="{0C322627-5E73-4CA5-9638-0049A7EC1D6F}" srcOrd="0" destOrd="0" presId="urn:microsoft.com/office/officeart/2005/8/layout/matrix1"/>
    <dgm:cxn modelId="{C40CBCBD-A4E3-439F-A9C3-435B4E928D12}" type="presParOf" srcId="{82EAF6DF-C08B-464A-86DD-CA11179E1E78}" destId="{34C2EAF0-EBE6-4838-A80D-9362F54E0F74}" srcOrd="1" destOrd="0" presId="urn:microsoft.com/office/officeart/2005/8/layout/matrix1"/>
    <dgm:cxn modelId="{9BE021CA-7577-49EE-B1A9-EBBA08ECC241}" type="presParOf" srcId="{82EAF6DF-C08B-464A-86DD-CA11179E1E78}" destId="{FC9C7556-63A9-4810-9232-91DCCD2795E8}" srcOrd="2" destOrd="0" presId="urn:microsoft.com/office/officeart/2005/8/layout/matrix1"/>
    <dgm:cxn modelId="{F72ABCDE-5513-4650-8F07-D926415689B1}" type="presParOf" srcId="{82EAF6DF-C08B-464A-86DD-CA11179E1E78}" destId="{6B2FCB8B-1D69-462D-B035-99C65C4B27F5}" srcOrd="3" destOrd="0" presId="urn:microsoft.com/office/officeart/2005/8/layout/matrix1"/>
    <dgm:cxn modelId="{26816324-D06E-40B5-91BD-B061E607B44F}" type="presParOf" srcId="{82EAF6DF-C08B-464A-86DD-CA11179E1E78}" destId="{C9C39556-1906-4DB6-AF44-E067046E7EA3}" srcOrd="4" destOrd="0" presId="urn:microsoft.com/office/officeart/2005/8/layout/matrix1"/>
    <dgm:cxn modelId="{4939646F-55C3-4B53-86C8-CF67A2D20BEE}" type="presParOf" srcId="{82EAF6DF-C08B-464A-86DD-CA11179E1E78}" destId="{7E6512F2-5582-414B-A528-6E7CBE46F735}" srcOrd="5" destOrd="0" presId="urn:microsoft.com/office/officeart/2005/8/layout/matrix1"/>
    <dgm:cxn modelId="{DBC6FC0B-32E4-4E87-83AC-476B710861B9}" type="presParOf" srcId="{82EAF6DF-C08B-464A-86DD-CA11179E1E78}" destId="{A18FD393-7FBC-4CCE-82F0-9B9EE597CF1E}" srcOrd="6" destOrd="0" presId="urn:microsoft.com/office/officeart/2005/8/layout/matrix1"/>
    <dgm:cxn modelId="{22881269-DF99-4BD9-B437-1B1455AE4C8C}" type="presParOf" srcId="{82EAF6DF-C08B-464A-86DD-CA11179E1E78}" destId="{4E140141-D38A-421A-97CE-53E278411ACA}" srcOrd="7" destOrd="0" presId="urn:microsoft.com/office/officeart/2005/8/layout/matrix1"/>
    <dgm:cxn modelId="{56C32E81-061D-42E0-A26F-EE496CC1977A}" type="presParOf" srcId="{9FD1D890-9924-4844-9E22-A229B8207163}" destId="{1AAC5CDA-2019-4C81-BBA2-8C59EA34F9E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346AFB-D190-4D47-8238-D60B86C89B3D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AA9260B0-F24F-4B16-8CE9-977A313A2B84}">
      <dgm:prSet phldrT="[Texto]" custT="1"/>
      <dgm:spPr/>
      <dgm:t>
        <a:bodyPr/>
        <a:lstStyle/>
        <a:p>
          <a:r>
            <a:rPr lang="pt-BR" sz="3200" dirty="0"/>
            <a:t>PBRER</a:t>
          </a:r>
        </a:p>
      </dgm:t>
    </dgm:pt>
    <dgm:pt modelId="{EB4130CA-766F-4D18-871B-BE19F99E4FEF}" type="parTrans" cxnId="{CBDCF54C-714B-4D89-84D6-55F14FF995BA}">
      <dgm:prSet/>
      <dgm:spPr/>
      <dgm:t>
        <a:bodyPr/>
        <a:lstStyle/>
        <a:p>
          <a:endParaRPr lang="pt-BR"/>
        </a:p>
      </dgm:t>
    </dgm:pt>
    <dgm:pt modelId="{EFCF6FA3-8F4E-44DD-8751-D35B97B950C3}" type="sibTrans" cxnId="{CBDCF54C-714B-4D89-84D6-55F14FF995BA}">
      <dgm:prSet/>
      <dgm:spPr/>
      <dgm:t>
        <a:bodyPr/>
        <a:lstStyle/>
        <a:p>
          <a:endParaRPr lang="pt-BR"/>
        </a:p>
      </dgm:t>
    </dgm:pt>
    <dgm:pt modelId="{3E95FE5D-9671-430A-8B79-BB8F3DB0A20E}">
      <dgm:prSet phldrT="[Texto]" custT="1"/>
      <dgm:spPr/>
      <dgm:t>
        <a:bodyPr/>
        <a:lstStyle/>
        <a:p>
          <a:r>
            <a:rPr lang="pt-BR" sz="2000" dirty="0"/>
            <a:t>Forma y </a:t>
          </a:r>
          <a:r>
            <a:rPr lang="pt-BR" sz="2000" dirty="0" err="1"/>
            <a:t>contenido</a:t>
          </a:r>
          <a:r>
            <a:rPr lang="pt-BR" sz="2000" dirty="0"/>
            <a:t> </a:t>
          </a:r>
          <a:r>
            <a:rPr lang="pt-BR" sz="2000" dirty="0" err="1"/>
            <a:t>en</a:t>
          </a:r>
          <a:r>
            <a:rPr lang="pt-BR" sz="2000" dirty="0"/>
            <a:t> norma específica (IN 63/2020)</a:t>
          </a:r>
        </a:p>
      </dgm:t>
    </dgm:pt>
    <dgm:pt modelId="{13E56188-A369-4D9D-8140-4A006369D939}" type="parTrans" cxnId="{589A49D7-9650-429F-8163-98AA51B059C7}">
      <dgm:prSet/>
      <dgm:spPr/>
      <dgm:t>
        <a:bodyPr/>
        <a:lstStyle/>
        <a:p>
          <a:endParaRPr lang="pt-BR"/>
        </a:p>
      </dgm:t>
    </dgm:pt>
    <dgm:pt modelId="{80E95C7E-C59E-4589-B8EB-84790D298115}" type="sibTrans" cxnId="{589A49D7-9650-429F-8163-98AA51B059C7}">
      <dgm:prSet/>
      <dgm:spPr/>
      <dgm:t>
        <a:bodyPr/>
        <a:lstStyle/>
        <a:p>
          <a:endParaRPr lang="pt-BR"/>
        </a:p>
      </dgm:t>
    </dgm:pt>
    <dgm:pt modelId="{C63AF5D6-C550-464E-A6C4-A41D338DA2DD}">
      <dgm:prSet phldrT="[Texto]" custT="1"/>
      <dgm:spPr/>
      <dgm:t>
        <a:bodyPr/>
        <a:lstStyle/>
        <a:p>
          <a:r>
            <a:rPr lang="pt-BR" sz="2000" dirty="0"/>
            <a:t>Lista de princípios </a:t>
          </a:r>
          <a:r>
            <a:rPr lang="pt-BR" sz="2000" dirty="0" err="1"/>
            <a:t>activos</a:t>
          </a:r>
          <a:r>
            <a:rPr lang="pt-BR" sz="2000" dirty="0"/>
            <a:t> publicada a cada seis meses</a:t>
          </a:r>
        </a:p>
      </dgm:t>
    </dgm:pt>
    <dgm:pt modelId="{26DB823B-3BD4-486C-A195-3B0B0765EC79}" type="parTrans" cxnId="{16FA3098-85D3-4095-8220-9651FD1A7EE0}">
      <dgm:prSet/>
      <dgm:spPr/>
      <dgm:t>
        <a:bodyPr/>
        <a:lstStyle/>
        <a:p>
          <a:endParaRPr lang="pt-BR"/>
        </a:p>
      </dgm:t>
    </dgm:pt>
    <dgm:pt modelId="{194222DE-CB36-4F3A-8B50-6AAD593B2AE0}" type="sibTrans" cxnId="{16FA3098-85D3-4095-8220-9651FD1A7EE0}">
      <dgm:prSet/>
      <dgm:spPr/>
      <dgm:t>
        <a:bodyPr/>
        <a:lstStyle/>
        <a:p>
          <a:endParaRPr lang="pt-BR"/>
        </a:p>
      </dgm:t>
    </dgm:pt>
    <dgm:pt modelId="{476527EF-5967-4F93-8C74-42B3D7BB486E}">
      <dgm:prSet phldrT="[Texto]" custT="1"/>
      <dgm:spPr/>
      <dgm:t>
        <a:bodyPr/>
        <a:lstStyle/>
        <a:p>
          <a:r>
            <a:rPr lang="pt-BR" sz="2000" dirty="0"/>
            <a:t>Todos los reportes (grave y no graves)</a:t>
          </a:r>
        </a:p>
      </dgm:t>
    </dgm:pt>
    <dgm:pt modelId="{5330031B-92B7-4D3B-89AE-E093C916BBC0}" type="sibTrans" cxnId="{A2496FB0-A64A-45DC-944C-E6791CB20FAD}">
      <dgm:prSet/>
      <dgm:spPr/>
      <dgm:t>
        <a:bodyPr/>
        <a:lstStyle/>
        <a:p>
          <a:endParaRPr lang="pt-BR"/>
        </a:p>
      </dgm:t>
    </dgm:pt>
    <dgm:pt modelId="{CF85A71A-8C97-484B-B097-D4F800AAD7EB}" type="parTrans" cxnId="{A2496FB0-A64A-45DC-944C-E6791CB20FAD}">
      <dgm:prSet/>
      <dgm:spPr/>
      <dgm:t>
        <a:bodyPr/>
        <a:lstStyle/>
        <a:p>
          <a:endParaRPr lang="pt-BR"/>
        </a:p>
      </dgm:t>
    </dgm:pt>
    <dgm:pt modelId="{649FCD29-4899-4F18-AB22-49D4F1BFEBBA}">
      <dgm:prSet custT="1"/>
      <dgm:spPr/>
      <dgm:t>
        <a:bodyPr/>
        <a:lstStyle/>
        <a:p>
          <a:r>
            <a:rPr lang="es-ES" sz="2000" dirty="0"/>
            <a:t>Análisis de los reportes de eventos adversos (incluye inefectividad), revisión de datos acumulados, presentación de datos de seguridad de estudios y otra información de seguridad relevante, actualizaciones del PGR si necesario</a:t>
          </a:r>
          <a:endParaRPr lang="pt-BR" sz="2000" dirty="0"/>
        </a:p>
      </dgm:t>
    </dgm:pt>
    <dgm:pt modelId="{DD9DE6D1-7B7E-4198-9183-CBF145C2DD04}" type="parTrans" cxnId="{DB5B0E3E-58E0-4199-9DEA-289C1C3BFD1B}">
      <dgm:prSet/>
      <dgm:spPr/>
      <dgm:t>
        <a:bodyPr/>
        <a:lstStyle/>
        <a:p>
          <a:endParaRPr lang="pt-BR"/>
        </a:p>
      </dgm:t>
    </dgm:pt>
    <dgm:pt modelId="{EAA92C42-9DCB-430E-9CCB-C5AB3A21C709}" type="sibTrans" cxnId="{DB5B0E3E-58E0-4199-9DEA-289C1C3BFD1B}">
      <dgm:prSet/>
      <dgm:spPr/>
      <dgm:t>
        <a:bodyPr/>
        <a:lstStyle/>
        <a:p>
          <a:endParaRPr lang="pt-BR"/>
        </a:p>
      </dgm:t>
    </dgm:pt>
    <dgm:pt modelId="{9FD1D890-9924-4844-9E22-A229B8207163}" type="pres">
      <dgm:prSet presAssocID="{F5346AFB-D190-4D47-8238-D60B86C89B3D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2EAF6DF-C08B-464A-86DD-CA11179E1E78}" type="pres">
      <dgm:prSet presAssocID="{F5346AFB-D190-4D47-8238-D60B86C89B3D}" presName="matrix" presStyleCnt="0"/>
      <dgm:spPr/>
    </dgm:pt>
    <dgm:pt modelId="{0C322627-5E73-4CA5-9638-0049A7EC1D6F}" type="pres">
      <dgm:prSet presAssocID="{F5346AFB-D190-4D47-8238-D60B86C89B3D}" presName="tile1" presStyleLbl="node1" presStyleIdx="0" presStyleCnt="4"/>
      <dgm:spPr/>
    </dgm:pt>
    <dgm:pt modelId="{34C2EAF0-EBE6-4838-A80D-9362F54E0F74}" type="pres">
      <dgm:prSet presAssocID="{F5346AFB-D190-4D47-8238-D60B86C89B3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C9C7556-63A9-4810-9232-91DCCD2795E8}" type="pres">
      <dgm:prSet presAssocID="{F5346AFB-D190-4D47-8238-D60B86C89B3D}" presName="tile2" presStyleLbl="node1" presStyleIdx="1" presStyleCnt="4"/>
      <dgm:spPr/>
    </dgm:pt>
    <dgm:pt modelId="{6B2FCB8B-1D69-462D-B035-99C65C4B27F5}" type="pres">
      <dgm:prSet presAssocID="{F5346AFB-D190-4D47-8238-D60B86C89B3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9C39556-1906-4DB6-AF44-E067046E7EA3}" type="pres">
      <dgm:prSet presAssocID="{F5346AFB-D190-4D47-8238-D60B86C89B3D}" presName="tile3" presStyleLbl="node1" presStyleIdx="2" presStyleCnt="4"/>
      <dgm:spPr/>
    </dgm:pt>
    <dgm:pt modelId="{7E6512F2-5582-414B-A528-6E7CBE46F735}" type="pres">
      <dgm:prSet presAssocID="{F5346AFB-D190-4D47-8238-D60B86C89B3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18FD393-7FBC-4CCE-82F0-9B9EE597CF1E}" type="pres">
      <dgm:prSet presAssocID="{F5346AFB-D190-4D47-8238-D60B86C89B3D}" presName="tile4" presStyleLbl="node1" presStyleIdx="3" presStyleCnt="4"/>
      <dgm:spPr/>
    </dgm:pt>
    <dgm:pt modelId="{4E140141-D38A-421A-97CE-53E278411ACA}" type="pres">
      <dgm:prSet presAssocID="{F5346AFB-D190-4D47-8238-D60B86C89B3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AAC5CDA-2019-4C81-BBA2-8C59EA34F9EF}" type="pres">
      <dgm:prSet presAssocID="{F5346AFB-D190-4D47-8238-D60B86C89B3D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BC68DB1A-0C72-4EE5-B446-C2895C8E1BAA}" type="presOf" srcId="{649FCD29-4899-4F18-AB22-49D4F1BFEBBA}" destId="{A18FD393-7FBC-4CCE-82F0-9B9EE597CF1E}" srcOrd="0" destOrd="0" presId="urn:microsoft.com/office/officeart/2005/8/layout/matrix1"/>
    <dgm:cxn modelId="{2D426C1E-3E61-42A2-B61A-E6357B7D8DF7}" type="presOf" srcId="{649FCD29-4899-4F18-AB22-49D4F1BFEBBA}" destId="{4E140141-D38A-421A-97CE-53E278411ACA}" srcOrd="1" destOrd="0" presId="urn:microsoft.com/office/officeart/2005/8/layout/matrix1"/>
    <dgm:cxn modelId="{D346672F-4392-459B-B2D0-E35B0CDE3F4B}" type="presOf" srcId="{F5346AFB-D190-4D47-8238-D60B86C89B3D}" destId="{9FD1D890-9924-4844-9E22-A229B8207163}" srcOrd="0" destOrd="0" presId="urn:microsoft.com/office/officeart/2005/8/layout/matrix1"/>
    <dgm:cxn modelId="{DB5B0E3E-58E0-4199-9DEA-289C1C3BFD1B}" srcId="{AA9260B0-F24F-4B16-8CE9-977A313A2B84}" destId="{649FCD29-4899-4F18-AB22-49D4F1BFEBBA}" srcOrd="3" destOrd="0" parTransId="{DD9DE6D1-7B7E-4198-9183-CBF145C2DD04}" sibTransId="{EAA92C42-9DCB-430E-9CCB-C5AB3A21C709}"/>
    <dgm:cxn modelId="{C01F7A4C-DAC5-4F88-A903-545314E99A89}" type="presOf" srcId="{476527EF-5967-4F93-8C74-42B3D7BB486E}" destId="{0C322627-5E73-4CA5-9638-0049A7EC1D6F}" srcOrd="0" destOrd="0" presId="urn:microsoft.com/office/officeart/2005/8/layout/matrix1"/>
    <dgm:cxn modelId="{CBDCF54C-714B-4D89-84D6-55F14FF995BA}" srcId="{F5346AFB-D190-4D47-8238-D60B86C89B3D}" destId="{AA9260B0-F24F-4B16-8CE9-977A313A2B84}" srcOrd="0" destOrd="0" parTransId="{EB4130CA-766F-4D18-871B-BE19F99E4FEF}" sibTransId="{EFCF6FA3-8F4E-44DD-8751-D35B97B950C3}"/>
    <dgm:cxn modelId="{ED3B6A76-67BE-4975-9DA1-F271FCCC10E2}" type="presOf" srcId="{C63AF5D6-C550-464E-A6C4-A41D338DA2DD}" destId="{C9C39556-1906-4DB6-AF44-E067046E7EA3}" srcOrd="0" destOrd="0" presId="urn:microsoft.com/office/officeart/2005/8/layout/matrix1"/>
    <dgm:cxn modelId="{16FA3098-85D3-4095-8220-9651FD1A7EE0}" srcId="{AA9260B0-F24F-4B16-8CE9-977A313A2B84}" destId="{C63AF5D6-C550-464E-A6C4-A41D338DA2DD}" srcOrd="2" destOrd="0" parTransId="{26DB823B-3BD4-486C-A195-3B0B0765EC79}" sibTransId="{194222DE-CB36-4F3A-8B50-6AAD593B2AE0}"/>
    <dgm:cxn modelId="{CA2950AA-F50E-49BD-8A95-39B5883CF2B2}" type="presOf" srcId="{476527EF-5967-4F93-8C74-42B3D7BB486E}" destId="{34C2EAF0-EBE6-4838-A80D-9362F54E0F74}" srcOrd="1" destOrd="0" presId="urn:microsoft.com/office/officeart/2005/8/layout/matrix1"/>
    <dgm:cxn modelId="{A2496FB0-A64A-45DC-944C-E6791CB20FAD}" srcId="{AA9260B0-F24F-4B16-8CE9-977A313A2B84}" destId="{476527EF-5967-4F93-8C74-42B3D7BB486E}" srcOrd="0" destOrd="0" parTransId="{CF85A71A-8C97-484B-B097-D4F800AAD7EB}" sibTransId="{5330031B-92B7-4D3B-89AE-E093C916BBC0}"/>
    <dgm:cxn modelId="{1D2CC5CB-22DA-46FE-90FA-1E24AED9580F}" type="presOf" srcId="{3E95FE5D-9671-430A-8B79-BB8F3DB0A20E}" destId="{6B2FCB8B-1D69-462D-B035-99C65C4B27F5}" srcOrd="1" destOrd="0" presId="urn:microsoft.com/office/officeart/2005/8/layout/matrix1"/>
    <dgm:cxn modelId="{101D3BD2-BD9B-4AED-87F8-0861D5EFF1A6}" type="presOf" srcId="{AA9260B0-F24F-4B16-8CE9-977A313A2B84}" destId="{1AAC5CDA-2019-4C81-BBA2-8C59EA34F9EF}" srcOrd="0" destOrd="0" presId="urn:microsoft.com/office/officeart/2005/8/layout/matrix1"/>
    <dgm:cxn modelId="{589A49D7-9650-429F-8163-98AA51B059C7}" srcId="{AA9260B0-F24F-4B16-8CE9-977A313A2B84}" destId="{3E95FE5D-9671-430A-8B79-BB8F3DB0A20E}" srcOrd="1" destOrd="0" parTransId="{13E56188-A369-4D9D-8140-4A006369D939}" sibTransId="{80E95C7E-C59E-4589-B8EB-84790D298115}"/>
    <dgm:cxn modelId="{0E06A5F7-F62C-4DBA-8BA5-C70D6D6E33B6}" type="presOf" srcId="{C63AF5D6-C550-464E-A6C4-A41D338DA2DD}" destId="{7E6512F2-5582-414B-A528-6E7CBE46F735}" srcOrd="1" destOrd="0" presId="urn:microsoft.com/office/officeart/2005/8/layout/matrix1"/>
    <dgm:cxn modelId="{8120BCFA-D460-472C-B985-2DAFE63C07A9}" type="presOf" srcId="{3E95FE5D-9671-430A-8B79-BB8F3DB0A20E}" destId="{FC9C7556-63A9-4810-9232-91DCCD2795E8}" srcOrd="0" destOrd="0" presId="urn:microsoft.com/office/officeart/2005/8/layout/matrix1"/>
    <dgm:cxn modelId="{4D4C5ECD-7217-41AD-8C8C-D74FB3636B1D}" type="presParOf" srcId="{9FD1D890-9924-4844-9E22-A229B8207163}" destId="{82EAF6DF-C08B-464A-86DD-CA11179E1E78}" srcOrd="0" destOrd="0" presId="urn:microsoft.com/office/officeart/2005/8/layout/matrix1"/>
    <dgm:cxn modelId="{18ACBEB3-6A95-495A-B4E7-6CF673070C4E}" type="presParOf" srcId="{82EAF6DF-C08B-464A-86DD-CA11179E1E78}" destId="{0C322627-5E73-4CA5-9638-0049A7EC1D6F}" srcOrd="0" destOrd="0" presId="urn:microsoft.com/office/officeart/2005/8/layout/matrix1"/>
    <dgm:cxn modelId="{C40CBCBD-A4E3-439F-A9C3-435B4E928D12}" type="presParOf" srcId="{82EAF6DF-C08B-464A-86DD-CA11179E1E78}" destId="{34C2EAF0-EBE6-4838-A80D-9362F54E0F74}" srcOrd="1" destOrd="0" presId="urn:microsoft.com/office/officeart/2005/8/layout/matrix1"/>
    <dgm:cxn modelId="{9BE021CA-7577-49EE-B1A9-EBBA08ECC241}" type="presParOf" srcId="{82EAF6DF-C08B-464A-86DD-CA11179E1E78}" destId="{FC9C7556-63A9-4810-9232-91DCCD2795E8}" srcOrd="2" destOrd="0" presId="urn:microsoft.com/office/officeart/2005/8/layout/matrix1"/>
    <dgm:cxn modelId="{F72ABCDE-5513-4650-8F07-D926415689B1}" type="presParOf" srcId="{82EAF6DF-C08B-464A-86DD-CA11179E1E78}" destId="{6B2FCB8B-1D69-462D-B035-99C65C4B27F5}" srcOrd="3" destOrd="0" presId="urn:microsoft.com/office/officeart/2005/8/layout/matrix1"/>
    <dgm:cxn modelId="{26816324-D06E-40B5-91BD-B061E607B44F}" type="presParOf" srcId="{82EAF6DF-C08B-464A-86DD-CA11179E1E78}" destId="{C9C39556-1906-4DB6-AF44-E067046E7EA3}" srcOrd="4" destOrd="0" presId="urn:microsoft.com/office/officeart/2005/8/layout/matrix1"/>
    <dgm:cxn modelId="{4939646F-55C3-4B53-86C8-CF67A2D20BEE}" type="presParOf" srcId="{82EAF6DF-C08B-464A-86DD-CA11179E1E78}" destId="{7E6512F2-5582-414B-A528-6E7CBE46F735}" srcOrd="5" destOrd="0" presId="urn:microsoft.com/office/officeart/2005/8/layout/matrix1"/>
    <dgm:cxn modelId="{DBC6FC0B-32E4-4E87-83AC-476B710861B9}" type="presParOf" srcId="{82EAF6DF-C08B-464A-86DD-CA11179E1E78}" destId="{A18FD393-7FBC-4CCE-82F0-9B9EE597CF1E}" srcOrd="6" destOrd="0" presId="urn:microsoft.com/office/officeart/2005/8/layout/matrix1"/>
    <dgm:cxn modelId="{22881269-DF99-4BD9-B437-1B1455AE4C8C}" type="presParOf" srcId="{82EAF6DF-C08B-464A-86DD-CA11179E1E78}" destId="{4E140141-D38A-421A-97CE-53E278411ACA}" srcOrd="7" destOrd="0" presId="urn:microsoft.com/office/officeart/2005/8/layout/matrix1"/>
    <dgm:cxn modelId="{56C32E81-061D-42E0-A26F-EE496CC1977A}" type="presParOf" srcId="{9FD1D890-9924-4844-9E22-A229B8207163}" destId="{1AAC5CDA-2019-4C81-BBA2-8C59EA34F9E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346AFB-D190-4D47-8238-D60B86C89B3D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AA9260B0-F24F-4B16-8CE9-977A313A2B84}">
      <dgm:prSet phldrT="[Texto]" custT="1"/>
      <dgm:spPr/>
      <dgm:t>
        <a:bodyPr/>
        <a:lstStyle/>
        <a:p>
          <a:r>
            <a:rPr lang="pt-BR" sz="3200" dirty="0"/>
            <a:t>PGR</a:t>
          </a:r>
        </a:p>
      </dgm:t>
    </dgm:pt>
    <dgm:pt modelId="{EB4130CA-766F-4D18-871B-BE19F99E4FEF}" type="parTrans" cxnId="{CBDCF54C-714B-4D89-84D6-55F14FF995BA}">
      <dgm:prSet/>
      <dgm:spPr/>
      <dgm:t>
        <a:bodyPr/>
        <a:lstStyle/>
        <a:p>
          <a:endParaRPr lang="pt-BR"/>
        </a:p>
      </dgm:t>
    </dgm:pt>
    <dgm:pt modelId="{EFCF6FA3-8F4E-44DD-8751-D35B97B950C3}" type="sibTrans" cxnId="{CBDCF54C-714B-4D89-84D6-55F14FF995BA}">
      <dgm:prSet/>
      <dgm:spPr/>
      <dgm:t>
        <a:bodyPr/>
        <a:lstStyle/>
        <a:p>
          <a:endParaRPr lang="pt-BR"/>
        </a:p>
      </dgm:t>
    </dgm:pt>
    <dgm:pt modelId="{476527EF-5967-4F93-8C74-42B3D7BB486E}">
      <dgm:prSet phldrT="[Texto]" custT="1"/>
      <dgm:spPr/>
      <dgm:t>
        <a:bodyPr/>
        <a:lstStyle/>
        <a:p>
          <a:r>
            <a:rPr lang="es-ES" sz="2000" dirty="0"/>
            <a:t>Acciones rutinarias de Farmacovigilancia, así como acciones adicionales para la minimización de riesgos, en lo que cabe</a:t>
          </a:r>
          <a:endParaRPr lang="pt-BR" sz="2000" dirty="0"/>
        </a:p>
      </dgm:t>
    </dgm:pt>
    <dgm:pt modelId="{5330031B-92B7-4D3B-89AE-E093C916BBC0}" type="sibTrans" cxnId="{A2496FB0-A64A-45DC-944C-E6791CB20FAD}">
      <dgm:prSet/>
      <dgm:spPr/>
      <dgm:t>
        <a:bodyPr/>
        <a:lstStyle/>
        <a:p>
          <a:endParaRPr lang="pt-BR"/>
        </a:p>
      </dgm:t>
    </dgm:pt>
    <dgm:pt modelId="{CF85A71A-8C97-484B-B097-D4F800AAD7EB}" type="parTrans" cxnId="{A2496FB0-A64A-45DC-944C-E6791CB20FAD}">
      <dgm:prSet/>
      <dgm:spPr/>
      <dgm:t>
        <a:bodyPr/>
        <a:lstStyle/>
        <a:p>
          <a:endParaRPr lang="pt-BR"/>
        </a:p>
      </dgm:t>
    </dgm:pt>
    <dgm:pt modelId="{77FEB792-A70D-4EDC-A3C7-DA0B02EE4BC6}">
      <dgm:prSet phldrT="[Texto]" custT="1"/>
      <dgm:spPr/>
      <dgm:t>
        <a:bodyPr/>
        <a:lstStyle/>
        <a:p>
          <a:r>
            <a:rPr lang="pt-BR" sz="2000" dirty="0"/>
            <a:t>Especial </a:t>
          </a:r>
          <a:r>
            <a:rPr lang="pt-BR" sz="2000" dirty="0" err="1"/>
            <a:t>atención</a:t>
          </a:r>
          <a:r>
            <a:rPr lang="pt-BR" sz="2000" dirty="0"/>
            <a:t> a </a:t>
          </a:r>
          <a:r>
            <a:rPr lang="pt-BR" sz="2000" dirty="0" err="1"/>
            <a:t>nuevas</a:t>
          </a:r>
          <a:r>
            <a:rPr lang="pt-BR" sz="2000" dirty="0"/>
            <a:t> entidades moleculares, vacunas, medicamentos </a:t>
          </a:r>
          <a:r>
            <a:rPr lang="pt-BR" sz="2000" dirty="0" err="1"/>
            <a:t>biologicos</a:t>
          </a:r>
          <a:r>
            <a:rPr lang="pt-BR" sz="2000" dirty="0"/>
            <a:t>, </a:t>
          </a:r>
          <a:r>
            <a:rPr lang="pt-BR" sz="2000" dirty="0" err="1"/>
            <a:t>cambios</a:t>
          </a:r>
          <a:r>
            <a:rPr lang="pt-BR" sz="2000" dirty="0"/>
            <a:t> significativos </a:t>
          </a:r>
          <a:r>
            <a:rPr lang="pt-BR" sz="2000" dirty="0" err="1"/>
            <a:t>en</a:t>
          </a:r>
          <a:r>
            <a:rPr lang="pt-BR" sz="2000" dirty="0"/>
            <a:t> </a:t>
          </a:r>
          <a:r>
            <a:rPr lang="pt-BR" sz="2000" dirty="0" err="1"/>
            <a:t>el</a:t>
          </a:r>
          <a:r>
            <a:rPr lang="pt-BR" sz="2000" dirty="0"/>
            <a:t> registro y </a:t>
          </a:r>
          <a:r>
            <a:rPr lang="pt-BR" sz="2000" dirty="0" err="1"/>
            <a:t>daño</a:t>
          </a:r>
          <a:r>
            <a:rPr lang="pt-BR" sz="2000" dirty="0"/>
            <a:t> inesperado identificado </a:t>
          </a:r>
        </a:p>
      </dgm:t>
    </dgm:pt>
    <dgm:pt modelId="{C9B8EB89-B454-4ED9-AC29-6D6B1291BE7D}" type="parTrans" cxnId="{5AA49BFE-32C0-498D-BD89-251B8308C3F5}">
      <dgm:prSet/>
      <dgm:spPr/>
      <dgm:t>
        <a:bodyPr/>
        <a:lstStyle/>
        <a:p>
          <a:endParaRPr lang="pt-BR"/>
        </a:p>
      </dgm:t>
    </dgm:pt>
    <dgm:pt modelId="{13124031-8620-4BB8-B580-C25E8AF74689}" type="sibTrans" cxnId="{5AA49BFE-32C0-498D-BD89-251B8308C3F5}">
      <dgm:prSet/>
      <dgm:spPr/>
      <dgm:t>
        <a:bodyPr/>
        <a:lstStyle/>
        <a:p>
          <a:endParaRPr lang="pt-BR"/>
        </a:p>
      </dgm:t>
    </dgm:pt>
    <dgm:pt modelId="{528C03A2-2ABC-4E33-B3AE-D8029A18EE22}">
      <dgm:prSet phldrT="[Texto]" custT="1"/>
      <dgm:spPr/>
      <dgm:t>
        <a:bodyPr/>
        <a:lstStyle/>
        <a:p>
          <a:r>
            <a:rPr lang="pt-BR" sz="2000" dirty="0"/>
            <a:t>Presentado </a:t>
          </a:r>
          <a:r>
            <a:rPr lang="pt-BR" sz="2000" dirty="0" err="1"/>
            <a:t>en</a:t>
          </a:r>
          <a:r>
            <a:rPr lang="pt-BR" sz="2000" dirty="0"/>
            <a:t> </a:t>
          </a:r>
          <a:r>
            <a:rPr lang="pt-BR" sz="2000" dirty="0" err="1"/>
            <a:t>el</a:t>
          </a:r>
          <a:r>
            <a:rPr lang="pt-BR" sz="2000" dirty="0"/>
            <a:t> </a:t>
          </a:r>
          <a:r>
            <a:rPr lang="pt-BR" sz="2000" dirty="0" err="1"/>
            <a:t>dosier</a:t>
          </a:r>
          <a:r>
            <a:rPr lang="pt-BR" sz="2000" dirty="0"/>
            <a:t> de registro sanitario</a:t>
          </a:r>
        </a:p>
      </dgm:t>
    </dgm:pt>
    <dgm:pt modelId="{E443250E-00E1-4D44-8545-5B61F26089A0}" type="parTrans" cxnId="{53FC9234-B73B-4953-B530-7046270CB16C}">
      <dgm:prSet/>
      <dgm:spPr/>
      <dgm:t>
        <a:bodyPr/>
        <a:lstStyle/>
        <a:p>
          <a:endParaRPr lang="pt-BR"/>
        </a:p>
      </dgm:t>
    </dgm:pt>
    <dgm:pt modelId="{54BCED44-55A2-49D9-832D-4B8D64DE85AC}" type="sibTrans" cxnId="{53FC9234-B73B-4953-B530-7046270CB16C}">
      <dgm:prSet/>
      <dgm:spPr/>
      <dgm:t>
        <a:bodyPr/>
        <a:lstStyle/>
        <a:p>
          <a:endParaRPr lang="pt-BR"/>
        </a:p>
      </dgm:t>
    </dgm:pt>
    <dgm:pt modelId="{9740B931-8543-4460-A92C-EA5A23FA3ACE}">
      <dgm:prSet custT="1"/>
      <dgm:spPr/>
      <dgm:t>
        <a:bodyPr/>
        <a:lstStyle/>
        <a:p>
          <a:r>
            <a:rPr lang="pt-BR" sz="2000" b="0" i="0" u="none" dirty="0" err="1"/>
            <a:t>Riesgos</a:t>
          </a:r>
          <a:r>
            <a:rPr lang="pt-BR" sz="2000" b="0" i="0" u="none" dirty="0"/>
            <a:t> identificados, </a:t>
          </a:r>
          <a:r>
            <a:rPr lang="pt-BR" sz="2000" b="0" i="0" u="none" dirty="0" err="1"/>
            <a:t>riesgos</a:t>
          </a:r>
          <a:r>
            <a:rPr lang="pt-BR" sz="2000" b="0" i="0" u="none" dirty="0"/>
            <a:t> </a:t>
          </a:r>
          <a:r>
            <a:rPr lang="pt-BR" sz="2000" b="0" i="0" u="none" dirty="0" err="1"/>
            <a:t>potenciales</a:t>
          </a:r>
          <a:r>
            <a:rPr lang="pt-BR" sz="2000" b="0" i="0" u="none" dirty="0"/>
            <a:t> y falta de </a:t>
          </a:r>
          <a:r>
            <a:rPr lang="pt-BR" sz="2000" b="0" i="0" u="none" dirty="0" err="1"/>
            <a:t>informaciones</a:t>
          </a:r>
          <a:r>
            <a:rPr lang="pt-BR" sz="2000" b="0" i="0" u="none" dirty="0"/>
            <a:t> críticas</a:t>
          </a:r>
          <a:endParaRPr lang="pt-BR" sz="2000" dirty="0"/>
        </a:p>
      </dgm:t>
    </dgm:pt>
    <dgm:pt modelId="{8C59857B-8D72-4C02-BD63-FD73AF87CCCC}" type="parTrans" cxnId="{FC568E84-307C-4A15-8582-2B69ABC200E9}">
      <dgm:prSet/>
      <dgm:spPr/>
      <dgm:t>
        <a:bodyPr/>
        <a:lstStyle/>
        <a:p>
          <a:endParaRPr lang="pt-BR"/>
        </a:p>
      </dgm:t>
    </dgm:pt>
    <dgm:pt modelId="{9F3DEB89-BC73-4A65-A0E2-E049E8113464}" type="sibTrans" cxnId="{FC568E84-307C-4A15-8582-2B69ABC200E9}">
      <dgm:prSet/>
      <dgm:spPr/>
      <dgm:t>
        <a:bodyPr/>
        <a:lstStyle/>
        <a:p>
          <a:endParaRPr lang="pt-BR"/>
        </a:p>
      </dgm:t>
    </dgm:pt>
    <dgm:pt modelId="{9FD1D890-9924-4844-9E22-A229B8207163}" type="pres">
      <dgm:prSet presAssocID="{F5346AFB-D190-4D47-8238-D60B86C89B3D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2EAF6DF-C08B-464A-86DD-CA11179E1E78}" type="pres">
      <dgm:prSet presAssocID="{F5346AFB-D190-4D47-8238-D60B86C89B3D}" presName="matrix" presStyleCnt="0"/>
      <dgm:spPr/>
    </dgm:pt>
    <dgm:pt modelId="{0C322627-5E73-4CA5-9638-0049A7EC1D6F}" type="pres">
      <dgm:prSet presAssocID="{F5346AFB-D190-4D47-8238-D60B86C89B3D}" presName="tile1" presStyleLbl="node1" presStyleIdx="0" presStyleCnt="4"/>
      <dgm:spPr/>
    </dgm:pt>
    <dgm:pt modelId="{34C2EAF0-EBE6-4838-A80D-9362F54E0F74}" type="pres">
      <dgm:prSet presAssocID="{F5346AFB-D190-4D47-8238-D60B86C89B3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C9C7556-63A9-4810-9232-91DCCD2795E8}" type="pres">
      <dgm:prSet presAssocID="{F5346AFB-D190-4D47-8238-D60B86C89B3D}" presName="tile2" presStyleLbl="node1" presStyleIdx="1" presStyleCnt="4"/>
      <dgm:spPr/>
    </dgm:pt>
    <dgm:pt modelId="{6B2FCB8B-1D69-462D-B035-99C65C4B27F5}" type="pres">
      <dgm:prSet presAssocID="{F5346AFB-D190-4D47-8238-D60B86C89B3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9C39556-1906-4DB6-AF44-E067046E7EA3}" type="pres">
      <dgm:prSet presAssocID="{F5346AFB-D190-4D47-8238-D60B86C89B3D}" presName="tile3" presStyleLbl="node1" presStyleIdx="2" presStyleCnt="4"/>
      <dgm:spPr/>
    </dgm:pt>
    <dgm:pt modelId="{7E6512F2-5582-414B-A528-6E7CBE46F735}" type="pres">
      <dgm:prSet presAssocID="{F5346AFB-D190-4D47-8238-D60B86C89B3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18FD393-7FBC-4CCE-82F0-9B9EE597CF1E}" type="pres">
      <dgm:prSet presAssocID="{F5346AFB-D190-4D47-8238-D60B86C89B3D}" presName="tile4" presStyleLbl="node1" presStyleIdx="3" presStyleCnt="4"/>
      <dgm:spPr/>
    </dgm:pt>
    <dgm:pt modelId="{4E140141-D38A-421A-97CE-53E278411ACA}" type="pres">
      <dgm:prSet presAssocID="{F5346AFB-D190-4D47-8238-D60B86C89B3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AAC5CDA-2019-4C81-BBA2-8C59EA34F9EF}" type="pres">
      <dgm:prSet presAssocID="{F5346AFB-D190-4D47-8238-D60B86C89B3D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7D9B5915-53B0-4900-A731-A37409E7F358}" type="presOf" srcId="{528C03A2-2ABC-4E33-B3AE-D8029A18EE22}" destId="{34C2EAF0-EBE6-4838-A80D-9362F54E0F74}" srcOrd="1" destOrd="0" presId="urn:microsoft.com/office/officeart/2005/8/layout/matrix1"/>
    <dgm:cxn modelId="{3B86E117-5834-4291-B7BC-F53DF48E47BB}" type="presOf" srcId="{528C03A2-2ABC-4E33-B3AE-D8029A18EE22}" destId="{0C322627-5E73-4CA5-9638-0049A7EC1D6F}" srcOrd="0" destOrd="0" presId="urn:microsoft.com/office/officeart/2005/8/layout/matrix1"/>
    <dgm:cxn modelId="{8EC03720-D882-45B0-886C-DF132945D974}" type="presOf" srcId="{476527EF-5967-4F93-8C74-42B3D7BB486E}" destId="{FC9C7556-63A9-4810-9232-91DCCD2795E8}" srcOrd="0" destOrd="0" presId="urn:microsoft.com/office/officeart/2005/8/layout/matrix1"/>
    <dgm:cxn modelId="{D346672F-4392-459B-B2D0-E35B0CDE3F4B}" type="presOf" srcId="{F5346AFB-D190-4D47-8238-D60B86C89B3D}" destId="{9FD1D890-9924-4844-9E22-A229B8207163}" srcOrd="0" destOrd="0" presId="urn:microsoft.com/office/officeart/2005/8/layout/matrix1"/>
    <dgm:cxn modelId="{53FC9234-B73B-4953-B530-7046270CB16C}" srcId="{AA9260B0-F24F-4B16-8CE9-977A313A2B84}" destId="{528C03A2-2ABC-4E33-B3AE-D8029A18EE22}" srcOrd="0" destOrd="0" parTransId="{E443250E-00E1-4D44-8545-5B61F26089A0}" sibTransId="{54BCED44-55A2-49D9-832D-4B8D64DE85AC}"/>
    <dgm:cxn modelId="{7B2BDF64-0868-4280-8373-DE9BE318ED4B}" type="presOf" srcId="{77FEB792-A70D-4EDC-A3C7-DA0B02EE4BC6}" destId="{C9C39556-1906-4DB6-AF44-E067046E7EA3}" srcOrd="0" destOrd="0" presId="urn:microsoft.com/office/officeart/2005/8/layout/matrix1"/>
    <dgm:cxn modelId="{455A9F4A-D5EE-471B-A21C-66B69DBC6526}" type="presOf" srcId="{9740B931-8543-4460-A92C-EA5A23FA3ACE}" destId="{4E140141-D38A-421A-97CE-53E278411ACA}" srcOrd="1" destOrd="0" presId="urn:microsoft.com/office/officeart/2005/8/layout/matrix1"/>
    <dgm:cxn modelId="{CBDCF54C-714B-4D89-84D6-55F14FF995BA}" srcId="{F5346AFB-D190-4D47-8238-D60B86C89B3D}" destId="{AA9260B0-F24F-4B16-8CE9-977A313A2B84}" srcOrd="0" destOrd="0" parTransId="{EB4130CA-766F-4D18-871B-BE19F99E4FEF}" sibTransId="{EFCF6FA3-8F4E-44DD-8751-D35B97B950C3}"/>
    <dgm:cxn modelId="{FC568E84-307C-4A15-8582-2B69ABC200E9}" srcId="{AA9260B0-F24F-4B16-8CE9-977A313A2B84}" destId="{9740B931-8543-4460-A92C-EA5A23FA3ACE}" srcOrd="3" destOrd="0" parTransId="{8C59857B-8D72-4C02-BD63-FD73AF87CCCC}" sibTransId="{9F3DEB89-BC73-4A65-A0E2-E049E8113464}"/>
    <dgm:cxn modelId="{C3AD3C85-6120-4860-8D93-01F19444E210}" type="presOf" srcId="{476527EF-5967-4F93-8C74-42B3D7BB486E}" destId="{6B2FCB8B-1D69-462D-B035-99C65C4B27F5}" srcOrd="1" destOrd="0" presId="urn:microsoft.com/office/officeart/2005/8/layout/matrix1"/>
    <dgm:cxn modelId="{A2496FB0-A64A-45DC-944C-E6791CB20FAD}" srcId="{AA9260B0-F24F-4B16-8CE9-977A313A2B84}" destId="{476527EF-5967-4F93-8C74-42B3D7BB486E}" srcOrd="1" destOrd="0" parTransId="{CF85A71A-8C97-484B-B097-D4F800AAD7EB}" sibTransId="{5330031B-92B7-4D3B-89AE-E093C916BBC0}"/>
    <dgm:cxn modelId="{69896EB4-1A4D-4A34-8BD0-CEB9F5736798}" type="presOf" srcId="{77FEB792-A70D-4EDC-A3C7-DA0B02EE4BC6}" destId="{7E6512F2-5582-414B-A528-6E7CBE46F735}" srcOrd="1" destOrd="0" presId="urn:microsoft.com/office/officeart/2005/8/layout/matrix1"/>
    <dgm:cxn modelId="{13BA81C2-B04C-49EA-835E-7175A8A5978E}" type="presOf" srcId="{9740B931-8543-4460-A92C-EA5A23FA3ACE}" destId="{A18FD393-7FBC-4CCE-82F0-9B9EE597CF1E}" srcOrd="0" destOrd="0" presId="urn:microsoft.com/office/officeart/2005/8/layout/matrix1"/>
    <dgm:cxn modelId="{101D3BD2-BD9B-4AED-87F8-0861D5EFF1A6}" type="presOf" srcId="{AA9260B0-F24F-4B16-8CE9-977A313A2B84}" destId="{1AAC5CDA-2019-4C81-BBA2-8C59EA34F9EF}" srcOrd="0" destOrd="0" presId="urn:microsoft.com/office/officeart/2005/8/layout/matrix1"/>
    <dgm:cxn modelId="{5AA49BFE-32C0-498D-BD89-251B8308C3F5}" srcId="{AA9260B0-F24F-4B16-8CE9-977A313A2B84}" destId="{77FEB792-A70D-4EDC-A3C7-DA0B02EE4BC6}" srcOrd="2" destOrd="0" parTransId="{C9B8EB89-B454-4ED9-AC29-6D6B1291BE7D}" sibTransId="{13124031-8620-4BB8-B580-C25E8AF74689}"/>
    <dgm:cxn modelId="{4D4C5ECD-7217-41AD-8C8C-D74FB3636B1D}" type="presParOf" srcId="{9FD1D890-9924-4844-9E22-A229B8207163}" destId="{82EAF6DF-C08B-464A-86DD-CA11179E1E78}" srcOrd="0" destOrd="0" presId="urn:microsoft.com/office/officeart/2005/8/layout/matrix1"/>
    <dgm:cxn modelId="{18ACBEB3-6A95-495A-B4E7-6CF673070C4E}" type="presParOf" srcId="{82EAF6DF-C08B-464A-86DD-CA11179E1E78}" destId="{0C322627-5E73-4CA5-9638-0049A7EC1D6F}" srcOrd="0" destOrd="0" presId="urn:microsoft.com/office/officeart/2005/8/layout/matrix1"/>
    <dgm:cxn modelId="{C40CBCBD-A4E3-439F-A9C3-435B4E928D12}" type="presParOf" srcId="{82EAF6DF-C08B-464A-86DD-CA11179E1E78}" destId="{34C2EAF0-EBE6-4838-A80D-9362F54E0F74}" srcOrd="1" destOrd="0" presId="urn:microsoft.com/office/officeart/2005/8/layout/matrix1"/>
    <dgm:cxn modelId="{9BE021CA-7577-49EE-B1A9-EBBA08ECC241}" type="presParOf" srcId="{82EAF6DF-C08B-464A-86DD-CA11179E1E78}" destId="{FC9C7556-63A9-4810-9232-91DCCD2795E8}" srcOrd="2" destOrd="0" presId="urn:microsoft.com/office/officeart/2005/8/layout/matrix1"/>
    <dgm:cxn modelId="{F72ABCDE-5513-4650-8F07-D926415689B1}" type="presParOf" srcId="{82EAF6DF-C08B-464A-86DD-CA11179E1E78}" destId="{6B2FCB8B-1D69-462D-B035-99C65C4B27F5}" srcOrd="3" destOrd="0" presId="urn:microsoft.com/office/officeart/2005/8/layout/matrix1"/>
    <dgm:cxn modelId="{26816324-D06E-40B5-91BD-B061E607B44F}" type="presParOf" srcId="{82EAF6DF-C08B-464A-86DD-CA11179E1E78}" destId="{C9C39556-1906-4DB6-AF44-E067046E7EA3}" srcOrd="4" destOrd="0" presId="urn:microsoft.com/office/officeart/2005/8/layout/matrix1"/>
    <dgm:cxn modelId="{4939646F-55C3-4B53-86C8-CF67A2D20BEE}" type="presParOf" srcId="{82EAF6DF-C08B-464A-86DD-CA11179E1E78}" destId="{7E6512F2-5582-414B-A528-6E7CBE46F735}" srcOrd="5" destOrd="0" presId="urn:microsoft.com/office/officeart/2005/8/layout/matrix1"/>
    <dgm:cxn modelId="{DBC6FC0B-32E4-4E87-83AC-476B710861B9}" type="presParOf" srcId="{82EAF6DF-C08B-464A-86DD-CA11179E1E78}" destId="{A18FD393-7FBC-4CCE-82F0-9B9EE597CF1E}" srcOrd="6" destOrd="0" presId="urn:microsoft.com/office/officeart/2005/8/layout/matrix1"/>
    <dgm:cxn modelId="{22881269-DF99-4BD9-B437-1B1455AE4C8C}" type="presParOf" srcId="{82EAF6DF-C08B-464A-86DD-CA11179E1E78}" destId="{4E140141-D38A-421A-97CE-53E278411ACA}" srcOrd="7" destOrd="0" presId="urn:microsoft.com/office/officeart/2005/8/layout/matrix1"/>
    <dgm:cxn modelId="{56C32E81-061D-42E0-A26F-EE496CC1977A}" type="presParOf" srcId="{9FD1D890-9924-4844-9E22-A229B8207163}" destId="{1AAC5CDA-2019-4C81-BBA2-8C59EA34F9E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22627-5E73-4CA5-9638-0049A7EC1D6F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 err="1"/>
            <a:t>Sospechas</a:t>
          </a:r>
          <a:r>
            <a:rPr lang="pt-BR" sz="1800" kern="1200" dirty="0"/>
            <a:t> de RAM / </a:t>
          </a:r>
          <a:r>
            <a:rPr lang="pt-BR" sz="1800" kern="1200" dirty="0" err="1"/>
            <a:t>inefectividad</a:t>
          </a:r>
          <a:r>
            <a:rPr lang="pt-BR" sz="1800" kern="1200" dirty="0"/>
            <a:t> terapêutica / </a:t>
          </a:r>
          <a:r>
            <a:rPr lang="pt-BR" sz="1800" kern="1200" dirty="0" err="1"/>
            <a:t>interacciones</a:t>
          </a:r>
          <a:r>
            <a:rPr lang="pt-BR" sz="1800" kern="1200" dirty="0"/>
            <a:t> medicamentosas / </a:t>
          </a:r>
          <a:r>
            <a:rPr lang="pt-BR" sz="1800" kern="1200" dirty="0" err="1"/>
            <a:t>sobredosis</a:t>
          </a:r>
          <a:r>
            <a:rPr lang="pt-BR" sz="1800" kern="1200" dirty="0"/>
            <a:t> / abuso / </a:t>
          </a:r>
          <a:r>
            <a:rPr lang="pt-BR" sz="1800" kern="1200" dirty="0" err="1"/>
            <a:t>errores</a:t>
          </a:r>
          <a:r>
            <a:rPr lang="pt-BR" sz="1800" kern="1200" dirty="0"/>
            <a:t> de </a:t>
          </a:r>
          <a:r>
            <a:rPr lang="pt-BR" sz="1800" kern="1200" dirty="0" err="1"/>
            <a:t>medicación</a:t>
          </a:r>
          <a:r>
            <a:rPr lang="pt-BR" sz="1800" kern="1200" dirty="0"/>
            <a:t> / uso off-</a:t>
          </a:r>
          <a:r>
            <a:rPr lang="pt-BR" sz="1800" kern="1200" dirty="0" err="1"/>
            <a:t>label</a:t>
          </a:r>
          <a:r>
            <a:rPr lang="pt-BR" sz="1800" kern="1200" dirty="0"/>
            <a:t> de medicamento / </a:t>
          </a:r>
          <a:r>
            <a:rPr lang="pt-BR" sz="1800" kern="1200" dirty="0" err="1"/>
            <a:t>exposición</a:t>
          </a:r>
          <a:r>
            <a:rPr lang="pt-BR" sz="1800" kern="1200" dirty="0"/>
            <a:t> durante </a:t>
          </a:r>
          <a:r>
            <a:rPr lang="pt-BR" sz="1800" kern="1200" dirty="0" err="1"/>
            <a:t>el</a:t>
          </a:r>
          <a:r>
            <a:rPr lang="pt-BR" sz="1800" kern="1200" dirty="0"/>
            <a:t> </a:t>
          </a:r>
          <a:r>
            <a:rPr lang="pt-BR" sz="1800" kern="1200" dirty="0" err="1"/>
            <a:t>embarazo</a:t>
          </a:r>
          <a:r>
            <a:rPr lang="pt-BR" sz="1800" kern="1200" dirty="0"/>
            <a:t> o </a:t>
          </a:r>
          <a:r>
            <a:rPr lang="pt-BR" sz="1800" kern="1200" dirty="0" err="1"/>
            <a:t>lactancia</a:t>
          </a:r>
          <a:r>
            <a:rPr lang="pt-BR" sz="1800" kern="1200" dirty="0"/>
            <a:t> / eventos adversos por </a:t>
          </a:r>
          <a:r>
            <a:rPr lang="pt-BR" sz="1800" kern="1200" dirty="0" err="1"/>
            <a:t>desviación</a:t>
          </a:r>
          <a:r>
            <a:rPr lang="pt-BR" sz="1800" kern="1200" dirty="0"/>
            <a:t> de </a:t>
          </a:r>
          <a:r>
            <a:rPr lang="pt-BR" sz="1800" kern="1200" dirty="0" err="1"/>
            <a:t>calidad</a:t>
          </a:r>
          <a:endParaRPr lang="pt-BR" sz="1800" kern="1200" dirty="0"/>
        </a:p>
      </dsp:txBody>
      <dsp:txXfrm rot="5400000">
        <a:off x="-1" y="1"/>
        <a:ext cx="4064000" cy="2032000"/>
      </dsp:txXfrm>
    </dsp:sp>
    <dsp:sp modelId="{FC9C7556-63A9-4810-9232-91DCCD2795E8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15 dias (graves o inesperados)</a:t>
          </a:r>
        </a:p>
      </dsp:txBody>
      <dsp:txXfrm>
        <a:off x="4064000" y="0"/>
        <a:ext cx="4064000" cy="2032000"/>
      </dsp:txXfrm>
    </dsp:sp>
    <dsp:sp modelId="{C9C39556-1906-4DB6-AF44-E067046E7EA3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 err="1"/>
            <a:t>Diccionario</a:t>
          </a:r>
          <a:r>
            <a:rPr lang="pt-BR" sz="1800" kern="1200" dirty="0"/>
            <a:t> </a:t>
          </a:r>
          <a:r>
            <a:rPr lang="pt-BR" sz="1800" kern="1200" dirty="0" err="1"/>
            <a:t>MedDRA</a:t>
          </a:r>
          <a:endParaRPr lang="pt-BR" sz="1800" kern="1200" dirty="0"/>
        </a:p>
      </dsp:txBody>
      <dsp:txXfrm rot="10800000">
        <a:off x="0" y="3386666"/>
        <a:ext cx="4064000" cy="2032000"/>
      </dsp:txXfrm>
    </dsp:sp>
    <dsp:sp modelId="{A18FD393-7FBC-4CCE-82F0-9B9EE597CF1E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Notificador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Paciente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Evento adverso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Medicamento </a:t>
          </a:r>
          <a:r>
            <a:rPr lang="pt-BR" sz="1800" kern="1200" dirty="0" err="1"/>
            <a:t>sospecho</a:t>
          </a:r>
          <a:endParaRPr lang="pt-BR" sz="1800" kern="1200" dirty="0"/>
        </a:p>
      </dsp:txBody>
      <dsp:txXfrm rot="-5400000">
        <a:off x="4063999" y="3386666"/>
        <a:ext cx="4064000" cy="2032000"/>
      </dsp:txXfrm>
    </dsp:sp>
    <dsp:sp modelId="{1AAC5CDA-2019-4C81-BBA2-8C59EA34F9EF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Reportes</a:t>
          </a:r>
        </a:p>
      </dsp:txBody>
      <dsp:txXfrm>
        <a:off x="2910928" y="2098129"/>
        <a:ext cx="2306142" cy="12224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22627-5E73-4CA5-9638-0049A7EC1D6F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Todos los reportes (grave y no graves)</a:t>
          </a:r>
        </a:p>
      </dsp:txBody>
      <dsp:txXfrm rot="5400000">
        <a:off x="-1" y="1"/>
        <a:ext cx="4064000" cy="2032000"/>
      </dsp:txXfrm>
    </dsp:sp>
    <dsp:sp modelId="{FC9C7556-63A9-4810-9232-91DCCD2795E8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Forma y </a:t>
          </a:r>
          <a:r>
            <a:rPr lang="pt-BR" sz="2000" kern="1200" dirty="0" err="1"/>
            <a:t>contenido</a:t>
          </a:r>
          <a:r>
            <a:rPr lang="pt-BR" sz="2000" kern="1200" dirty="0"/>
            <a:t> </a:t>
          </a:r>
          <a:r>
            <a:rPr lang="pt-BR" sz="2000" kern="1200" dirty="0" err="1"/>
            <a:t>en</a:t>
          </a:r>
          <a:r>
            <a:rPr lang="pt-BR" sz="2000" kern="1200" dirty="0"/>
            <a:t> norma específica (IN 63/2020)</a:t>
          </a:r>
        </a:p>
      </dsp:txBody>
      <dsp:txXfrm>
        <a:off x="4064000" y="0"/>
        <a:ext cx="4064000" cy="2032000"/>
      </dsp:txXfrm>
    </dsp:sp>
    <dsp:sp modelId="{C9C39556-1906-4DB6-AF44-E067046E7EA3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Lista de princípios </a:t>
          </a:r>
          <a:r>
            <a:rPr lang="pt-BR" sz="2000" kern="1200" dirty="0" err="1"/>
            <a:t>activos</a:t>
          </a:r>
          <a:r>
            <a:rPr lang="pt-BR" sz="2000" kern="1200" dirty="0"/>
            <a:t> publicada a cada seis meses</a:t>
          </a:r>
        </a:p>
      </dsp:txBody>
      <dsp:txXfrm rot="10800000">
        <a:off x="0" y="3386666"/>
        <a:ext cx="4064000" cy="2032000"/>
      </dsp:txXfrm>
    </dsp:sp>
    <dsp:sp modelId="{A18FD393-7FBC-4CCE-82F0-9B9EE597CF1E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Análisis de los reportes de eventos adversos (incluye inefectividad), revisión de datos acumulados, presentación de datos de seguridad de estudios y otra información de seguridad relevante, actualizaciones del PGR si necesario</a:t>
          </a:r>
          <a:endParaRPr lang="pt-BR" sz="2000" kern="1200" dirty="0"/>
        </a:p>
      </dsp:txBody>
      <dsp:txXfrm rot="-5400000">
        <a:off x="4063999" y="3386666"/>
        <a:ext cx="4064000" cy="2032000"/>
      </dsp:txXfrm>
    </dsp:sp>
    <dsp:sp modelId="{1AAC5CDA-2019-4C81-BBA2-8C59EA34F9EF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PBRER</a:t>
          </a:r>
        </a:p>
      </dsp:txBody>
      <dsp:txXfrm>
        <a:off x="2910928" y="2098129"/>
        <a:ext cx="2306142" cy="12224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22627-5E73-4CA5-9638-0049A7EC1D6F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Presentado </a:t>
          </a:r>
          <a:r>
            <a:rPr lang="pt-BR" sz="2000" kern="1200" dirty="0" err="1"/>
            <a:t>en</a:t>
          </a:r>
          <a:r>
            <a:rPr lang="pt-BR" sz="2000" kern="1200" dirty="0"/>
            <a:t> </a:t>
          </a:r>
          <a:r>
            <a:rPr lang="pt-BR" sz="2000" kern="1200" dirty="0" err="1"/>
            <a:t>el</a:t>
          </a:r>
          <a:r>
            <a:rPr lang="pt-BR" sz="2000" kern="1200" dirty="0"/>
            <a:t> </a:t>
          </a:r>
          <a:r>
            <a:rPr lang="pt-BR" sz="2000" kern="1200" dirty="0" err="1"/>
            <a:t>dosier</a:t>
          </a:r>
          <a:r>
            <a:rPr lang="pt-BR" sz="2000" kern="1200" dirty="0"/>
            <a:t> de registro sanitario</a:t>
          </a:r>
        </a:p>
      </dsp:txBody>
      <dsp:txXfrm rot="5400000">
        <a:off x="-1" y="1"/>
        <a:ext cx="4064000" cy="2032000"/>
      </dsp:txXfrm>
    </dsp:sp>
    <dsp:sp modelId="{FC9C7556-63A9-4810-9232-91DCCD2795E8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Acciones rutinarias de Farmacovigilancia, así como acciones adicionales para la minimización de riesgos, en lo que cabe</a:t>
          </a:r>
          <a:endParaRPr lang="pt-BR" sz="2000" kern="1200" dirty="0"/>
        </a:p>
      </dsp:txBody>
      <dsp:txXfrm>
        <a:off x="4064000" y="0"/>
        <a:ext cx="4064000" cy="2032000"/>
      </dsp:txXfrm>
    </dsp:sp>
    <dsp:sp modelId="{C9C39556-1906-4DB6-AF44-E067046E7EA3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Especial </a:t>
          </a:r>
          <a:r>
            <a:rPr lang="pt-BR" sz="2000" kern="1200" dirty="0" err="1"/>
            <a:t>atención</a:t>
          </a:r>
          <a:r>
            <a:rPr lang="pt-BR" sz="2000" kern="1200" dirty="0"/>
            <a:t> a </a:t>
          </a:r>
          <a:r>
            <a:rPr lang="pt-BR" sz="2000" kern="1200" dirty="0" err="1"/>
            <a:t>nuevas</a:t>
          </a:r>
          <a:r>
            <a:rPr lang="pt-BR" sz="2000" kern="1200" dirty="0"/>
            <a:t> entidades moleculares, vacunas, medicamentos </a:t>
          </a:r>
          <a:r>
            <a:rPr lang="pt-BR" sz="2000" kern="1200" dirty="0" err="1"/>
            <a:t>biologicos</a:t>
          </a:r>
          <a:r>
            <a:rPr lang="pt-BR" sz="2000" kern="1200" dirty="0"/>
            <a:t>, </a:t>
          </a:r>
          <a:r>
            <a:rPr lang="pt-BR" sz="2000" kern="1200" dirty="0" err="1"/>
            <a:t>cambios</a:t>
          </a:r>
          <a:r>
            <a:rPr lang="pt-BR" sz="2000" kern="1200" dirty="0"/>
            <a:t> significativos </a:t>
          </a:r>
          <a:r>
            <a:rPr lang="pt-BR" sz="2000" kern="1200" dirty="0" err="1"/>
            <a:t>en</a:t>
          </a:r>
          <a:r>
            <a:rPr lang="pt-BR" sz="2000" kern="1200" dirty="0"/>
            <a:t> </a:t>
          </a:r>
          <a:r>
            <a:rPr lang="pt-BR" sz="2000" kern="1200" dirty="0" err="1"/>
            <a:t>el</a:t>
          </a:r>
          <a:r>
            <a:rPr lang="pt-BR" sz="2000" kern="1200" dirty="0"/>
            <a:t> registro y </a:t>
          </a:r>
          <a:r>
            <a:rPr lang="pt-BR" sz="2000" kern="1200" dirty="0" err="1"/>
            <a:t>daño</a:t>
          </a:r>
          <a:r>
            <a:rPr lang="pt-BR" sz="2000" kern="1200" dirty="0"/>
            <a:t> inesperado identificado </a:t>
          </a:r>
        </a:p>
      </dsp:txBody>
      <dsp:txXfrm rot="10800000">
        <a:off x="0" y="3386666"/>
        <a:ext cx="4064000" cy="2032000"/>
      </dsp:txXfrm>
    </dsp:sp>
    <dsp:sp modelId="{A18FD393-7FBC-4CCE-82F0-9B9EE597CF1E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i="0" u="none" kern="1200" dirty="0" err="1"/>
            <a:t>Riesgos</a:t>
          </a:r>
          <a:r>
            <a:rPr lang="pt-BR" sz="2000" b="0" i="0" u="none" kern="1200" dirty="0"/>
            <a:t> identificados, </a:t>
          </a:r>
          <a:r>
            <a:rPr lang="pt-BR" sz="2000" b="0" i="0" u="none" kern="1200" dirty="0" err="1"/>
            <a:t>riesgos</a:t>
          </a:r>
          <a:r>
            <a:rPr lang="pt-BR" sz="2000" b="0" i="0" u="none" kern="1200" dirty="0"/>
            <a:t> </a:t>
          </a:r>
          <a:r>
            <a:rPr lang="pt-BR" sz="2000" b="0" i="0" u="none" kern="1200" dirty="0" err="1"/>
            <a:t>potenciales</a:t>
          </a:r>
          <a:r>
            <a:rPr lang="pt-BR" sz="2000" b="0" i="0" u="none" kern="1200" dirty="0"/>
            <a:t> y falta de </a:t>
          </a:r>
          <a:r>
            <a:rPr lang="pt-BR" sz="2000" b="0" i="0" u="none" kern="1200" dirty="0" err="1"/>
            <a:t>informaciones</a:t>
          </a:r>
          <a:r>
            <a:rPr lang="pt-BR" sz="2000" b="0" i="0" u="none" kern="1200" dirty="0"/>
            <a:t> críticas</a:t>
          </a:r>
          <a:endParaRPr lang="pt-BR" sz="2000" kern="1200" dirty="0"/>
        </a:p>
      </dsp:txBody>
      <dsp:txXfrm rot="-5400000">
        <a:off x="4063999" y="3386666"/>
        <a:ext cx="4064000" cy="2032000"/>
      </dsp:txXfrm>
    </dsp:sp>
    <dsp:sp modelId="{1AAC5CDA-2019-4C81-BBA2-8C59EA34F9EF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PGR</a:t>
          </a:r>
        </a:p>
      </dsp:txBody>
      <dsp:txXfrm>
        <a:off x="2910928" y="2098129"/>
        <a:ext cx="2306142" cy="122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F74CC-132A-4C48-90E7-BDCD5A139AB0}" type="datetimeFigureOut">
              <a:rPr lang="pt-BR" smtClean="0"/>
              <a:t>19/06/2023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F6E17-0D28-46DF-BFF4-FF0D6A76F0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0578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653D97-B16A-AB81-0D10-6EC51D503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A13F01D-3C57-75E3-F5EB-9A5C7E46C0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295E96-F45D-954D-3F6D-3370485D6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CACA12-A9EB-A09A-3717-920E84B16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3E7490-03D9-E8CE-8989-04D7AE08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9848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09E601-F250-4B60-9130-5320B16A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F945C4-39E0-18C9-F25F-C409F3F91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D02200-A2B8-0CDD-8563-FD8D8E3BE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43752A-3ECA-B774-B273-6F95453AF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8867FB-A171-C905-D348-7009205ED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427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CED3C81-0D63-0CCC-7299-384C480F7E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9996E24-5224-D243-0AC1-90C37F0E3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85DC89-4375-1421-652B-9B0B1CF4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7A7CB2-CA84-FB77-AF2B-6EDBF4A63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604BE5-2865-9260-3B16-0CDB1564B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228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B4AE35-DD6A-FF9C-EFDC-61D729DBF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6EF538-A1C4-7C94-4073-56BC41AAD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FD3053-EB24-220D-EA65-9CD34C74F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B10E57-2CB6-63EA-F356-0C0D16225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FECC17-1871-8899-CD03-BC92C96F7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29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B61A97-01F1-3C32-2B26-C000D1A8E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541372-E29A-9303-ED68-301C455A9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84F0D7-14A4-6E17-3DC1-91FD74AF4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90E875-D672-6DAF-F63F-C703F67B3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2AD43D-5AF2-F48E-D7FB-5F9BF75EC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23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3DB77-9575-F478-96F7-3ACDF6FCE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3ECAE9-3EB9-F199-9057-2A6C078C7B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4298A9-E65C-DF86-DD52-B2CAFFE04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343023D-75C1-9F26-AD3F-5B0D6AB7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098711C-B912-B54C-0CC0-B10CA78E7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8D8F74-89CA-89DC-0C5F-C1BA8AC53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17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DDE59-25FB-E9DB-4A0E-95239258A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421E50-E92E-4123-241D-F0FA53E46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153629-2162-08EF-C0A0-7A957BDE9C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383005C-AB96-6A07-409C-99AADC8E55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F7C9F1F-4F05-5868-0DDE-7B13DA0719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0620AF0-9861-FABC-EC0B-3BC48A1E7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96ECAB7-21B1-24B9-AB52-4FB24727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63C9961-CE84-2F22-80B9-5EBB344E4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72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BEF3A3-74C7-0ACE-E2BF-5DD572C70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DD4E292-94CE-EA44-E2CE-EF600A69D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1B22DDC-1205-E4C8-8B51-E6173A62F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112009-5CBA-E67F-8B84-4C75CBF4F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812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F3815BC-03C0-098E-47A7-FB03C164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B6C2B17-077D-F8FB-170E-324246763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14F038-1EDE-367C-8E5A-22D142B79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50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70E086-4312-192F-7AE6-F4A93654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E4FFBC-7D5A-29EC-ACE2-58F0B8E2A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360789-2DB0-CCA0-396A-0D681221E6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F5E5B7-CA32-6FEF-457B-7C5A377CB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9627B1-1B2A-E8C2-6909-659163740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921477-1DF6-C803-11DD-28DF7EAB1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87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BE30C0-B6FE-2C76-BC64-431C53727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6A5E3BD-308E-575C-98CF-3D54BE027E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13570A-38BE-BDD1-EB65-E3D94A282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D96355-0CD6-FCBB-9F1C-BBC5F0639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3387983-8303-05BA-9001-4DDBDDE3C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489F446-ECBB-689E-4B52-B762C8C04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68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5EA0372-C744-493F-8230-6E0EB7890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0A1C76-CE77-651D-831D-AF2912446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9FE6C5-E98C-7AAE-0EA4-775A757B0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5F9C3-4D45-473D-892E-47C3F2F39319}" type="datetimeFigureOut">
              <a:rPr lang="es-ES" smtClean="0"/>
              <a:t>19/06/2023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C1D0DA-56DC-864D-D851-F5E5E0722A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28C7EC-A38D-D107-2B9E-8E37764EB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53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2.jpeg"/><Relationship Id="rId7" Type="http://schemas.openxmlformats.org/officeDocument/2006/relationships/diagramData" Target="../diagrams/data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microsoft.com/office/2007/relationships/diagramDrawing" Target="../diagrams/drawing3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2.png"/><Relationship Id="rId7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10" Type="http://schemas.openxmlformats.org/officeDocument/2006/relationships/image" Target="../media/image5.emf"/><Relationship Id="rId4" Type="http://schemas.openxmlformats.org/officeDocument/2006/relationships/image" Target="../media/image23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18" Type="http://schemas.openxmlformats.org/officeDocument/2006/relationships/image" Target="../media/image20.png"/><Relationship Id="rId3" Type="http://schemas.openxmlformats.org/officeDocument/2006/relationships/image" Target="../media/image2.jpe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" Type="http://schemas.openxmlformats.org/officeDocument/2006/relationships/image" Target="../media/image1.jpeg"/><Relationship Id="rId16" Type="http://schemas.openxmlformats.org/officeDocument/2006/relationships/image" Target="../media/image18.png"/><Relationship Id="rId20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4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19" Type="http://schemas.openxmlformats.org/officeDocument/2006/relationships/image" Target="../media/image21.svg"/><Relationship Id="rId4" Type="http://schemas.openxmlformats.org/officeDocument/2006/relationships/image" Target="../media/image3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jpeg"/><Relationship Id="rId7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microsoft.com/office/2007/relationships/diagramDrawing" Target="../diagrams/drawing1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2.jpeg"/><Relationship Id="rId7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microsoft.com/office/2007/relationships/diagramDrawing" Target="../diagrams/drawing2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C0C555-870D-97B3-6AC7-F7EEF10F4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4057" y="1287267"/>
            <a:ext cx="9737235" cy="1313255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SEMINARIO IBEROAMERICANO SOBRE FARMACOVIGILANCIA Y FARMACOEPIDEMIOLOGIA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77943D0-D874-0F68-0EBA-094B828319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5828" y="4266626"/>
            <a:ext cx="7575464" cy="1650872"/>
          </a:xfrm>
        </p:spPr>
        <p:txBody>
          <a:bodyPr>
            <a:normAutofit/>
          </a:bodyPr>
          <a:lstStyle/>
          <a:p>
            <a:pPr algn="r"/>
            <a:r>
              <a:rPr lang="es-ES" sz="2800" dirty="0">
                <a:solidFill>
                  <a:schemeClr val="accent6">
                    <a:lumMod val="75000"/>
                  </a:schemeClr>
                </a:solidFill>
              </a:rPr>
              <a:t>Júlia Souza Vidal, MPH</a:t>
            </a:r>
          </a:p>
          <a:p>
            <a:pPr algn="r"/>
            <a:r>
              <a:rPr lang="es-ES" sz="2800" dirty="0">
                <a:solidFill>
                  <a:schemeClr val="accent6">
                    <a:lumMod val="75000"/>
                  </a:schemeClr>
                </a:solidFill>
              </a:rPr>
              <a:t>Gerente de Farmacovigilancia</a:t>
            </a:r>
          </a:p>
          <a:p>
            <a:pPr algn="r"/>
            <a:r>
              <a:rPr lang="es-ES" sz="2800" dirty="0">
                <a:solidFill>
                  <a:schemeClr val="accent6">
                    <a:lumMod val="75000"/>
                  </a:schemeClr>
                </a:solidFill>
              </a:rPr>
              <a:t>ANVISA</a:t>
            </a:r>
          </a:p>
        </p:txBody>
      </p:sp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2034234"/>
            <a:ext cx="1607586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1" y="2316163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AC8DD8CE-4855-ECE3-5AD4-343F0A9133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93" y="295559"/>
            <a:ext cx="2066944" cy="9369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7">
            <a:extLst>
              <a:ext uri="{FF2B5EF4-FFF2-40B4-BE49-F238E27FC236}">
                <a16:creationId xmlns:a16="http://schemas.microsoft.com/office/drawing/2014/main" id="{DE3F1F62-C273-80AC-2DB9-24B1E98B8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5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75957CE1-F850-460E-8FB9-68B3A0526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5313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4BA3E867-36C5-E77D-5EE1-9593DDAF1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6675" y="5623106"/>
            <a:ext cx="1762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5D6D30CF-9CB5-8AFD-12E8-A1CFC8F196F4}"/>
              </a:ext>
            </a:extLst>
          </p:cNvPr>
          <p:cNvSpPr txBox="1">
            <a:spLocks/>
          </p:cNvSpPr>
          <p:nvPr/>
        </p:nvSpPr>
        <p:spPr>
          <a:xfrm>
            <a:off x="4364977" y="5863833"/>
            <a:ext cx="6643395" cy="715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>
                <a:solidFill>
                  <a:schemeClr val="accent6">
                    <a:lumMod val="75000"/>
                  </a:schemeClr>
                </a:solidFill>
              </a:rPr>
              <a:t>20 de junio de 2023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810A68CE-DA79-FF7E-EB97-118C2332E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853" y="6023216"/>
            <a:ext cx="3652125" cy="44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1AB6482-4B6B-3087-0F0E-AC56D7681F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5916" y="278525"/>
            <a:ext cx="1960062" cy="36798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31C19E0B-20AA-BA5C-52DD-0A87A5C7C3C3}"/>
              </a:ext>
            </a:extLst>
          </p:cNvPr>
          <p:cNvSpPr txBox="1">
            <a:spLocks/>
          </p:cNvSpPr>
          <p:nvPr/>
        </p:nvSpPr>
        <p:spPr>
          <a:xfrm>
            <a:off x="1465109" y="2651404"/>
            <a:ext cx="9737235" cy="13132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4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Buenas prácticas sobre farmacovigilancia </a:t>
            </a:r>
          </a:p>
        </p:txBody>
      </p:sp>
    </p:spTree>
    <p:extLst>
      <p:ext uri="{BB962C8B-B14F-4D97-AF65-F5344CB8AC3E}">
        <p14:creationId xmlns:p14="http://schemas.microsoft.com/office/powerpoint/2010/main" val="1424159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BEE47B3-F22E-20DF-256D-82D00C581C97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Buena</a:t>
            </a:r>
            <a:r>
              <a:rPr lang="pt-BR" sz="3600" dirty="0"/>
              <a:t> </a:t>
            </a:r>
            <a:r>
              <a:rPr lang="pt-BR" sz="3600" dirty="0" err="1"/>
              <a:t>Práctica</a:t>
            </a:r>
            <a:r>
              <a:rPr lang="pt-BR" sz="3600" dirty="0"/>
              <a:t> de Farmacovigilancia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08CAB-8607-3FBC-4DFE-DF8B98491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2F61B457-B784-EB96-463F-ED04E946E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3234098"/>
              </p:ext>
            </p:extLst>
          </p:nvPr>
        </p:nvGraphicFramePr>
        <p:xfrm>
          <a:off x="1717040" y="128781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42995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BEE47B3-F22E-20DF-256D-82D00C581C97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Buena</a:t>
            </a:r>
            <a:r>
              <a:rPr lang="pt-BR" sz="3600" dirty="0"/>
              <a:t> </a:t>
            </a:r>
            <a:r>
              <a:rPr lang="pt-BR" sz="3600" dirty="0" err="1"/>
              <a:t>Práctica</a:t>
            </a:r>
            <a:r>
              <a:rPr lang="pt-BR" sz="3600" dirty="0"/>
              <a:t> de Farmacovigilancia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08CAB-8607-3FBC-4DFE-DF8B98491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B129B48F-0CD1-4DC4-9FA6-F076801D7BA0}"/>
              </a:ext>
            </a:extLst>
          </p:cNvPr>
          <p:cNvSpPr txBox="1">
            <a:spLocks/>
          </p:cNvSpPr>
          <p:nvPr/>
        </p:nvSpPr>
        <p:spPr>
          <a:xfrm>
            <a:off x="852828" y="1668371"/>
            <a:ext cx="10589528" cy="4695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800" dirty="0">
                <a:highlight>
                  <a:srgbClr val="FFFFFF"/>
                </a:highlight>
              </a:rPr>
              <a:t>3.    </a:t>
            </a:r>
            <a:r>
              <a:rPr lang="pt-BR" sz="2800" dirty="0" err="1">
                <a:highlight>
                  <a:srgbClr val="FFFFFF"/>
                </a:highlight>
              </a:rPr>
              <a:t>Inspecciones</a:t>
            </a:r>
            <a:endParaRPr lang="pt-BR" sz="24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­"/>
              <a:defRPr/>
            </a:pPr>
            <a:r>
              <a:rPr lang="es-ES" sz="2400" dirty="0">
                <a:highlight>
                  <a:srgbClr val="FFFFFF"/>
                </a:highlight>
              </a:rPr>
              <a:t>evaluar los sistemas de Farmacovigilancia de las empresas farmacéuticas, confrontando los procesos desarrollados por los TAC en relación con las disposiciones legales y reglamentarias </a:t>
            </a:r>
            <a:r>
              <a:rPr lang="pt-BR" sz="2400" dirty="0">
                <a:highlight>
                  <a:srgbClr val="FFFFFF"/>
                </a:highlight>
              </a:rPr>
              <a:t>de </a:t>
            </a:r>
            <a:r>
              <a:rPr lang="pt-BR" sz="2400" dirty="0" err="1">
                <a:highlight>
                  <a:srgbClr val="FFFFFF"/>
                </a:highlight>
              </a:rPr>
              <a:t>la</a:t>
            </a:r>
            <a:r>
              <a:rPr lang="pt-BR" sz="2400" dirty="0">
                <a:highlight>
                  <a:srgbClr val="FFFFFF"/>
                </a:highlight>
              </a:rPr>
              <a:t> </a:t>
            </a:r>
            <a:r>
              <a:rPr lang="pt-BR" sz="2400" dirty="0" err="1">
                <a:highlight>
                  <a:srgbClr val="FFFFFF"/>
                </a:highlight>
              </a:rPr>
              <a:t>Buena</a:t>
            </a:r>
            <a:r>
              <a:rPr lang="pt-BR" sz="2400" dirty="0">
                <a:highlight>
                  <a:srgbClr val="FFFFFF"/>
                </a:highlight>
              </a:rPr>
              <a:t> </a:t>
            </a:r>
            <a:r>
              <a:rPr lang="pt-BR" sz="2400" dirty="0" err="1">
                <a:highlight>
                  <a:srgbClr val="FFFFFF"/>
                </a:highlight>
              </a:rPr>
              <a:t>Práctica</a:t>
            </a:r>
            <a:r>
              <a:rPr lang="pt-BR" sz="2400" dirty="0">
                <a:highlight>
                  <a:srgbClr val="FFFFFF"/>
                </a:highlight>
              </a:rPr>
              <a:t> de Farmacovigilancia</a:t>
            </a:r>
          </a:p>
          <a:p>
            <a:pPr marL="1604963" lvl="3" indent="-5143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ES" sz="2200" dirty="0">
                <a:highlight>
                  <a:srgbClr val="FFFFFF"/>
                </a:highlight>
              </a:rPr>
              <a:t>Visita en sitio, Análisis de documentos, Entrevistas, Revisión de bases de datos y sistemas de información</a:t>
            </a:r>
          </a:p>
          <a:p>
            <a:pPr marL="1604963" lvl="3" indent="-5143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ES" sz="2200" dirty="0">
                <a:highlight>
                  <a:srgbClr val="FFFFFF"/>
                </a:highlight>
              </a:rPr>
              <a:t>Hoja de ruta de inspección basada en indicadores ​</a:t>
            </a:r>
          </a:p>
          <a:p>
            <a:pPr marL="1604963" lvl="3" indent="-5143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ES" sz="2200" dirty="0">
                <a:highlight>
                  <a:srgbClr val="FFFFFF"/>
                </a:highlight>
              </a:rPr>
              <a:t>Resultados: establecimiento de Planes de Acción si hay sugerencias por parte de los Inspectores o identificación de No Conformidades ​</a:t>
            </a:r>
            <a:endParaRPr lang="pt-BR" sz="2400" dirty="0">
              <a:highlight>
                <a:srgbClr val="FFFFFF"/>
              </a:highlight>
            </a:endParaRPr>
          </a:p>
          <a:p>
            <a:pPr marL="176213" lvl="1" algn="l">
              <a:spcBef>
                <a:spcPts val="600"/>
              </a:spcBef>
              <a:spcAft>
                <a:spcPts val="600"/>
              </a:spcAft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endParaRPr lang="pt-BR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89383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DB186812-C5EE-56FA-2DEF-E08492893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298CE373-0EEA-7C46-8A08-D8666176C6D1}"/>
              </a:ext>
            </a:extLst>
          </p:cNvPr>
          <p:cNvSpPr txBox="1"/>
          <p:nvPr/>
        </p:nvSpPr>
        <p:spPr>
          <a:xfrm>
            <a:off x="1196921" y="3007071"/>
            <a:ext cx="3609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400" b="0" i="0">
                <a:solidFill>
                  <a:srgbClr val="242424"/>
                </a:solidFill>
                <a:effectLst/>
                <a:latin typeface="-apple-system"/>
              </a:defRPr>
            </a:lvl1pPr>
          </a:lstStyle>
          <a:p>
            <a:r>
              <a:rPr lang="pt-BR" dirty="0"/>
              <a:t>COVID-19 </a:t>
            </a:r>
            <a:r>
              <a:rPr lang="pt-BR" dirty="0" err="1"/>
              <a:t>Vaccine</a:t>
            </a:r>
            <a:r>
              <a:rPr lang="pt-BR" dirty="0"/>
              <a:t> </a:t>
            </a:r>
            <a:r>
              <a:rPr lang="pt-BR" dirty="0" err="1"/>
              <a:t>Pharmacovigilance</a:t>
            </a:r>
            <a:r>
              <a:rPr lang="pt-BR" dirty="0"/>
              <a:t> Network </a:t>
            </a:r>
          </a:p>
        </p:txBody>
      </p:sp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BA14B6A-804F-414B-85BF-55B063688E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07" y="1409324"/>
            <a:ext cx="3859090" cy="1648450"/>
          </a:xfrm>
          <a:prstGeom prst="rect">
            <a:avLst/>
          </a:prstGeom>
        </p:spPr>
      </p:pic>
      <p:pic>
        <p:nvPicPr>
          <p:cNvPr id="2" name="Imagem 1" descr="Logotipo&#10;&#10;Descrição gerada automaticamente">
            <a:extLst>
              <a:ext uri="{FF2B5EF4-FFF2-40B4-BE49-F238E27FC236}">
                <a16:creationId xmlns:a16="http://schemas.microsoft.com/office/drawing/2014/main" id="{AF71881F-60C2-6EAD-4ECC-8A4EAB333A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761" y="633111"/>
            <a:ext cx="4363588" cy="160043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FB020D45-6E4E-00AB-1409-242D32CAA871}"/>
              </a:ext>
            </a:extLst>
          </p:cNvPr>
          <p:cNvSpPr txBox="1"/>
          <p:nvPr/>
        </p:nvSpPr>
        <p:spPr>
          <a:xfrm>
            <a:off x="2409444" y="5901096"/>
            <a:ext cx="2815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400" b="0" i="0">
                <a:solidFill>
                  <a:srgbClr val="242424"/>
                </a:solidFill>
                <a:effectLst/>
                <a:latin typeface="-apple-system"/>
              </a:defRPr>
            </a:lvl1pPr>
          </a:lstStyle>
          <a:p>
            <a:r>
              <a:rPr lang="pt-BR" dirty="0" err="1"/>
              <a:t>Red</a:t>
            </a:r>
            <a:r>
              <a:rPr lang="pt-BR" dirty="0"/>
              <a:t> de </a:t>
            </a:r>
            <a:r>
              <a:rPr lang="pt-BR" dirty="0" err="1"/>
              <a:t>Puntos</a:t>
            </a:r>
            <a:r>
              <a:rPr lang="pt-BR" dirty="0"/>
              <a:t> </a:t>
            </a:r>
            <a:r>
              <a:rPr lang="pt-BR" dirty="0" err="1"/>
              <a:t>Focales</a:t>
            </a:r>
            <a:r>
              <a:rPr lang="pt-BR" dirty="0"/>
              <a:t> </a:t>
            </a:r>
            <a:r>
              <a:rPr lang="pt-BR" dirty="0" err="1"/>
              <a:t>en</a:t>
            </a:r>
            <a:r>
              <a:rPr lang="pt-BR" dirty="0"/>
              <a:t> FV</a:t>
            </a:r>
          </a:p>
        </p:txBody>
      </p:sp>
      <p:pic>
        <p:nvPicPr>
          <p:cNvPr id="5" name="Picture 2" descr="PAHO/WHO | Pan American Health Organization">
            <a:extLst>
              <a:ext uri="{FF2B5EF4-FFF2-40B4-BE49-F238E27FC236}">
                <a16:creationId xmlns:a16="http://schemas.microsoft.com/office/drawing/2014/main" id="{474B50D0-D19E-4056-2493-D93EFAAB9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456" y="4359268"/>
            <a:ext cx="3613305" cy="152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ortalecimento da farmacovigilância no Brasil, O Programa Internacional de  Monitoramento de Medicamentos da OMS, UMC e ANVISA">
            <a:extLst>
              <a:ext uri="{FF2B5EF4-FFF2-40B4-BE49-F238E27FC236}">
                <a16:creationId xmlns:a16="http://schemas.microsoft.com/office/drawing/2014/main" id="{2E8A696E-506B-7926-9F2B-D46D8FD7F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340" y="3846756"/>
            <a:ext cx="2095500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EBCADF4-AB3F-CEEB-B8CD-13C5E84D6D55}"/>
              </a:ext>
            </a:extLst>
          </p:cNvPr>
          <p:cNvSpPr txBox="1"/>
          <p:nvPr/>
        </p:nvSpPr>
        <p:spPr>
          <a:xfrm>
            <a:off x="6597320" y="2182759"/>
            <a:ext cx="4733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ICH E2B: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transmisión</a:t>
            </a:r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 de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datos</a:t>
            </a:r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en</a:t>
            </a:r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farmacovigilancia</a:t>
            </a:r>
            <a:endParaRPr lang="pt-BR" sz="1400" b="0" i="0" dirty="0">
              <a:solidFill>
                <a:srgbClr val="242424"/>
              </a:solidFill>
              <a:effectLst/>
              <a:latin typeface="-apple-system"/>
            </a:endParaRPr>
          </a:p>
          <a:p>
            <a:r>
              <a:rPr lang="pt-BR" sz="1400" dirty="0">
                <a:solidFill>
                  <a:srgbClr val="242424"/>
                </a:solidFill>
                <a:latin typeface="-apple-system"/>
              </a:rPr>
              <a:t>ICH E2C: informes periódicos de </a:t>
            </a:r>
            <a:r>
              <a:rPr lang="pt-BR" sz="1400" dirty="0" err="1">
                <a:solidFill>
                  <a:srgbClr val="242424"/>
                </a:solidFill>
                <a:latin typeface="-apple-system"/>
              </a:rPr>
              <a:t>evaluación</a:t>
            </a:r>
            <a:r>
              <a:rPr lang="pt-BR" sz="1400" dirty="0">
                <a:solidFill>
                  <a:srgbClr val="242424"/>
                </a:solidFill>
                <a:latin typeface="-apple-system"/>
              </a:rPr>
              <a:t> benefício-</a:t>
            </a:r>
            <a:r>
              <a:rPr lang="pt-BR" sz="1400" dirty="0" err="1">
                <a:solidFill>
                  <a:srgbClr val="242424"/>
                </a:solidFill>
                <a:latin typeface="-apple-system"/>
              </a:rPr>
              <a:t>riesgo</a:t>
            </a:r>
            <a:endParaRPr lang="pt-BR" sz="1400" dirty="0">
              <a:solidFill>
                <a:srgbClr val="242424"/>
              </a:solidFill>
              <a:latin typeface="-apple-system"/>
            </a:endParaRPr>
          </a:p>
          <a:p>
            <a:pPr algn="l"/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ICH E2E: planes de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gestión</a:t>
            </a:r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 de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riesgo</a:t>
            </a:r>
            <a:endParaRPr lang="pt-BR" sz="1400" b="0" i="0" dirty="0">
              <a:solidFill>
                <a:srgbClr val="242424"/>
              </a:solidFill>
              <a:effectLst/>
              <a:latin typeface="-apple-system"/>
            </a:endParaRPr>
          </a:p>
          <a:p>
            <a:r>
              <a:rPr lang="pt-BR" sz="1400" dirty="0">
                <a:solidFill>
                  <a:srgbClr val="242424"/>
                </a:solidFill>
                <a:latin typeface="-apple-system"/>
              </a:rPr>
              <a:t>ICH E2D: conceptos de </a:t>
            </a:r>
            <a:r>
              <a:rPr lang="pt-BR" sz="1400" dirty="0" err="1">
                <a:solidFill>
                  <a:srgbClr val="242424"/>
                </a:solidFill>
                <a:latin typeface="-apple-system"/>
              </a:rPr>
              <a:t>farmacovigilancia</a:t>
            </a:r>
            <a:endParaRPr lang="pt-BR" sz="1400" dirty="0">
              <a:solidFill>
                <a:srgbClr val="242424"/>
              </a:solidFill>
              <a:latin typeface="-apple-system"/>
            </a:endParaRPr>
          </a:p>
          <a:p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ICH M1: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adopción</a:t>
            </a:r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 del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MedDRA</a:t>
            </a:r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 como </a:t>
            </a:r>
            <a:r>
              <a:rPr lang="pt-BR" sz="1400" b="0" i="0" dirty="0" err="1">
                <a:solidFill>
                  <a:srgbClr val="242424"/>
                </a:solidFill>
                <a:effectLst/>
                <a:latin typeface="-apple-system"/>
              </a:rPr>
              <a:t>dicionario</a:t>
            </a:r>
            <a:endParaRPr lang="pt-BR" sz="1400" dirty="0">
              <a:solidFill>
                <a:srgbClr val="242424"/>
              </a:solidFill>
              <a:latin typeface="-apple-system"/>
            </a:endParaRPr>
          </a:p>
          <a:p>
            <a:r>
              <a:rPr lang="pt-BR" sz="1400" dirty="0">
                <a:solidFill>
                  <a:srgbClr val="242424"/>
                </a:solidFill>
                <a:latin typeface="-apple-system"/>
              </a:rPr>
              <a:t>ICH M14: evidencia de mundo real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DD724C9-F14A-D9E3-9A4E-3B35161BE0BB}"/>
              </a:ext>
            </a:extLst>
          </p:cNvPr>
          <p:cNvSpPr txBox="1"/>
          <p:nvPr/>
        </p:nvSpPr>
        <p:spPr>
          <a:xfrm>
            <a:off x="9245910" y="4904796"/>
            <a:ext cx="23138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1400" b="0" i="0" dirty="0">
                <a:solidFill>
                  <a:srgbClr val="242424"/>
                </a:solidFill>
                <a:effectLst/>
                <a:latin typeface="-apple-system"/>
              </a:rPr>
              <a:t>IDMP</a:t>
            </a:r>
          </a:p>
          <a:p>
            <a:pPr algn="l"/>
            <a:r>
              <a:rPr lang="pt-BR" sz="1400" dirty="0" err="1">
                <a:solidFill>
                  <a:srgbClr val="242424"/>
                </a:solidFill>
                <a:latin typeface="-apple-system"/>
              </a:rPr>
              <a:t>WhoDrug</a:t>
            </a:r>
            <a:endParaRPr lang="pt-BR" sz="1400" dirty="0">
              <a:solidFill>
                <a:srgbClr val="242424"/>
              </a:solidFill>
              <a:latin typeface="-apple-system"/>
            </a:endParaRPr>
          </a:p>
          <a:p>
            <a:pPr algn="l"/>
            <a:r>
              <a:rPr lang="pt-BR" sz="1400" dirty="0">
                <a:solidFill>
                  <a:srgbClr val="242424"/>
                </a:solidFill>
                <a:latin typeface="-apple-system"/>
              </a:rPr>
              <a:t>Evoluciones </a:t>
            </a:r>
            <a:r>
              <a:rPr lang="pt-BR" sz="1400" dirty="0" err="1">
                <a:solidFill>
                  <a:srgbClr val="242424"/>
                </a:solidFill>
                <a:latin typeface="-apple-system"/>
              </a:rPr>
              <a:t>en</a:t>
            </a:r>
            <a:r>
              <a:rPr lang="pt-BR" sz="1400" dirty="0">
                <a:solidFill>
                  <a:srgbClr val="242424"/>
                </a:solidFill>
                <a:latin typeface="-apple-system"/>
              </a:rPr>
              <a:t> VigiMed</a:t>
            </a:r>
          </a:p>
          <a:p>
            <a:pPr algn="l"/>
            <a:endParaRPr lang="pt-BR" sz="1400" b="0" i="0" dirty="0">
              <a:solidFill>
                <a:srgbClr val="242424"/>
              </a:solidFill>
              <a:effectLst/>
              <a:latin typeface="-apple-system"/>
            </a:endParaRPr>
          </a:p>
        </p:txBody>
      </p:sp>
      <p:pic>
        <p:nvPicPr>
          <p:cNvPr id="10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058ED9B3-53A3-893E-A546-83DBB12245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4" descr="Logotipo&#10;&#10;Descripción generada automáticamente">
            <a:extLst>
              <a:ext uri="{FF2B5EF4-FFF2-40B4-BE49-F238E27FC236}">
                <a16:creationId xmlns:a16="http://schemas.microsoft.com/office/drawing/2014/main" id="{B2810EE8-253F-516D-C67A-D99BF6338F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6">
            <a:extLst>
              <a:ext uri="{FF2B5EF4-FFF2-40B4-BE49-F238E27FC236}">
                <a16:creationId xmlns:a16="http://schemas.microsoft.com/office/drawing/2014/main" id="{CCBF9551-3ECA-1E66-C154-9A6C13850FA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ector recto 21">
            <a:extLst>
              <a:ext uri="{FF2B5EF4-FFF2-40B4-BE49-F238E27FC236}">
                <a16:creationId xmlns:a16="http://schemas.microsoft.com/office/drawing/2014/main" id="{F712776C-6006-DB94-76FE-5790F42ABBA6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26">
            <a:extLst>
              <a:ext uri="{FF2B5EF4-FFF2-40B4-BE49-F238E27FC236}">
                <a16:creationId xmlns:a16="http://schemas.microsoft.com/office/drawing/2014/main" id="{9A3EF029-D663-F6ED-29CF-DDB61C1F73BD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2">
            <a:extLst>
              <a:ext uri="{FF2B5EF4-FFF2-40B4-BE49-F238E27FC236}">
                <a16:creationId xmlns:a16="http://schemas.microsoft.com/office/drawing/2014/main" id="{D1072296-2915-427C-6226-FF0B8260D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ECA8282-7937-FFC4-E674-AEE125B89E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45916" y="278525"/>
            <a:ext cx="1960062" cy="36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839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E29235E7-B7A1-C17B-4799-9E1C46931C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5916" y="278525"/>
            <a:ext cx="1960062" cy="367981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A9ACBD12-05C2-8F7C-8DE9-B05F0733C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7382" y="2337148"/>
            <a:ext cx="9737235" cy="3621617"/>
          </a:xfrm>
        </p:spPr>
        <p:txBody>
          <a:bodyPr>
            <a:normAutofit fontScale="90000"/>
          </a:bodyPr>
          <a:lstStyle/>
          <a:p>
            <a:pPr algn="ctr" rtl="0" fontAlgn="base"/>
            <a:r>
              <a:rPr lang="es-ES" sz="36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Muito</a:t>
            </a:r>
            <a:r>
              <a:rPr lang="es-E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obrigada</a:t>
            </a:r>
            <a:r>
              <a:rPr lang="es-E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br>
              <a:rPr lang="es-E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E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1800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armacovigilancia@anvisa.gov.br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 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pt-BR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Agência Nacional de Vigilância Sanitária - Anvisa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SIA Trecho 5 - Área especial 57 - Lote 200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CEP: 71205-050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Brasília - DF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pt-BR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www.anvisa.gov.br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www.twitter.com/anvisa_oficial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Anvisa Atende: 0800-642-9782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ouvidoria@anvisa.gov.br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pt-BR" sz="105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br>
              <a:rPr lang="es-E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8942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E29235E7-B7A1-C17B-4799-9E1C46931C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5916" y="278525"/>
            <a:ext cx="1960062" cy="367981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E20BDB6-69BD-2CA4-98C5-8B76E5B544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942" y="824878"/>
            <a:ext cx="8570086" cy="5289861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73AFB54C-72AC-6BD6-9389-2867BA6D8C09}"/>
              </a:ext>
            </a:extLst>
          </p:cNvPr>
          <p:cNvSpPr/>
          <p:nvPr/>
        </p:nvSpPr>
        <p:spPr>
          <a:xfrm>
            <a:off x="1717040" y="929172"/>
            <a:ext cx="1530008" cy="6176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Farmacovigilancia </a:t>
            </a:r>
            <a:r>
              <a:rPr lang="pt-BR" sz="1200" dirty="0" err="1">
                <a:solidFill>
                  <a:schemeClr val="tx1"/>
                </a:solidFill>
              </a:rPr>
              <a:t>en</a:t>
            </a:r>
            <a:r>
              <a:rPr lang="pt-BR" sz="1200" dirty="0">
                <a:solidFill>
                  <a:schemeClr val="tx1"/>
                </a:solidFill>
              </a:rPr>
              <a:t> </a:t>
            </a:r>
            <a:r>
              <a:rPr lang="pt-BR" sz="1200" dirty="0" err="1">
                <a:solidFill>
                  <a:schemeClr val="tx1"/>
                </a:solidFill>
              </a:rPr>
              <a:t>el</a:t>
            </a:r>
            <a:r>
              <a:rPr lang="pt-BR" sz="1200" dirty="0">
                <a:solidFill>
                  <a:schemeClr val="tx1"/>
                </a:solidFill>
              </a:rPr>
              <a:t> Ministério de Salud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9ED3853-085F-1521-1A79-12F82DB1E5A1}"/>
              </a:ext>
            </a:extLst>
          </p:cNvPr>
          <p:cNvSpPr/>
          <p:nvPr/>
        </p:nvSpPr>
        <p:spPr>
          <a:xfrm>
            <a:off x="3468704" y="878599"/>
            <a:ext cx="1411206" cy="8102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Política Nacional de Medicamentos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2573654-45A4-C446-FAD7-B6414FFB8497}"/>
              </a:ext>
            </a:extLst>
          </p:cNvPr>
          <p:cNvSpPr/>
          <p:nvPr/>
        </p:nvSpPr>
        <p:spPr>
          <a:xfrm>
            <a:off x="4940421" y="875940"/>
            <a:ext cx="1411206" cy="878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>
                <a:solidFill>
                  <a:schemeClr val="tx1"/>
                </a:solidFill>
              </a:rPr>
              <a:t>Institución</a:t>
            </a:r>
            <a:r>
              <a:rPr lang="pt-BR" sz="1200" dirty="0">
                <a:solidFill>
                  <a:schemeClr val="tx1"/>
                </a:solidFill>
              </a:rPr>
              <a:t> de ANVISA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9A16C2F-221D-9190-BD26-56325F5EDBF2}"/>
              </a:ext>
            </a:extLst>
          </p:cNvPr>
          <p:cNvSpPr/>
          <p:nvPr/>
        </p:nvSpPr>
        <p:spPr>
          <a:xfrm>
            <a:off x="6729671" y="1546860"/>
            <a:ext cx="1602565" cy="878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Programa Nacional de </a:t>
            </a:r>
            <a:r>
              <a:rPr lang="pt-BR" sz="1200" dirty="0" err="1">
                <a:solidFill>
                  <a:schemeClr val="tx1"/>
                </a:solidFill>
              </a:rPr>
              <a:t>Seguridad</a:t>
            </a:r>
            <a:r>
              <a:rPr lang="pt-BR" sz="1200" dirty="0">
                <a:solidFill>
                  <a:schemeClr val="tx1"/>
                </a:solidFill>
              </a:rPr>
              <a:t> del Paciente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2FE69EC3-F4BE-7072-6AFE-5FC989BBE535}"/>
              </a:ext>
            </a:extLst>
          </p:cNvPr>
          <p:cNvSpPr/>
          <p:nvPr/>
        </p:nvSpPr>
        <p:spPr>
          <a:xfrm>
            <a:off x="3468704" y="4489113"/>
            <a:ext cx="1602565" cy="106260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>
                <a:solidFill>
                  <a:schemeClr val="tx1"/>
                </a:solidFill>
              </a:rPr>
              <a:t>Miembro</a:t>
            </a:r>
            <a:r>
              <a:rPr lang="pt-BR" sz="1200" dirty="0">
                <a:solidFill>
                  <a:schemeClr val="tx1"/>
                </a:solidFill>
              </a:rPr>
              <a:t> </a:t>
            </a:r>
            <a:r>
              <a:rPr lang="pt-BR" sz="1200" dirty="0" err="1">
                <a:solidFill>
                  <a:schemeClr val="tx1"/>
                </a:solidFill>
              </a:rPr>
              <a:t>efectivo</a:t>
            </a:r>
            <a:r>
              <a:rPr lang="pt-BR" sz="1200" dirty="0">
                <a:solidFill>
                  <a:schemeClr val="tx1"/>
                </a:solidFill>
              </a:rPr>
              <a:t> del Programa Internacional de </a:t>
            </a:r>
            <a:r>
              <a:rPr lang="pt-BR" sz="1200" dirty="0" err="1">
                <a:solidFill>
                  <a:schemeClr val="tx1"/>
                </a:solidFill>
              </a:rPr>
              <a:t>Monitorización</a:t>
            </a:r>
            <a:r>
              <a:rPr lang="pt-BR" sz="1200" dirty="0">
                <a:solidFill>
                  <a:schemeClr val="tx1"/>
                </a:solidFill>
              </a:rPr>
              <a:t> de Medicamentos (OMS)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EEF72DFB-F5FE-02A7-7A39-203A3322939F}"/>
              </a:ext>
            </a:extLst>
          </p:cNvPr>
          <p:cNvSpPr/>
          <p:nvPr/>
        </p:nvSpPr>
        <p:spPr>
          <a:xfrm>
            <a:off x="5172848" y="4599682"/>
            <a:ext cx="1846303" cy="11759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>
                <a:solidFill>
                  <a:schemeClr val="tx1"/>
                </a:solidFill>
              </a:rPr>
              <a:t>Resolución</a:t>
            </a:r>
            <a:r>
              <a:rPr lang="pt-BR" sz="1200" dirty="0">
                <a:solidFill>
                  <a:schemeClr val="tx1"/>
                </a:solidFill>
              </a:rPr>
              <a:t> nº 04: norma de </a:t>
            </a:r>
            <a:r>
              <a:rPr lang="pt-BR" sz="1200" dirty="0" err="1">
                <a:solidFill>
                  <a:schemeClr val="tx1"/>
                </a:solidFill>
              </a:rPr>
              <a:t>farmacovigilancia</a:t>
            </a:r>
            <a:r>
              <a:rPr lang="pt-BR" sz="1200" dirty="0">
                <a:solidFill>
                  <a:schemeClr val="tx1"/>
                </a:solidFill>
              </a:rPr>
              <a:t> para titulares de </a:t>
            </a:r>
            <a:r>
              <a:rPr lang="pt-BR" sz="1200" dirty="0" err="1">
                <a:solidFill>
                  <a:schemeClr val="tx1"/>
                </a:solidFill>
              </a:rPr>
              <a:t>autorización</a:t>
            </a:r>
            <a:r>
              <a:rPr lang="pt-BR" sz="1200" dirty="0">
                <a:solidFill>
                  <a:schemeClr val="tx1"/>
                </a:solidFill>
              </a:rPr>
              <a:t> de </a:t>
            </a:r>
            <a:r>
              <a:rPr lang="pt-BR" sz="1200" dirty="0" err="1">
                <a:solidFill>
                  <a:schemeClr val="tx1"/>
                </a:solidFill>
              </a:rPr>
              <a:t>comercialización</a:t>
            </a:r>
            <a:r>
              <a:rPr lang="pt-BR" sz="1200" dirty="0">
                <a:solidFill>
                  <a:schemeClr val="tx1"/>
                </a:solidFill>
              </a:rPr>
              <a:t> (TAC) 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9CED0384-9169-3DAD-E135-5A5614D7FEED}"/>
              </a:ext>
            </a:extLst>
          </p:cNvPr>
          <p:cNvSpPr/>
          <p:nvPr/>
        </p:nvSpPr>
        <p:spPr>
          <a:xfrm>
            <a:off x="8286162" y="2479601"/>
            <a:ext cx="1846303" cy="11759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>
                <a:solidFill>
                  <a:schemeClr val="tx1"/>
                </a:solidFill>
              </a:rPr>
              <a:t>Resolución</a:t>
            </a:r>
            <a:r>
              <a:rPr lang="pt-BR" sz="1200" dirty="0">
                <a:solidFill>
                  <a:schemeClr val="tx1"/>
                </a:solidFill>
              </a:rPr>
              <a:t> nº 460: norma de </a:t>
            </a:r>
            <a:r>
              <a:rPr lang="pt-BR" sz="1200" dirty="0" err="1">
                <a:solidFill>
                  <a:schemeClr val="tx1"/>
                </a:solidFill>
              </a:rPr>
              <a:t>farmacovigilancia</a:t>
            </a:r>
            <a:r>
              <a:rPr lang="pt-BR" sz="1200" dirty="0">
                <a:solidFill>
                  <a:schemeClr val="tx1"/>
                </a:solidFill>
              </a:rPr>
              <a:t> para titulares de </a:t>
            </a:r>
            <a:r>
              <a:rPr lang="pt-BR" sz="1200" dirty="0" err="1">
                <a:solidFill>
                  <a:schemeClr val="tx1"/>
                </a:solidFill>
              </a:rPr>
              <a:t>autorización</a:t>
            </a:r>
            <a:r>
              <a:rPr lang="pt-BR" sz="1200" dirty="0">
                <a:solidFill>
                  <a:schemeClr val="tx1"/>
                </a:solidFill>
              </a:rPr>
              <a:t> de </a:t>
            </a:r>
            <a:r>
              <a:rPr lang="pt-BR" sz="1200" dirty="0" err="1">
                <a:solidFill>
                  <a:schemeClr val="tx1"/>
                </a:solidFill>
              </a:rPr>
              <a:t>comercialización</a:t>
            </a:r>
            <a:r>
              <a:rPr lang="pt-BR" sz="1200" dirty="0">
                <a:solidFill>
                  <a:schemeClr val="tx1"/>
                </a:solidFill>
              </a:rPr>
              <a:t> (TAC) 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1C9D7833-6245-6663-E8CF-06EB58EF660C}"/>
              </a:ext>
            </a:extLst>
          </p:cNvPr>
          <p:cNvSpPr/>
          <p:nvPr/>
        </p:nvSpPr>
        <p:spPr>
          <a:xfrm>
            <a:off x="7014021" y="5511024"/>
            <a:ext cx="1846303" cy="6037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>
                <a:solidFill>
                  <a:schemeClr val="tx1"/>
                </a:solidFill>
              </a:rPr>
              <a:t>Implementación</a:t>
            </a:r>
            <a:r>
              <a:rPr lang="pt-BR" sz="1200" dirty="0">
                <a:solidFill>
                  <a:schemeClr val="tx1"/>
                </a:solidFill>
              </a:rPr>
              <a:t> de </a:t>
            </a:r>
            <a:r>
              <a:rPr lang="pt-BR" sz="1200" dirty="0" err="1">
                <a:solidFill>
                  <a:schemeClr val="tx1"/>
                </a:solidFill>
              </a:rPr>
              <a:t>VigiFlow</a:t>
            </a:r>
            <a:r>
              <a:rPr lang="pt-BR" sz="1200" dirty="0">
                <a:solidFill>
                  <a:schemeClr val="tx1"/>
                </a:solidFill>
              </a:rPr>
              <a:t> (VigiMed, em Brasil)</a:t>
            </a:r>
          </a:p>
        </p:txBody>
      </p:sp>
    </p:spTree>
    <p:extLst>
      <p:ext uri="{BB962C8B-B14F-4D97-AF65-F5344CB8AC3E}">
        <p14:creationId xmlns:p14="http://schemas.microsoft.com/office/powerpoint/2010/main" val="3481878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59CC18D9-D261-903C-98CD-A68F9AB093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5916" y="278525"/>
            <a:ext cx="1960062" cy="367981"/>
          </a:xfrm>
          <a:prstGeom prst="rect">
            <a:avLst/>
          </a:prstGeom>
        </p:spPr>
      </p:pic>
      <p:sp>
        <p:nvSpPr>
          <p:cNvPr id="3" name="Espaço Reservado para Conteúdo 1">
            <a:extLst>
              <a:ext uri="{FF2B5EF4-FFF2-40B4-BE49-F238E27FC236}">
                <a16:creationId xmlns:a16="http://schemas.microsoft.com/office/drawing/2014/main" id="{03E74D4E-B62E-A877-A68C-6CD533266D6D}"/>
              </a:ext>
            </a:extLst>
          </p:cNvPr>
          <p:cNvSpPr txBox="1">
            <a:spLocks/>
          </p:cNvSpPr>
          <p:nvPr/>
        </p:nvSpPr>
        <p:spPr>
          <a:xfrm>
            <a:off x="4948644" y="1754062"/>
            <a:ext cx="5486400" cy="311861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s-ES"/>
            </a:defPPr>
            <a:lvl1pPr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285750" lvl="1"/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altLang="pt-BR" dirty="0"/>
              <a:t>RDC 406/2020 </a:t>
            </a:r>
          </a:p>
          <a:p>
            <a:pPr lvl="1"/>
            <a:r>
              <a:rPr lang="pt-BR" sz="2400" dirty="0" err="1"/>
              <a:t>Buena</a:t>
            </a:r>
            <a:r>
              <a:rPr lang="pt-BR" sz="2400" dirty="0"/>
              <a:t> </a:t>
            </a:r>
            <a:r>
              <a:rPr lang="pt-BR" sz="2400" dirty="0" err="1"/>
              <a:t>Práctica</a:t>
            </a:r>
            <a:r>
              <a:rPr lang="pt-BR" sz="2400" dirty="0"/>
              <a:t> de Farmacovigilancia para </a:t>
            </a:r>
            <a:r>
              <a:rPr lang="es-ES" sz="2400" dirty="0"/>
              <a:t>titulares de autorización de comercialización </a:t>
            </a:r>
            <a:r>
              <a:rPr lang="pt-BR" sz="2400" dirty="0"/>
              <a:t>medicamentos (TAC)</a:t>
            </a:r>
          </a:p>
          <a:p>
            <a:endParaRPr lang="pt-BR" dirty="0"/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602228B4-9E55-BBF5-3253-0A0C21A8C2AC}"/>
              </a:ext>
            </a:extLst>
          </p:cNvPr>
          <p:cNvSpPr txBox="1">
            <a:spLocks/>
          </p:cNvSpPr>
          <p:nvPr/>
        </p:nvSpPr>
        <p:spPr>
          <a:xfrm>
            <a:off x="4948644" y="3910874"/>
            <a:ext cx="5486400" cy="311861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altLang="pt-BR" sz="2800" b="1" dirty="0"/>
              <a:t>IN 63/2020</a:t>
            </a:r>
          </a:p>
          <a:p>
            <a:pPr marL="285750" lvl="1"/>
            <a:r>
              <a:rPr lang="es-ES" sz="2400" dirty="0"/>
              <a:t>Informe periódico de evaluación de la relación beneficio-riesgo (PBRER)</a:t>
            </a:r>
            <a:r>
              <a:rPr lang="es-ES" dirty="0"/>
              <a:t>
</a:t>
            </a:r>
            <a:endParaRPr lang="pt-BR" dirty="0"/>
          </a:p>
        </p:txBody>
      </p:sp>
      <p:sp>
        <p:nvSpPr>
          <p:cNvPr id="7" name="Título 4">
            <a:extLst>
              <a:ext uri="{FF2B5EF4-FFF2-40B4-BE49-F238E27FC236}">
                <a16:creationId xmlns:a16="http://schemas.microsoft.com/office/drawing/2014/main" id="{01E06D3E-BEC7-AF49-A814-4B46D39BEE62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/>
              <a:t>Farmacovigilancia: normas </a:t>
            </a:r>
            <a:r>
              <a:rPr lang="pt-BR" sz="3600" dirty="0" err="1"/>
              <a:t>actuales</a:t>
            </a:r>
            <a:endParaRPr lang="pt-BR" sz="36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78DD9E3-A676-D0B6-D8BA-4683C0E7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612" y="2491348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52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áfico 1" descr="Seta circular estrutura de tópicos">
            <a:extLst>
              <a:ext uri="{FF2B5EF4-FFF2-40B4-BE49-F238E27FC236}">
                <a16:creationId xmlns:a16="http://schemas.microsoft.com/office/drawing/2014/main" id="{66A88ADE-CCC6-A743-C08E-88BEAEE5FF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80664" y="2346078"/>
            <a:ext cx="2729179" cy="2729179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8A50EC61-E2F4-9180-6918-F34D5B80E73F}"/>
              </a:ext>
            </a:extLst>
          </p:cNvPr>
          <p:cNvSpPr/>
          <p:nvPr/>
        </p:nvSpPr>
        <p:spPr>
          <a:xfrm>
            <a:off x="2755296" y="5262054"/>
            <a:ext cx="16979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200" b="1" dirty="0"/>
              <a:t>AUTORIZACIÓN</a:t>
            </a:r>
          </a:p>
        </p:txBody>
      </p:sp>
      <p:cxnSp>
        <p:nvCxnSpPr>
          <p:cNvPr id="4" name="Conector de Seta Reta 3">
            <a:extLst>
              <a:ext uri="{FF2B5EF4-FFF2-40B4-BE49-F238E27FC236}">
                <a16:creationId xmlns:a16="http://schemas.microsoft.com/office/drawing/2014/main" id="{EEB77E75-64D3-C9CA-0327-6EEBECA265C7}"/>
              </a:ext>
            </a:extLst>
          </p:cNvPr>
          <p:cNvCxnSpPr>
            <a:cxnSpLocks/>
          </p:cNvCxnSpPr>
          <p:nvPr/>
        </p:nvCxnSpPr>
        <p:spPr>
          <a:xfrm>
            <a:off x="1496724" y="4878520"/>
            <a:ext cx="8712968" cy="0"/>
          </a:xfrm>
          <a:prstGeom prst="straightConnector1">
            <a:avLst/>
          </a:prstGeom>
          <a:ln w="76200">
            <a:solidFill>
              <a:srgbClr val="FFD5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to 27">
            <a:extLst>
              <a:ext uri="{FF2B5EF4-FFF2-40B4-BE49-F238E27FC236}">
                <a16:creationId xmlns:a16="http://schemas.microsoft.com/office/drawing/2014/main" id="{20A5AC13-8A04-74D8-7DFA-390071FCEC06}"/>
              </a:ext>
            </a:extLst>
          </p:cNvPr>
          <p:cNvCxnSpPr>
            <a:cxnSpLocks/>
          </p:cNvCxnSpPr>
          <p:nvPr/>
        </p:nvCxnSpPr>
        <p:spPr>
          <a:xfrm>
            <a:off x="3604247" y="4410026"/>
            <a:ext cx="0" cy="816517"/>
          </a:xfrm>
          <a:prstGeom prst="line">
            <a:avLst/>
          </a:prstGeom>
          <a:ln w="76200">
            <a:solidFill>
              <a:srgbClr val="FF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áfico 7" descr="Documento com preenchimento sólido">
            <a:extLst>
              <a:ext uri="{FF2B5EF4-FFF2-40B4-BE49-F238E27FC236}">
                <a16:creationId xmlns:a16="http://schemas.microsoft.com/office/drawing/2014/main" id="{7EDE5A05-110A-E44B-94D1-3F73B4E290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76598" y="3441638"/>
            <a:ext cx="427230" cy="42723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FC86B889-E44C-E41D-C28D-B6667392F0A6}"/>
              </a:ext>
            </a:extLst>
          </p:cNvPr>
          <p:cNvSpPr/>
          <p:nvPr/>
        </p:nvSpPr>
        <p:spPr>
          <a:xfrm>
            <a:off x="4249984" y="3899928"/>
            <a:ext cx="12824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/>
              <a:t>Reporte de eventos adversos</a:t>
            </a:r>
          </a:p>
        </p:txBody>
      </p:sp>
      <p:pic>
        <p:nvPicPr>
          <p:cNvPr id="10" name="Gráfico 9" descr="Contrato com preenchimento sólido">
            <a:extLst>
              <a:ext uri="{FF2B5EF4-FFF2-40B4-BE49-F238E27FC236}">
                <a16:creationId xmlns:a16="http://schemas.microsoft.com/office/drawing/2014/main" id="{460482A6-511F-A4AB-0964-E6A4DD8BBB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204910" y="1869749"/>
            <a:ext cx="427230" cy="427230"/>
          </a:xfrm>
          <a:prstGeom prst="rect">
            <a:avLst/>
          </a:prstGeom>
        </p:spPr>
      </p:pic>
      <p:pic>
        <p:nvPicPr>
          <p:cNvPr id="11" name="Gráfico 10" descr="Programadora com preenchimento sólido">
            <a:extLst>
              <a:ext uri="{FF2B5EF4-FFF2-40B4-BE49-F238E27FC236}">
                <a16:creationId xmlns:a16="http://schemas.microsoft.com/office/drawing/2014/main" id="{646597C2-CCFC-CE82-A47C-88D7549DAE3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677592" y="3441638"/>
            <a:ext cx="427230" cy="427230"/>
          </a:xfrm>
          <a:prstGeom prst="rect">
            <a:avLst/>
          </a:prstGeom>
        </p:spPr>
      </p:pic>
      <p:pic>
        <p:nvPicPr>
          <p:cNvPr id="12" name="Gráfico 11" descr="Computação em Nuvem com preenchimento sólido">
            <a:extLst>
              <a:ext uri="{FF2B5EF4-FFF2-40B4-BE49-F238E27FC236}">
                <a16:creationId xmlns:a16="http://schemas.microsoft.com/office/drawing/2014/main" id="{30F0DF29-41D1-B9F9-EBC4-788A766B51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553426" y="3441638"/>
            <a:ext cx="427230" cy="427230"/>
          </a:xfrm>
          <a:prstGeom prst="rect">
            <a:avLst/>
          </a:prstGeom>
        </p:spPr>
      </p:pic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D1D5AABE-14AF-4F74-930B-D3C0ABACAAA1}"/>
              </a:ext>
            </a:extLst>
          </p:cNvPr>
          <p:cNvCxnSpPr>
            <a:cxnSpLocks/>
          </p:cNvCxnSpPr>
          <p:nvPr/>
        </p:nvCxnSpPr>
        <p:spPr>
          <a:xfrm>
            <a:off x="3366514" y="3655253"/>
            <a:ext cx="475465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77BA8572-4C59-8A7F-8684-709ADDB71E7F}"/>
              </a:ext>
            </a:extLst>
          </p:cNvPr>
          <p:cNvCxnSpPr>
            <a:cxnSpLocks/>
          </p:cNvCxnSpPr>
          <p:nvPr/>
        </p:nvCxnSpPr>
        <p:spPr>
          <a:xfrm>
            <a:off x="8583554" y="3655253"/>
            <a:ext cx="475465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tângulo 19">
            <a:extLst>
              <a:ext uri="{FF2B5EF4-FFF2-40B4-BE49-F238E27FC236}">
                <a16:creationId xmlns:a16="http://schemas.microsoft.com/office/drawing/2014/main" id="{F82B1F06-D019-E93F-3894-77B26A4C0EED}"/>
              </a:ext>
            </a:extLst>
          </p:cNvPr>
          <p:cNvSpPr/>
          <p:nvPr/>
        </p:nvSpPr>
        <p:spPr>
          <a:xfrm>
            <a:off x="9283655" y="3899928"/>
            <a:ext cx="9260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 err="1"/>
              <a:t>Detección</a:t>
            </a:r>
            <a:endParaRPr lang="pt-BR" sz="1400" dirty="0"/>
          </a:p>
          <a:p>
            <a:pPr algn="ctr"/>
            <a:r>
              <a:rPr lang="pt-BR" sz="1400" dirty="0"/>
              <a:t>de </a:t>
            </a:r>
            <a:r>
              <a:rPr lang="pt-BR" sz="1400" dirty="0" err="1"/>
              <a:t>señales</a:t>
            </a:r>
            <a:endParaRPr lang="pt-BR" sz="1400" dirty="0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E5C6C09D-5577-1737-987E-322919257D5B}"/>
              </a:ext>
            </a:extLst>
          </p:cNvPr>
          <p:cNvSpPr/>
          <p:nvPr/>
        </p:nvSpPr>
        <p:spPr>
          <a:xfrm>
            <a:off x="7094836" y="3868868"/>
            <a:ext cx="1377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/>
              <a:t>Alertas e informes </a:t>
            </a:r>
            <a:r>
              <a:rPr lang="pt-BR" sz="1400" dirty="0" err="1"/>
              <a:t>internacionales</a:t>
            </a:r>
            <a:endParaRPr lang="pt-BR" sz="1400" dirty="0"/>
          </a:p>
        </p:txBody>
      </p:sp>
      <p:pic>
        <p:nvPicPr>
          <p:cNvPr id="23" name="Gráfico 22" descr="Monitor com preenchimento sólido">
            <a:extLst>
              <a:ext uri="{FF2B5EF4-FFF2-40B4-BE49-F238E27FC236}">
                <a16:creationId xmlns:a16="http://schemas.microsoft.com/office/drawing/2014/main" id="{93043849-CAE6-E90E-67EA-843E65EE2B2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530151" y="3441638"/>
            <a:ext cx="507240" cy="507240"/>
          </a:xfrm>
          <a:prstGeom prst="rect">
            <a:avLst/>
          </a:prstGeom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9FF3E02B-FE20-5473-E71B-1FAFAED5E955}"/>
              </a:ext>
            </a:extLst>
          </p:cNvPr>
          <p:cNvSpPr/>
          <p:nvPr/>
        </p:nvSpPr>
        <p:spPr>
          <a:xfrm>
            <a:off x="5315690" y="2304604"/>
            <a:ext cx="2210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/>
              <a:t>Informes periódicos Beneficio-</a:t>
            </a:r>
            <a:r>
              <a:rPr lang="pt-BR" sz="1400" dirty="0" err="1"/>
              <a:t>Riesgo</a:t>
            </a:r>
            <a:endParaRPr lang="pt-BR" sz="1400" dirty="0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7A295AE4-F75A-E78A-4D2B-415868ABF052}"/>
              </a:ext>
            </a:extLst>
          </p:cNvPr>
          <p:cNvSpPr/>
          <p:nvPr/>
        </p:nvSpPr>
        <p:spPr>
          <a:xfrm>
            <a:off x="1717040" y="3899928"/>
            <a:ext cx="13942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/>
              <a:t>Planes de Gestión de </a:t>
            </a:r>
            <a:r>
              <a:rPr lang="pt-BR" sz="1400" dirty="0" err="1"/>
              <a:t>Riesgo</a:t>
            </a:r>
            <a:endParaRPr lang="pt-BR" sz="1400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D7ACDE03-5A4C-8246-CFB4-517511F6B9BC}"/>
              </a:ext>
            </a:extLst>
          </p:cNvPr>
          <p:cNvSpPr/>
          <p:nvPr/>
        </p:nvSpPr>
        <p:spPr>
          <a:xfrm>
            <a:off x="4980664" y="5425178"/>
            <a:ext cx="28903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 err="1"/>
              <a:t>Inspecciones</a:t>
            </a:r>
            <a:endParaRPr lang="pt-BR" sz="1400" dirty="0"/>
          </a:p>
        </p:txBody>
      </p:sp>
      <p:pic>
        <p:nvPicPr>
          <p:cNvPr id="28" name="Gráfico 27" descr="Selo de Área de Transferência com preenchimento sólido">
            <a:extLst>
              <a:ext uri="{FF2B5EF4-FFF2-40B4-BE49-F238E27FC236}">
                <a16:creationId xmlns:a16="http://schemas.microsoft.com/office/drawing/2014/main" id="{2B828245-5D5F-26B4-F398-3E155D6BD9E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141036" y="4945013"/>
            <a:ext cx="554978" cy="554978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3D57AEFE-D8FD-2683-72F3-8AAF6C494F0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sp>
        <p:nvSpPr>
          <p:cNvPr id="30" name="Título 4">
            <a:extLst>
              <a:ext uri="{FF2B5EF4-FFF2-40B4-BE49-F238E27FC236}">
                <a16:creationId xmlns:a16="http://schemas.microsoft.com/office/drawing/2014/main" id="{5EF8C0AB-426C-8D90-0D9F-334FB8C4C0AF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Monitoreo</a:t>
            </a:r>
            <a:r>
              <a:rPr lang="pt-BR" sz="3600" dirty="0"/>
              <a:t> pós-</a:t>
            </a:r>
            <a:r>
              <a:rPr lang="pt-BR" sz="3600" dirty="0" err="1"/>
              <a:t>comercialización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622855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BEE47B3-F22E-20DF-256D-82D00C581C97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Buena</a:t>
            </a:r>
            <a:r>
              <a:rPr lang="pt-BR" sz="3600" dirty="0"/>
              <a:t> </a:t>
            </a:r>
            <a:r>
              <a:rPr lang="pt-BR" sz="3600" dirty="0" err="1"/>
              <a:t>Práctica</a:t>
            </a:r>
            <a:r>
              <a:rPr lang="pt-BR" sz="3600" dirty="0"/>
              <a:t> de Farmacovigilancia (TAC)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08CAB-8607-3FBC-4DFE-DF8B98491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B129B48F-0CD1-4DC4-9FA6-F076801D7BA0}"/>
              </a:ext>
            </a:extLst>
          </p:cNvPr>
          <p:cNvSpPr txBox="1">
            <a:spLocks/>
          </p:cNvSpPr>
          <p:nvPr/>
        </p:nvSpPr>
        <p:spPr>
          <a:xfrm>
            <a:off x="852829" y="1668371"/>
            <a:ext cx="10045830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algn="l">
              <a:defRPr/>
            </a:pPr>
            <a:r>
              <a:rPr lang="pt-BR" sz="2800" dirty="0" err="1">
                <a:highlight>
                  <a:srgbClr val="FFFFFF"/>
                </a:highlight>
              </a:rPr>
              <a:t>Puntos</a:t>
            </a:r>
            <a:r>
              <a:rPr lang="pt-BR" sz="2800" dirty="0">
                <a:highlight>
                  <a:srgbClr val="FFFFFF"/>
                </a:highlight>
              </a:rPr>
              <a:t> relevantes de </a:t>
            </a:r>
            <a:r>
              <a:rPr lang="pt-BR" sz="2800" dirty="0" err="1">
                <a:highlight>
                  <a:srgbClr val="FFFFFF"/>
                </a:highlight>
              </a:rPr>
              <a:t>la</a:t>
            </a:r>
            <a:r>
              <a:rPr lang="pt-BR" sz="2800" dirty="0">
                <a:highlight>
                  <a:srgbClr val="FFFFFF"/>
                </a:highlight>
              </a:rPr>
              <a:t> RDC 406/2020:</a:t>
            </a:r>
          </a:p>
          <a:p>
            <a:pPr marL="176213" lvl="1" algn="l"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090613" lvl="2" indent="-457200" algn="l">
              <a:buFont typeface="+mj-lt"/>
              <a:buAutoNum type="arabicPeriod"/>
              <a:defRPr/>
            </a:pPr>
            <a:r>
              <a:rPr lang="es-ES" sz="2400" dirty="0">
                <a:highlight>
                  <a:srgbClr val="FFFFFF"/>
                </a:highlight>
              </a:rPr>
              <a:t>Responsabilidades de los TAC y Responsables de farmacovigilancia en la </a:t>
            </a:r>
            <a:r>
              <a:rPr lang="pt-BR" sz="2400" dirty="0" err="1">
                <a:highlight>
                  <a:srgbClr val="FFFFFF"/>
                </a:highlight>
              </a:rPr>
              <a:t>compañía</a:t>
            </a:r>
            <a:endParaRPr lang="es-ES" sz="2400" dirty="0">
              <a:highlight>
                <a:srgbClr val="FFFFFF"/>
              </a:highlight>
            </a:endParaRPr>
          </a:p>
          <a:p>
            <a:pPr marL="1090613" lvl="2" indent="-457200" algn="l">
              <a:buFont typeface="+mj-lt"/>
              <a:buAutoNum type="arabicPeriod"/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090613" lvl="2" indent="-457200" algn="l">
              <a:buFont typeface="+mj-lt"/>
              <a:buAutoNum type="arabicPeriod"/>
              <a:defRPr/>
            </a:pPr>
            <a:r>
              <a:rPr lang="pt-BR" sz="2400" dirty="0">
                <a:highlight>
                  <a:srgbClr val="FFFFFF"/>
                </a:highlight>
              </a:rPr>
              <a:t>Sistema de Farmacovigilancia de los TAC</a:t>
            </a:r>
          </a:p>
          <a:p>
            <a:pPr marL="1547813" lvl="3" indent="-457200" algn="l">
              <a:buFont typeface="Courier New" panose="02070309020205020404" pitchFamily="49" charset="0"/>
              <a:buChar char="­"/>
              <a:defRPr/>
            </a:pPr>
            <a:r>
              <a:rPr lang="pt-BR" sz="2200" dirty="0" err="1">
                <a:highlight>
                  <a:srgbClr val="FFFFFF"/>
                </a:highlight>
              </a:rPr>
              <a:t>Estructura</a:t>
            </a:r>
            <a:endParaRPr lang="pt-BR" sz="2200" dirty="0">
              <a:highlight>
                <a:srgbClr val="FFFFFF"/>
              </a:highlight>
            </a:endParaRPr>
          </a:p>
          <a:p>
            <a:pPr marL="1547813" lvl="3" indent="-457200" algn="l">
              <a:buFont typeface="Courier New" panose="02070309020205020404" pitchFamily="49" charset="0"/>
              <a:buChar char="­"/>
              <a:defRPr/>
            </a:pPr>
            <a:r>
              <a:rPr lang="pt-BR" sz="2200" dirty="0" err="1">
                <a:highlight>
                  <a:srgbClr val="FFFFFF"/>
                </a:highlight>
              </a:rPr>
              <a:t>Operaciones</a:t>
            </a:r>
            <a:r>
              <a:rPr lang="pt-BR" sz="2200" dirty="0">
                <a:highlight>
                  <a:srgbClr val="FFFFFF"/>
                </a:highlight>
              </a:rPr>
              <a:t>: reportes, PBRER, PGR</a:t>
            </a:r>
          </a:p>
          <a:p>
            <a:pPr marL="1090613" lvl="3" algn="l">
              <a:defRPr/>
            </a:pPr>
            <a:endParaRPr lang="pt-BR" sz="2200" dirty="0">
              <a:highlight>
                <a:srgbClr val="FFFFFF"/>
              </a:highlight>
            </a:endParaRPr>
          </a:p>
          <a:p>
            <a:pPr marL="1147763" lvl="2" indent="-514350" algn="l">
              <a:buFont typeface="+mj-lt"/>
              <a:buAutoNum type="arabicPeriod"/>
              <a:defRPr/>
            </a:pPr>
            <a:r>
              <a:rPr lang="pt-BR" sz="2600" dirty="0">
                <a:highlight>
                  <a:srgbClr val="FFFFFF"/>
                </a:highlight>
              </a:rPr>
              <a:t>Inspeciones </a:t>
            </a:r>
            <a:r>
              <a:rPr lang="pt-BR" sz="2600" dirty="0" err="1">
                <a:highlight>
                  <a:srgbClr val="FFFFFF"/>
                </a:highlight>
              </a:rPr>
              <a:t>en</a:t>
            </a:r>
            <a:r>
              <a:rPr lang="pt-BR" sz="2600" dirty="0">
                <a:highlight>
                  <a:srgbClr val="FFFFFF"/>
                </a:highlight>
              </a:rPr>
              <a:t> </a:t>
            </a:r>
            <a:r>
              <a:rPr lang="pt-BR" sz="2600" dirty="0" err="1">
                <a:highlight>
                  <a:srgbClr val="FFFFFF"/>
                </a:highlight>
              </a:rPr>
              <a:t>farmacovigilancia</a:t>
            </a:r>
            <a:endParaRPr lang="pt-BR" sz="2600" dirty="0">
              <a:highlight>
                <a:srgbClr val="FFFFFF"/>
              </a:highlight>
            </a:endParaRPr>
          </a:p>
          <a:p>
            <a:pPr marL="176213" lvl="1" algn="l"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lvl="1" algn="l">
              <a:defRPr/>
            </a:pPr>
            <a:endParaRPr lang="pt-BR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5872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BEE47B3-F22E-20DF-256D-82D00C581C97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Buena</a:t>
            </a:r>
            <a:r>
              <a:rPr lang="pt-BR" sz="3600" dirty="0"/>
              <a:t> </a:t>
            </a:r>
            <a:r>
              <a:rPr lang="pt-BR" sz="3600" dirty="0" err="1"/>
              <a:t>Práctica</a:t>
            </a:r>
            <a:r>
              <a:rPr lang="pt-BR" sz="3600" dirty="0"/>
              <a:t> de Farmacovigilancia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08CAB-8607-3FBC-4DFE-DF8B98491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B129B48F-0CD1-4DC4-9FA6-F076801D7BA0}"/>
              </a:ext>
            </a:extLst>
          </p:cNvPr>
          <p:cNvSpPr txBox="1">
            <a:spLocks/>
          </p:cNvSpPr>
          <p:nvPr/>
        </p:nvSpPr>
        <p:spPr>
          <a:xfrm>
            <a:off x="852829" y="1668371"/>
            <a:ext cx="10045830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0563" lvl="1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BR" sz="2800" dirty="0">
                <a:highlight>
                  <a:srgbClr val="FFFFFF"/>
                </a:highlight>
              </a:rPr>
              <a:t>Responsabilidades de los TAC y </a:t>
            </a:r>
            <a:r>
              <a:rPr lang="pt-BR" sz="2800" dirty="0" err="1">
                <a:highlight>
                  <a:srgbClr val="FFFFFF"/>
                </a:highlight>
              </a:rPr>
              <a:t>Responsables</a:t>
            </a:r>
            <a:r>
              <a:rPr lang="pt-BR" sz="2800" dirty="0">
                <a:highlight>
                  <a:srgbClr val="FFFFFF"/>
                </a:highlight>
              </a:rPr>
              <a:t> de </a:t>
            </a:r>
            <a:r>
              <a:rPr lang="pt-BR" sz="2800" dirty="0" err="1">
                <a:highlight>
                  <a:srgbClr val="FFFFFF"/>
                </a:highlight>
              </a:rPr>
              <a:t>farmacovigilancia</a:t>
            </a:r>
            <a:r>
              <a:rPr lang="pt-BR" sz="2800" dirty="0">
                <a:highlight>
                  <a:srgbClr val="FFFFFF"/>
                </a:highlight>
              </a:rPr>
              <a:t> </a:t>
            </a:r>
            <a:r>
              <a:rPr lang="pt-BR" sz="2800" dirty="0" err="1">
                <a:highlight>
                  <a:srgbClr val="FFFFFF"/>
                </a:highlight>
              </a:rPr>
              <a:t>en</a:t>
            </a:r>
            <a:r>
              <a:rPr lang="pt-BR" sz="2800" dirty="0">
                <a:highlight>
                  <a:srgbClr val="FFFFFF"/>
                </a:highlight>
              </a:rPr>
              <a:t> </a:t>
            </a:r>
            <a:r>
              <a:rPr lang="pt-BR" sz="2800" dirty="0" err="1">
                <a:highlight>
                  <a:srgbClr val="FFFFFF"/>
                </a:highlight>
              </a:rPr>
              <a:t>la</a:t>
            </a:r>
            <a:r>
              <a:rPr lang="pt-BR" sz="2800" dirty="0">
                <a:highlight>
                  <a:srgbClr val="FFFFFF"/>
                </a:highlight>
              </a:rPr>
              <a:t> </a:t>
            </a:r>
            <a:r>
              <a:rPr lang="pt-BR" sz="2800" dirty="0" err="1">
                <a:highlight>
                  <a:srgbClr val="FFFFFF"/>
                </a:highlight>
              </a:rPr>
              <a:t>compañía</a:t>
            </a:r>
            <a:r>
              <a:rPr lang="pt-BR" sz="2800" dirty="0">
                <a:highlight>
                  <a:srgbClr val="FFFFFF"/>
                </a:highlight>
              </a:rPr>
              <a:t>:</a:t>
            </a:r>
          </a:p>
          <a:p>
            <a:pPr marL="690563" lvl="1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pt-BR" sz="26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­"/>
              <a:defRPr/>
            </a:pPr>
            <a:r>
              <a:rPr lang="pt-BR" sz="2400" dirty="0">
                <a:highlight>
                  <a:srgbClr val="FFFFFF"/>
                </a:highlight>
              </a:rPr>
              <a:t>TAC </a:t>
            </a:r>
            <a:r>
              <a:rPr lang="pt-BR" sz="2400" dirty="0" err="1">
                <a:highlight>
                  <a:srgbClr val="FFFFFF"/>
                </a:highlight>
              </a:rPr>
              <a:t>puden</a:t>
            </a:r>
            <a:r>
              <a:rPr lang="pt-BR" sz="2400" dirty="0">
                <a:highlight>
                  <a:srgbClr val="FFFFFF"/>
                </a:highlight>
              </a:rPr>
              <a:t> transferir para </a:t>
            </a:r>
            <a:r>
              <a:rPr lang="pt-BR" sz="2400" dirty="0" err="1">
                <a:highlight>
                  <a:srgbClr val="FFFFFF"/>
                </a:highlight>
              </a:rPr>
              <a:t>terceros</a:t>
            </a:r>
            <a:r>
              <a:rPr lang="pt-BR" sz="2400" dirty="0">
                <a:highlight>
                  <a:srgbClr val="FFFFFF"/>
                </a:highlight>
              </a:rPr>
              <a:t> </a:t>
            </a:r>
            <a:r>
              <a:rPr lang="pt-BR" sz="2400" dirty="0" err="1">
                <a:highlight>
                  <a:srgbClr val="FFFFFF"/>
                </a:highlight>
              </a:rPr>
              <a:t>la</a:t>
            </a:r>
            <a:r>
              <a:rPr lang="pt-BR" sz="2400" dirty="0">
                <a:highlight>
                  <a:srgbClr val="FFFFFF"/>
                </a:highlight>
              </a:rPr>
              <a:t> </a:t>
            </a:r>
            <a:r>
              <a:rPr lang="pt-BR" sz="2400" dirty="0" err="1">
                <a:highlight>
                  <a:srgbClr val="FFFFFF"/>
                </a:highlight>
              </a:rPr>
              <a:t>ejecución</a:t>
            </a:r>
            <a:r>
              <a:rPr lang="pt-BR" sz="2400" dirty="0">
                <a:highlight>
                  <a:srgbClr val="FFFFFF"/>
                </a:highlight>
              </a:rPr>
              <a:t> de </a:t>
            </a:r>
            <a:r>
              <a:rPr lang="pt-BR" sz="2400" dirty="0" err="1">
                <a:highlight>
                  <a:srgbClr val="FFFFFF"/>
                </a:highlight>
              </a:rPr>
              <a:t>actividades</a:t>
            </a:r>
            <a:r>
              <a:rPr lang="pt-BR" sz="2400" dirty="0">
                <a:highlight>
                  <a:srgbClr val="FFFFFF"/>
                </a:highlight>
              </a:rPr>
              <a:t> de </a:t>
            </a:r>
            <a:r>
              <a:rPr lang="pt-BR" sz="2400" dirty="0" err="1">
                <a:highlight>
                  <a:srgbClr val="FFFFFF"/>
                </a:highlight>
              </a:rPr>
              <a:t>farmacovigilancia</a:t>
            </a:r>
            <a:r>
              <a:rPr lang="pt-BR" sz="2400" dirty="0">
                <a:highlight>
                  <a:srgbClr val="FFFFFF"/>
                </a:highlight>
              </a:rPr>
              <a:t>, </a:t>
            </a:r>
            <a:r>
              <a:rPr lang="pt-BR" sz="2400" dirty="0" err="1">
                <a:highlight>
                  <a:srgbClr val="FFFFFF"/>
                </a:highlight>
              </a:rPr>
              <a:t>sin</a:t>
            </a:r>
            <a:r>
              <a:rPr lang="pt-BR" sz="2400" dirty="0">
                <a:highlight>
                  <a:srgbClr val="FFFFFF"/>
                </a:highlight>
              </a:rPr>
              <a:t> embargo </a:t>
            </a:r>
            <a:r>
              <a:rPr lang="pt-BR" sz="2400" dirty="0" err="1">
                <a:highlight>
                  <a:srgbClr val="FFFFFF"/>
                </a:highlight>
              </a:rPr>
              <a:t>permanecen</a:t>
            </a:r>
            <a:r>
              <a:rPr lang="pt-BR" sz="2400" dirty="0">
                <a:highlight>
                  <a:srgbClr val="FFFFFF"/>
                </a:highlight>
              </a:rPr>
              <a:t> </a:t>
            </a:r>
            <a:r>
              <a:rPr lang="pt-BR" sz="2400" dirty="0" err="1">
                <a:highlight>
                  <a:srgbClr val="FFFFFF"/>
                </a:highlight>
              </a:rPr>
              <a:t>responsables</a:t>
            </a:r>
            <a:r>
              <a:rPr lang="pt-BR" sz="2400" dirty="0">
                <a:highlight>
                  <a:srgbClr val="FFFFFF"/>
                </a:highlight>
              </a:rPr>
              <a:t> por </a:t>
            </a:r>
            <a:r>
              <a:rPr lang="pt-BR" sz="2400" dirty="0" err="1">
                <a:highlight>
                  <a:srgbClr val="FFFFFF"/>
                </a:highlight>
              </a:rPr>
              <a:t>las</a:t>
            </a:r>
            <a:r>
              <a:rPr lang="pt-BR" sz="2400" dirty="0">
                <a:highlight>
                  <a:srgbClr val="FFFFFF"/>
                </a:highlight>
              </a:rPr>
              <a:t> </a:t>
            </a:r>
            <a:r>
              <a:rPr lang="pt-BR" sz="2400" dirty="0" err="1">
                <a:highlight>
                  <a:srgbClr val="FFFFFF"/>
                </a:highlight>
              </a:rPr>
              <a:t>obligaciones</a:t>
            </a:r>
            <a:r>
              <a:rPr lang="pt-BR" sz="2400" dirty="0">
                <a:highlight>
                  <a:srgbClr val="FFFFFF"/>
                </a:highlight>
              </a:rPr>
              <a:t> sanitárias y </a:t>
            </a:r>
            <a:r>
              <a:rPr lang="pt-BR" sz="2400" dirty="0" err="1">
                <a:highlight>
                  <a:srgbClr val="FFFFFF"/>
                </a:highlight>
              </a:rPr>
              <a:t>legales</a:t>
            </a:r>
            <a:endParaRPr lang="pt-BR" sz="2400" dirty="0">
              <a:highlight>
                <a:srgbClr val="FFFFFF"/>
              </a:highlight>
            </a:endParaRPr>
          </a:p>
          <a:p>
            <a:pPr marL="633413" lvl="2" algn="l">
              <a:spcBef>
                <a:spcPts val="600"/>
              </a:spcBef>
              <a:spcAft>
                <a:spcPts val="600"/>
              </a:spcAft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­"/>
              <a:defRPr/>
            </a:pPr>
            <a:r>
              <a:rPr lang="pt-BR" sz="2400" dirty="0">
                <a:highlight>
                  <a:srgbClr val="FFFFFF"/>
                </a:highlight>
              </a:rPr>
              <a:t>RFV y </a:t>
            </a:r>
            <a:r>
              <a:rPr lang="pt-BR" sz="2400" dirty="0" err="1">
                <a:highlight>
                  <a:srgbClr val="FFFFFF"/>
                </a:highlight>
              </a:rPr>
              <a:t>el</a:t>
            </a:r>
            <a:r>
              <a:rPr lang="pt-BR" sz="2400" dirty="0">
                <a:highlight>
                  <a:srgbClr val="FFFFFF"/>
                </a:highlight>
              </a:rPr>
              <a:t> </a:t>
            </a:r>
            <a:r>
              <a:rPr lang="pt-BR" sz="2400" dirty="0" err="1">
                <a:highlight>
                  <a:srgbClr val="FFFFFF"/>
                </a:highlight>
              </a:rPr>
              <a:t>sustituto</a:t>
            </a:r>
            <a:r>
              <a:rPr lang="pt-BR" sz="2400" dirty="0">
                <a:highlight>
                  <a:srgbClr val="FFFFFF"/>
                </a:highlight>
              </a:rPr>
              <a:t> no </a:t>
            </a:r>
            <a:r>
              <a:rPr lang="pt-BR" sz="2400" dirty="0" err="1">
                <a:highlight>
                  <a:srgbClr val="FFFFFF"/>
                </a:highlight>
              </a:rPr>
              <a:t>pueden</a:t>
            </a:r>
            <a:r>
              <a:rPr lang="pt-BR" sz="2400" dirty="0">
                <a:highlight>
                  <a:srgbClr val="FFFFFF"/>
                </a:highlight>
              </a:rPr>
              <a:t> ser subcontratados</a:t>
            </a:r>
          </a:p>
          <a:p>
            <a:pPr marL="1147763" lvl="2" indent="-51435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­"/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­"/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090613" lvl="2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76213" lvl="1" algn="l">
              <a:spcBef>
                <a:spcPts val="600"/>
              </a:spcBef>
              <a:spcAft>
                <a:spcPts val="600"/>
              </a:spcAft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endParaRPr lang="pt-BR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71292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BEE47B3-F22E-20DF-256D-82D00C581C97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Buena</a:t>
            </a:r>
            <a:r>
              <a:rPr lang="pt-BR" sz="3600" dirty="0"/>
              <a:t> </a:t>
            </a:r>
            <a:r>
              <a:rPr lang="pt-BR" sz="3600" dirty="0" err="1"/>
              <a:t>Práctica</a:t>
            </a:r>
            <a:r>
              <a:rPr lang="pt-BR" sz="3600" dirty="0"/>
              <a:t> de Farmacovigilancia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08CAB-8607-3FBC-4DFE-DF8B98491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B129B48F-0CD1-4DC4-9FA6-F076801D7BA0}"/>
              </a:ext>
            </a:extLst>
          </p:cNvPr>
          <p:cNvSpPr txBox="1">
            <a:spLocks/>
          </p:cNvSpPr>
          <p:nvPr/>
        </p:nvSpPr>
        <p:spPr>
          <a:xfrm>
            <a:off x="852828" y="1668371"/>
            <a:ext cx="10589528" cy="46956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800" dirty="0">
                <a:highlight>
                  <a:srgbClr val="FFFFFF"/>
                </a:highlight>
              </a:rPr>
              <a:t>2.    Sistema de Farmacovigilancia de los TAC</a:t>
            </a:r>
            <a:endParaRPr lang="pt-BR" sz="24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­"/>
              <a:defRPr/>
            </a:pPr>
            <a:r>
              <a:rPr lang="es-ES" sz="2400" dirty="0">
                <a:highlight>
                  <a:srgbClr val="FFFFFF"/>
                </a:highlight>
              </a:rPr>
              <a:t>Adecuado a sus necesidades; que permita la adopción, cuando necesario, de medidas relativas a los productos bajo su responsabilidad</a:t>
            </a:r>
          </a:p>
          <a:p>
            <a:pPr marL="1147763" lvl="2" indent="-514350" algn="l"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­"/>
              <a:defRPr/>
            </a:pPr>
            <a:r>
              <a:rPr lang="es-ES" sz="2400" dirty="0">
                <a:highlight>
                  <a:srgbClr val="FFFFFF"/>
                </a:highlight>
              </a:rPr>
              <a:t>Documento con descripción detallada de su Sistema de Farmacovigilancia</a:t>
            </a:r>
            <a:endParaRPr lang="pt-BR" sz="24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­"/>
              <a:defRPr/>
            </a:pPr>
            <a:r>
              <a:rPr lang="pt-BR" sz="2400" dirty="0" err="1">
                <a:highlight>
                  <a:srgbClr val="FFFFFF"/>
                </a:highlight>
              </a:rPr>
              <a:t>Empleados</a:t>
            </a:r>
            <a:r>
              <a:rPr lang="pt-BR" sz="2400" dirty="0">
                <a:highlight>
                  <a:srgbClr val="FFFFFF"/>
                </a:highlight>
              </a:rPr>
              <a:t> capacitados</a:t>
            </a:r>
          </a:p>
          <a:p>
            <a:pPr marL="1147763" lvl="2" indent="-514350" algn="l"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­"/>
              <a:defRPr/>
            </a:pPr>
            <a:r>
              <a:rPr lang="es-ES" sz="2400" dirty="0">
                <a:highlight>
                  <a:srgbClr val="FFFFFF"/>
                </a:highlight>
              </a:rPr>
              <a:t>Registro sistemático, actualizado y rutinario de las actividades e informaciones relacionadas a los reportes de evento adversos</a:t>
            </a:r>
          </a:p>
          <a:p>
            <a:pPr marL="1147763" lvl="2" indent="-514350" algn="l"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­"/>
              <a:defRPr/>
            </a:pPr>
            <a:r>
              <a:rPr lang="es-ES" sz="2400" dirty="0">
                <a:highlight>
                  <a:srgbClr val="FFFFFF"/>
                </a:highlight>
              </a:rPr>
              <a:t>Transmisión de los reportes a la autoridad sanitaria</a:t>
            </a:r>
          </a:p>
          <a:p>
            <a:pPr marL="1147763" lvl="2" indent="-514350" algn="l"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­"/>
              <a:defRPr/>
            </a:pPr>
            <a:r>
              <a:rPr lang="es-ES" sz="2400" dirty="0">
                <a:highlight>
                  <a:srgbClr val="FFFFFF"/>
                </a:highlight>
              </a:rPr>
              <a:t>Autoinspecciones</a:t>
            </a:r>
            <a:endParaRPr lang="pt-BR" sz="24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­"/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147763" lvl="2" indent="-51435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­"/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090613" lvl="2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marL="176213" lvl="1" algn="l">
              <a:spcBef>
                <a:spcPts val="600"/>
              </a:spcBef>
              <a:spcAft>
                <a:spcPts val="600"/>
              </a:spcAft>
              <a:defRPr/>
            </a:pPr>
            <a:endParaRPr lang="pt-BR" sz="2400" dirty="0">
              <a:highlight>
                <a:srgbClr val="FFFFFF"/>
              </a:highlight>
            </a:endParaRP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endParaRPr lang="pt-BR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32927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BEE47B3-F22E-20DF-256D-82D00C581C97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Buena</a:t>
            </a:r>
            <a:r>
              <a:rPr lang="pt-BR" sz="3600" dirty="0"/>
              <a:t> </a:t>
            </a:r>
            <a:r>
              <a:rPr lang="pt-BR" sz="3600" dirty="0" err="1"/>
              <a:t>Práctica</a:t>
            </a:r>
            <a:r>
              <a:rPr lang="pt-BR" sz="3600" dirty="0"/>
              <a:t> de Farmacovigilancia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08CAB-8607-3FBC-4DFE-DF8B98491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2F61B457-B784-EB96-463F-ED04E946E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3970312"/>
              </p:ext>
            </p:extLst>
          </p:nvPr>
        </p:nvGraphicFramePr>
        <p:xfrm>
          <a:off x="1717040" y="128781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05168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0BEE47B3-F22E-20DF-256D-82D00C581C97}"/>
              </a:ext>
            </a:extLst>
          </p:cNvPr>
          <p:cNvSpPr txBox="1">
            <a:spLocks/>
          </p:cNvSpPr>
          <p:nvPr/>
        </p:nvSpPr>
        <p:spPr>
          <a:xfrm>
            <a:off x="609600" y="244663"/>
            <a:ext cx="10972800" cy="90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err="1"/>
              <a:t>Buena</a:t>
            </a:r>
            <a:r>
              <a:rPr lang="pt-BR" sz="3600" dirty="0"/>
              <a:t> </a:t>
            </a:r>
            <a:r>
              <a:rPr lang="pt-BR" sz="3600" dirty="0" err="1"/>
              <a:t>Práctica</a:t>
            </a:r>
            <a:r>
              <a:rPr lang="pt-BR" sz="3600" dirty="0"/>
              <a:t> de Farmacovigilancia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08CAB-8607-3FBC-4DFE-DF8B98491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428" y="275383"/>
            <a:ext cx="1960062" cy="367981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2F61B457-B784-EB96-463F-ED04E946E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7168049"/>
              </p:ext>
            </p:extLst>
          </p:nvPr>
        </p:nvGraphicFramePr>
        <p:xfrm>
          <a:off x="1717040" y="128781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727126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809</Words>
  <Application>Microsoft Office PowerPoint</Application>
  <PresentationFormat>Widescreen</PresentationFormat>
  <Paragraphs>135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1" baseType="lpstr">
      <vt:lpstr>-apple-system</vt:lpstr>
      <vt:lpstr>Arial</vt:lpstr>
      <vt:lpstr>Calibri</vt:lpstr>
      <vt:lpstr>Calibri Light</vt:lpstr>
      <vt:lpstr>Courier New</vt:lpstr>
      <vt:lpstr>Segoe UI</vt:lpstr>
      <vt:lpstr>Wingdings</vt:lpstr>
      <vt:lpstr>Tema de Office</vt:lpstr>
      <vt:lpstr>II SEMINARIO IBEROAMERICANO SOBRE FARMACOVIGILANCIA Y FARMACOEPIDEMIOLOGIA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obrigada!  farmacovigilancia@anvisa.gov.br​  ​ Agência Nacional de Vigilância Sanitária - Anvisa​ SIA Trecho 5 - Área especial 57 - Lote 200​ CEP: 71205-050​ Brasília - DF​ ​ www.anvisa.gov.br​ www.twitter.com/anvisa_oficial​ Anvisa Atende: 0800-642-9782​ ouvidoria@anvisa.gov.br​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SEMINARIO IBEROAMERICANO SOBRE FARMACOVIGILANCIA Y FARMACOEPIDEMIOLOGIA</dc:title>
  <dc:creator>Holman Jiménez</dc:creator>
  <cp:lastModifiedBy>Julia Souza Vidal</cp:lastModifiedBy>
  <cp:revision>3</cp:revision>
  <dcterms:created xsi:type="dcterms:W3CDTF">2023-06-07T08:46:12Z</dcterms:created>
  <dcterms:modified xsi:type="dcterms:W3CDTF">2023-06-20T03:59:55Z</dcterms:modified>
</cp:coreProperties>
</file>