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289" r:id="rId4"/>
    <p:sldMasterId id="2147484340" r:id="rId5"/>
  </p:sldMasterIdLst>
  <p:notesMasterIdLst>
    <p:notesMasterId r:id="rId36"/>
  </p:notesMasterIdLst>
  <p:handoutMasterIdLst>
    <p:handoutMasterId r:id="rId37"/>
  </p:handoutMasterIdLst>
  <p:sldIdLst>
    <p:sldId id="261" r:id="rId6"/>
    <p:sldId id="957" r:id="rId7"/>
    <p:sldId id="958" r:id="rId8"/>
    <p:sldId id="960" r:id="rId9"/>
    <p:sldId id="961" r:id="rId10"/>
    <p:sldId id="962" r:id="rId11"/>
    <p:sldId id="993" r:id="rId12"/>
    <p:sldId id="963" r:id="rId13"/>
    <p:sldId id="965" r:id="rId14"/>
    <p:sldId id="966" r:id="rId15"/>
    <p:sldId id="967" r:id="rId16"/>
    <p:sldId id="968" r:id="rId17"/>
    <p:sldId id="969" r:id="rId18"/>
    <p:sldId id="970" r:id="rId19"/>
    <p:sldId id="990" r:id="rId20"/>
    <p:sldId id="971" r:id="rId21"/>
    <p:sldId id="972" r:id="rId22"/>
    <p:sldId id="973" r:id="rId23"/>
    <p:sldId id="974" r:id="rId24"/>
    <p:sldId id="975" r:id="rId25"/>
    <p:sldId id="976" r:id="rId26"/>
    <p:sldId id="978" r:id="rId27"/>
    <p:sldId id="983" r:id="rId28"/>
    <p:sldId id="984" r:id="rId29"/>
    <p:sldId id="985" r:id="rId30"/>
    <p:sldId id="986" r:id="rId31"/>
    <p:sldId id="987" r:id="rId32"/>
    <p:sldId id="988" r:id="rId33"/>
    <p:sldId id="994" r:id="rId34"/>
    <p:sldId id="989" r:id="rId35"/>
  </p:sldIdLst>
  <p:sldSz cx="9144000" cy="6858000" type="screen4x3"/>
  <p:notesSz cx="6858000" cy="9144000"/>
  <p:defaultTextStyle>
    <a:defPPr>
      <a:defRPr lang="es-CO"/>
    </a:defPPr>
    <a:lvl1pPr algn="l" rtl="0" eaLnBrk="0" fontAlgn="base" hangingPunct="0">
      <a:spcBef>
        <a:spcPct val="0"/>
      </a:spcBef>
      <a:spcAft>
        <a:spcPct val="0"/>
      </a:spcAft>
      <a:defRPr sz="2400" b="1"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b="1"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b="1"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b="1"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b="1" kern="1200">
        <a:solidFill>
          <a:schemeClr val="tx1"/>
        </a:solidFill>
        <a:latin typeface="Times New Roman" panose="02020603050405020304" pitchFamily="18" charset="0"/>
        <a:ea typeface="+mn-ea"/>
        <a:cs typeface="+mn-cs"/>
      </a:defRPr>
    </a:lvl5pPr>
    <a:lvl6pPr marL="2286000" algn="l" defTabSz="914400" rtl="0" eaLnBrk="1" latinLnBrk="0" hangingPunct="1">
      <a:defRPr sz="2400" b="1" kern="1200">
        <a:solidFill>
          <a:schemeClr val="tx1"/>
        </a:solidFill>
        <a:latin typeface="Times New Roman" panose="02020603050405020304" pitchFamily="18" charset="0"/>
        <a:ea typeface="+mn-ea"/>
        <a:cs typeface="+mn-cs"/>
      </a:defRPr>
    </a:lvl6pPr>
    <a:lvl7pPr marL="2743200" algn="l" defTabSz="914400" rtl="0" eaLnBrk="1" latinLnBrk="0" hangingPunct="1">
      <a:defRPr sz="2400" b="1" kern="1200">
        <a:solidFill>
          <a:schemeClr val="tx1"/>
        </a:solidFill>
        <a:latin typeface="Times New Roman" panose="02020603050405020304" pitchFamily="18" charset="0"/>
        <a:ea typeface="+mn-ea"/>
        <a:cs typeface="+mn-cs"/>
      </a:defRPr>
    </a:lvl7pPr>
    <a:lvl8pPr marL="3200400" algn="l" defTabSz="914400" rtl="0" eaLnBrk="1" latinLnBrk="0" hangingPunct="1">
      <a:defRPr sz="2400" b="1" kern="1200">
        <a:solidFill>
          <a:schemeClr val="tx1"/>
        </a:solidFill>
        <a:latin typeface="Times New Roman" panose="02020603050405020304" pitchFamily="18" charset="0"/>
        <a:ea typeface="+mn-ea"/>
        <a:cs typeface="+mn-cs"/>
      </a:defRPr>
    </a:lvl8pPr>
    <a:lvl9pPr marL="3657600" algn="l" defTabSz="914400" rtl="0" eaLnBrk="1" latinLnBrk="0" hangingPunct="1">
      <a:defRPr sz="2400" b="1"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304">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CC00"/>
    <a:srgbClr val="FF99FF"/>
    <a:srgbClr val="003399"/>
    <a:srgbClr val="FFFF99"/>
    <a:srgbClr val="FFFFCC"/>
    <a:srgbClr val="00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86372" autoAdjust="0"/>
  </p:normalViewPr>
  <p:slideViewPr>
    <p:cSldViewPr snapToObjects="1">
      <p:cViewPr varScale="1">
        <p:scale>
          <a:sx n="110" d="100"/>
          <a:sy n="110" d="100"/>
        </p:scale>
        <p:origin x="1626" y="78"/>
      </p:cViewPr>
      <p:guideLst>
        <p:guide orient="horz" pos="2304"/>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3420"/>
    </p:cViewPr>
  </p:sorterViewPr>
  <p:notesViewPr>
    <p:cSldViewPr snapToObjects="1">
      <p:cViewPr varScale="1">
        <p:scale>
          <a:sx n="51" d="100"/>
          <a:sy n="51" d="100"/>
        </p:scale>
        <p:origin x="1644" y="5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lvl1pPr algn="l" eaLnBrk="0" hangingPunct="0">
              <a:defRPr sz="1200" b="0">
                <a:effectLst/>
              </a:defRPr>
            </a:lvl1pPr>
          </a:lstStyle>
          <a:p>
            <a:pPr>
              <a:defRPr/>
            </a:pPr>
            <a:r>
              <a:rPr lang="es-CO" dirty="0" err="1"/>
              <a:t>Lenn</a:t>
            </a:r>
            <a:r>
              <a:rPr lang="es-CO" dirty="0"/>
              <a:t> </a:t>
            </a:r>
            <a:r>
              <a:rPr lang="es-CO" dirty="0" err="1"/>
              <a:t>Murrelle</a:t>
            </a:r>
            <a:endParaRPr lang="es-CO" dirty="0"/>
          </a:p>
        </p:txBody>
      </p:sp>
      <p:sp>
        <p:nvSpPr>
          <p:cNvPr id="409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lvl1pPr algn="r" eaLnBrk="0" hangingPunct="0">
              <a:defRPr sz="1200" b="0">
                <a:effectLst/>
              </a:defRPr>
            </a:lvl1pPr>
          </a:lstStyle>
          <a:p>
            <a:pPr>
              <a:defRPr/>
            </a:pPr>
            <a:endParaRPr lang="es-CO"/>
          </a:p>
        </p:txBody>
      </p:sp>
      <p:sp>
        <p:nvSpPr>
          <p:cNvPr id="410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2075" tIns="46038" rIns="92075" bIns="46038" numCol="1" anchor="b" anchorCtr="0" compatLnSpc="1">
            <a:prstTxWarp prst="textNoShape">
              <a:avLst/>
            </a:prstTxWarp>
          </a:bodyPr>
          <a:lstStyle>
            <a:lvl1pPr algn="l" eaLnBrk="0" hangingPunct="0">
              <a:defRPr sz="1200" b="0">
                <a:effectLst/>
              </a:defRPr>
            </a:lvl1pPr>
          </a:lstStyle>
          <a:p>
            <a:pPr>
              <a:defRPr/>
            </a:pPr>
            <a:r>
              <a:rPr lang="es-CO"/>
              <a:t>Title goes here</a:t>
            </a:r>
          </a:p>
        </p:txBody>
      </p:sp>
      <p:sp>
        <p:nvSpPr>
          <p:cNvPr id="410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2075" tIns="46038" rIns="92075" bIns="46038" numCol="1" anchor="b" anchorCtr="0" compatLnSpc="1">
            <a:prstTxWarp prst="textNoShape">
              <a:avLst/>
            </a:prstTxWarp>
          </a:bodyPr>
          <a:lstStyle>
            <a:lvl1pPr algn="r" eaLnBrk="0" hangingPunct="0">
              <a:defRPr sz="1200" b="0" smtClean="0"/>
            </a:lvl1pPr>
          </a:lstStyle>
          <a:p>
            <a:pPr>
              <a:defRPr/>
            </a:pPr>
            <a:fld id="{BED65737-CD64-4365-83FF-F8EBF5807F52}" type="slidenum">
              <a:rPr lang="es-CO"/>
              <a:pPr>
                <a:defRPr/>
              </a:pPr>
              <a:t>‹Nº›</a:t>
            </a:fld>
            <a:endParaRPr lang="es-CO"/>
          </a:p>
        </p:txBody>
      </p:sp>
    </p:spTree>
    <p:extLst>
      <p:ext uri="{BB962C8B-B14F-4D97-AF65-F5344CB8AC3E}">
        <p14:creationId xmlns:p14="http://schemas.microsoft.com/office/powerpoint/2010/main" val="27791174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l" eaLnBrk="0" hangingPunct="0">
              <a:defRPr sz="1000" b="0" i="1">
                <a:effectLst/>
                <a:latin typeface="Arial" charset="0"/>
              </a:defRPr>
            </a:lvl1pPr>
          </a:lstStyle>
          <a:p>
            <a:pPr>
              <a:defRPr/>
            </a:pPr>
            <a:r>
              <a:rPr lang="es-CO" dirty="0"/>
              <a:t>*</a:t>
            </a:r>
          </a:p>
        </p:txBody>
      </p:sp>
      <p:sp>
        <p:nvSpPr>
          <p:cNvPr id="205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eaLnBrk="0" hangingPunct="0">
              <a:defRPr sz="1000" b="0" i="1">
                <a:effectLst/>
                <a:latin typeface="Arial" charset="0"/>
              </a:defRPr>
            </a:lvl1pPr>
          </a:lstStyle>
          <a:p>
            <a:pPr>
              <a:defRPr/>
            </a:pPr>
            <a:r>
              <a:rPr lang="es-CO" dirty="0"/>
              <a:t>07/16/96</a:t>
            </a:r>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205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s-CO" noProof="0"/>
              <a:t>Click to edit Master text styles</a:t>
            </a:r>
          </a:p>
          <a:p>
            <a:pPr lvl="1"/>
            <a:r>
              <a:rPr lang="es-CO" noProof="0"/>
              <a:t>Second level</a:t>
            </a:r>
          </a:p>
          <a:p>
            <a:pPr lvl="2"/>
            <a:r>
              <a:rPr lang="es-CO" noProof="0"/>
              <a:t>Third level</a:t>
            </a:r>
          </a:p>
          <a:p>
            <a:pPr lvl="3"/>
            <a:r>
              <a:rPr lang="es-CO" noProof="0"/>
              <a:t>Fourth level</a:t>
            </a:r>
          </a:p>
          <a:p>
            <a:pPr lvl="4"/>
            <a:r>
              <a:rPr lang="es-CO" noProof="0"/>
              <a:t>Fifth level</a:t>
            </a:r>
          </a:p>
        </p:txBody>
      </p:sp>
      <p:sp>
        <p:nvSpPr>
          <p:cNvPr id="205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l" eaLnBrk="0" hangingPunct="0">
              <a:defRPr sz="1000" b="0" i="1">
                <a:effectLst/>
                <a:latin typeface="Arial" charset="0"/>
              </a:defRPr>
            </a:lvl1pPr>
          </a:lstStyle>
          <a:p>
            <a:pPr>
              <a:defRPr/>
            </a:pPr>
            <a:r>
              <a:rPr lang="es-CO" dirty="0"/>
              <a:t>*</a:t>
            </a:r>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eaLnBrk="0" hangingPunct="0">
              <a:defRPr sz="1000" b="0" i="1" smtClean="0">
                <a:latin typeface="Arial" panose="020B0604020202020204" pitchFamily="34" charset="0"/>
              </a:defRPr>
            </a:lvl1pPr>
          </a:lstStyle>
          <a:p>
            <a:pPr>
              <a:defRPr/>
            </a:pPr>
            <a:fld id="{887237A4-E56B-4195-A1B3-6B1D3EF1920F}" type="slidenum">
              <a:rPr lang="es-CO"/>
              <a:pPr>
                <a:defRPr/>
              </a:pPr>
              <a:t>‹Nº›</a:t>
            </a:fld>
            <a:r>
              <a:rPr lang="es-CO" dirty="0"/>
              <a:t>##</a:t>
            </a:r>
          </a:p>
        </p:txBody>
      </p:sp>
    </p:spTree>
    <p:extLst>
      <p:ext uri="{BB962C8B-B14F-4D97-AF65-F5344CB8AC3E}">
        <p14:creationId xmlns:p14="http://schemas.microsoft.com/office/powerpoint/2010/main" val="1174760992"/>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4" name="Imagen 7">
            <a:extLst>
              <a:ext uri="{FF2B5EF4-FFF2-40B4-BE49-F238E27FC236}">
                <a16:creationId xmlns:a16="http://schemas.microsoft.com/office/drawing/2014/main" id="{B7BD6BDC-AC63-43D4-8B87-2BEE2FBC49D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6" y="0"/>
            <a:ext cx="9140825" cy="686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ítulo 1"/>
          <p:cNvSpPr>
            <a:spLocks noGrp="1"/>
          </p:cNvSpPr>
          <p:nvPr>
            <p:ph type="ctrTitle"/>
          </p:nvPr>
        </p:nvSpPr>
        <p:spPr>
          <a:xfrm>
            <a:off x="2417736" y="1122363"/>
            <a:ext cx="6520913" cy="2387600"/>
          </a:xfrm>
        </p:spPr>
        <p:txBody>
          <a:bodyPr anchor="b"/>
          <a:lstStyle>
            <a:lvl1pPr algn="ctr">
              <a:defRPr sz="3375" b="1" i="0">
                <a:solidFill>
                  <a:schemeClr val="bg1"/>
                </a:solidFill>
                <a:latin typeface="Arial" charset="0"/>
                <a:ea typeface="Arial" charset="0"/>
                <a:cs typeface="Arial" charset="0"/>
              </a:defRPr>
            </a:lvl1pPr>
          </a:lstStyle>
          <a:p>
            <a:r>
              <a:rPr lang="es-ES_tradnl" dirty="0"/>
              <a:t>Clic para editar título</a:t>
            </a:r>
          </a:p>
        </p:txBody>
      </p:sp>
      <p:sp>
        <p:nvSpPr>
          <p:cNvPr id="3" name="Subtítulo 2"/>
          <p:cNvSpPr>
            <a:spLocks noGrp="1"/>
          </p:cNvSpPr>
          <p:nvPr>
            <p:ph type="subTitle" idx="1"/>
          </p:nvPr>
        </p:nvSpPr>
        <p:spPr>
          <a:xfrm>
            <a:off x="1143000" y="3525461"/>
            <a:ext cx="7795648" cy="1655762"/>
          </a:xfrm>
        </p:spPr>
        <p:txBody>
          <a:bodyPr/>
          <a:lstStyle>
            <a:lvl1pPr marL="0" indent="0" algn="ctr">
              <a:buNone/>
              <a:defRPr sz="1350" b="1" i="0">
                <a:solidFill>
                  <a:schemeClr val="bg1"/>
                </a:solidFill>
                <a:latin typeface="Arial" charset="0"/>
                <a:ea typeface="Arial" charset="0"/>
                <a:cs typeface="Arial" charset="0"/>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s-ES_tradnl"/>
              <a:t>Haga clic para modificar el estilo de subtítulo del patrón</a:t>
            </a:r>
          </a:p>
        </p:txBody>
      </p:sp>
      <p:sp>
        <p:nvSpPr>
          <p:cNvPr id="5" name="Marcador de fecha 3">
            <a:extLst>
              <a:ext uri="{FF2B5EF4-FFF2-40B4-BE49-F238E27FC236}">
                <a16:creationId xmlns:a16="http://schemas.microsoft.com/office/drawing/2014/main" id="{A21EDA30-F4A3-43B9-A514-2CAE80249C87}"/>
              </a:ext>
            </a:extLst>
          </p:cNvPr>
          <p:cNvSpPr>
            <a:spLocks noGrp="1"/>
          </p:cNvSpPr>
          <p:nvPr>
            <p:ph type="dt" sz="half" idx="10"/>
          </p:nvPr>
        </p:nvSpPr>
        <p:spPr/>
        <p:txBody>
          <a:bodyPr/>
          <a:lstStyle>
            <a:lvl1pPr>
              <a:defRPr/>
            </a:lvl1pPr>
          </a:lstStyle>
          <a:p>
            <a:pPr>
              <a:defRPr/>
            </a:pPr>
            <a:fld id="{B6AF3764-80D4-4C69-BF4A-170D4CB01009}" type="datetime1">
              <a:rPr lang="es-CO"/>
              <a:pPr>
                <a:defRPr/>
              </a:pPr>
              <a:t>15/06/2023</a:t>
            </a:fld>
            <a:endParaRPr lang="es-ES_tradnl" dirty="0"/>
          </a:p>
        </p:txBody>
      </p:sp>
      <p:sp>
        <p:nvSpPr>
          <p:cNvPr id="6" name="Marcador de pie de página 4">
            <a:extLst>
              <a:ext uri="{FF2B5EF4-FFF2-40B4-BE49-F238E27FC236}">
                <a16:creationId xmlns:a16="http://schemas.microsoft.com/office/drawing/2014/main" id="{ADBCCD9A-06E3-4D1C-8FC1-40F82257CB1D}"/>
              </a:ext>
            </a:extLst>
          </p:cNvPr>
          <p:cNvSpPr>
            <a:spLocks noGrp="1"/>
          </p:cNvSpPr>
          <p:nvPr>
            <p:ph type="ftr" sz="quarter" idx="11"/>
          </p:nvPr>
        </p:nvSpPr>
        <p:spPr/>
        <p:txBody>
          <a:bodyPr/>
          <a:lstStyle>
            <a:lvl1pPr>
              <a:defRPr/>
            </a:lvl1pPr>
          </a:lstStyle>
          <a:p>
            <a:pPr>
              <a:defRPr/>
            </a:pPr>
            <a:endParaRPr lang="es-ES_tradnl" dirty="0"/>
          </a:p>
        </p:txBody>
      </p:sp>
      <p:sp>
        <p:nvSpPr>
          <p:cNvPr id="7" name="Marcador de número de diapositiva 5">
            <a:extLst>
              <a:ext uri="{FF2B5EF4-FFF2-40B4-BE49-F238E27FC236}">
                <a16:creationId xmlns:a16="http://schemas.microsoft.com/office/drawing/2014/main" id="{8E2EB07F-12FF-4F4D-8361-956663C5C941}"/>
              </a:ext>
            </a:extLst>
          </p:cNvPr>
          <p:cNvSpPr>
            <a:spLocks noGrp="1"/>
          </p:cNvSpPr>
          <p:nvPr>
            <p:ph type="sldNum" sz="quarter" idx="12"/>
          </p:nvPr>
        </p:nvSpPr>
        <p:spPr/>
        <p:txBody>
          <a:bodyPr/>
          <a:lstStyle>
            <a:lvl1pPr>
              <a:defRPr smtClean="0"/>
            </a:lvl1pPr>
          </a:lstStyle>
          <a:p>
            <a:pPr>
              <a:defRPr/>
            </a:pPr>
            <a:fld id="{83149C9C-81DC-4694-9B7C-51A236F45297}" type="slidenum">
              <a:rPr lang="es-ES_tradnl" altLang="es-CO"/>
              <a:pPr>
                <a:defRPr/>
              </a:pPr>
              <a:t>‹Nº›</a:t>
            </a:fld>
            <a:endParaRPr lang="es-ES_tradnl" altLang="es-CO" dirty="0"/>
          </a:p>
        </p:txBody>
      </p:sp>
    </p:spTree>
    <p:extLst>
      <p:ext uri="{BB962C8B-B14F-4D97-AF65-F5344CB8AC3E}">
        <p14:creationId xmlns:p14="http://schemas.microsoft.com/office/powerpoint/2010/main" val="3711339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5_Encabezado de sección">
    <p:spTree>
      <p:nvGrpSpPr>
        <p:cNvPr id="1" name=""/>
        <p:cNvGrpSpPr/>
        <p:nvPr/>
      </p:nvGrpSpPr>
      <p:grpSpPr>
        <a:xfrm>
          <a:off x="0" y="0"/>
          <a:ext cx="0" cy="0"/>
          <a:chOff x="0" y="0"/>
          <a:chExt cx="0" cy="0"/>
        </a:xfrm>
      </p:grpSpPr>
      <p:pic>
        <p:nvPicPr>
          <p:cNvPr id="4" name="Imagen 7">
            <a:extLst>
              <a:ext uri="{FF2B5EF4-FFF2-40B4-BE49-F238E27FC236}">
                <a16:creationId xmlns:a16="http://schemas.microsoft.com/office/drawing/2014/main" id="{5CD466E9-DABB-48CD-A7A3-EEB16EB861A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ítulo 1"/>
          <p:cNvSpPr>
            <a:spLocks noGrp="1"/>
          </p:cNvSpPr>
          <p:nvPr>
            <p:ph type="title"/>
          </p:nvPr>
        </p:nvSpPr>
        <p:spPr>
          <a:xfrm>
            <a:off x="628651" y="1709741"/>
            <a:ext cx="7881938" cy="2852737"/>
          </a:xfrm>
        </p:spPr>
        <p:txBody>
          <a:bodyPr anchor="b"/>
          <a:lstStyle>
            <a:lvl1pPr>
              <a:defRPr sz="3375" b="1" i="0">
                <a:solidFill>
                  <a:schemeClr val="bg1"/>
                </a:solidFill>
                <a:latin typeface="Arial" charset="0"/>
                <a:ea typeface="Arial" charset="0"/>
                <a:cs typeface="Arial" charset="0"/>
              </a:defRPr>
            </a:lvl1pPr>
          </a:lstStyle>
          <a:p>
            <a:r>
              <a:rPr lang="es-ES_tradnl"/>
              <a:t>Clic para editar título</a:t>
            </a:r>
          </a:p>
        </p:txBody>
      </p:sp>
      <p:sp>
        <p:nvSpPr>
          <p:cNvPr id="3" name="Marcador de texto 2"/>
          <p:cNvSpPr>
            <a:spLocks noGrp="1"/>
          </p:cNvSpPr>
          <p:nvPr>
            <p:ph type="body" idx="1"/>
          </p:nvPr>
        </p:nvSpPr>
        <p:spPr>
          <a:xfrm>
            <a:off x="623888" y="4742484"/>
            <a:ext cx="7886700" cy="1347169"/>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3">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es-ES_tradnl"/>
              <a:t>Haga clic para modificar el estilo de texto del patrón</a:t>
            </a:r>
          </a:p>
        </p:txBody>
      </p:sp>
      <p:sp>
        <p:nvSpPr>
          <p:cNvPr id="5" name="Marcador de fecha 3">
            <a:extLst>
              <a:ext uri="{FF2B5EF4-FFF2-40B4-BE49-F238E27FC236}">
                <a16:creationId xmlns:a16="http://schemas.microsoft.com/office/drawing/2014/main" id="{F20A7F60-E184-49A1-9567-1E265FB11C54}"/>
              </a:ext>
            </a:extLst>
          </p:cNvPr>
          <p:cNvSpPr>
            <a:spLocks noGrp="1"/>
          </p:cNvSpPr>
          <p:nvPr>
            <p:ph type="dt" sz="half" idx="10"/>
          </p:nvPr>
        </p:nvSpPr>
        <p:spPr/>
        <p:txBody>
          <a:bodyPr/>
          <a:lstStyle>
            <a:lvl1pPr>
              <a:defRPr/>
            </a:lvl1pPr>
          </a:lstStyle>
          <a:p>
            <a:pPr>
              <a:defRPr/>
            </a:pPr>
            <a:fld id="{ACADDB5C-08BE-4267-BA05-DB0BDBF3098D}" type="datetime1">
              <a:rPr lang="es-CO"/>
              <a:pPr>
                <a:defRPr/>
              </a:pPr>
              <a:t>15/06/2023</a:t>
            </a:fld>
            <a:endParaRPr lang="es-ES_tradnl" dirty="0"/>
          </a:p>
        </p:txBody>
      </p:sp>
      <p:sp>
        <p:nvSpPr>
          <p:cNvPr id="6" name="Marcador de pie de página 4">
            <a:extLst>
              <a:ext uri="{FF2B5EF4-FFF2-40B4-BE49-F238E27FC236}">
                <a16:creationId xmlns:a16="http://schemas.microsoft.com/office/drawing/2014/main" id="{622A08A4-EC4C-4D4D-8221-7D7432CB2D69}"/>
              </a:ext>
            </a:extLst>
          </p:cNvPr>
          <p:cNvSpPr>
            <a:spLocks noGrp="1"/>
          </p:cNvSpPr>
          <p:nvPr>
            <p:ph type="ftr" sz="quarter" idx="11"/>
          </p:nvPr>
        </p:nvSpPr>
        <p:spPr/>
        <p:txBody>
          <a:bodyPr/>
          <a:lstStyle>
            <a:lvl1pPr>
              <a:defRPr/>
            </a:lvl1pPr>
          </a:lstStyle>
          <a:p>
            <a:pPr>
              <a:defRPr/>
            </a:pPr>
            <a:endParaRPr lang="es-ES_tradnl" dirty="0"/>
          </a:p>
        </p:txBody>
      </p:sp>
      <p:sp>
        <p:nvSpPr>
          <p:cNvPr id="7" name="Marcador de número de diapositiva 5">
            <a:extLst>
              <a:ext uri="{FF2B5EF4-FFF2-40B4-BE49-F238E27FC236}">
                <a16:creationId xmlns:a16="http://schemas.microsoft.com/office/drawing/2014/main" id="{716D025A-FC7F-4D24-91F2-E51DD80F05DB}"/>
              </a:ext>
            </a:extLst>
          </p:cNvPr>
          <p:cNvSpPr>
            <a:spLocks noGrp="1"/>
          </p:cNvSpPr>
          <p:nvPr>
            <p:ph type="sldNum" sz="quarter" idx="12"/>
          </p:nvPr>
        </p:nvSpPr>
        <p:spPr/>
        <p:txBody>
          <a:bodyPr/>
          <a:lstStyle>
            <a:lvl1pPr>
              <a:defRPr smtClean="0"/>
            </a:lvl1pPr>
          </a:lstStyle>
          <a:p>
            <a:pPr>
              <a:defRPr/>
            </a:pPr>
            <a:fld id="{FD74FF0C-C8E2-457D-8AC8-AF3B494F96B2}" type="slidenum">
              <a:rPr lang="es-ES_tradnl" altLang="es-CO"/>
              <a:pPr>
                <a:defRPr/>
              </a:pPr>
              <a:t>‹Nº›</a:t>
            </a:fld>
            <a:endParaRPr lang="es-ES_tradnl" altLang="es-CO" dirty="0"/>
          </a:p>
        </p:txBody>
      </p:sp>
    </p:spTree>
    <p:extLst>
      <p:ext uri="{BB962C8B-B14F-4D97-AF65-F5344CB8AC3E}">
        <p14:creationId xmlns:p14="http://schemas.microsoft.com/office/powerpoint/2010/main" val="3224860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6_Encabezado de sección">
    <p:spTree>
      <p:nvGrpSpPr>
        <p:cNvPr id="1" name=""/>
        <p:cNvGrpSpPr/>
        <p:nvPr/>
      </p:nvGrpSpPr>
      <p:grpSpPr>
        <a:xfrm>
          <a:off x="0" y="0"/>
          <a:ext cx="0" cy="0"/>
          <a:chOff x="0" y="0"/>
          <a:chExt cx="0" cy="0"/>
        </a:xfrm>
      </p:grpSpPr>
      <p:pic>
        <p:nvPicPr>
          <p:cNvPr id="4" name="Imagen 7">
            <a:extLst>
              <a:ext uri="{FF2B5EF4-FFF2-40B4-BE49-F238E27FC236}">
                <a16:creationId xmlns:a16="http://schemas.microsoft.com/office/drawing/2014/main" id="{0E3BE232-14BD-40A2-914A-ADEFD9ADC98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ítulo 1"/>
          <p:cNvSpPr>
            <a:spLocks noGrp="1"/>
          </p:cNvSpPr>
          <p:nvPr>
            <p:ph type="title"/>
          </p:nvPr>
        </p:nvSpPr>
        <p:spPr>
          <a:xfrm>
            <a:off x="628651" y="1709741"/>
            <a:ext cx="7881938" cy="2852737"/>
          </a:xfrm>
        </p:spPr>
        <p:txBody>
          <a:bodyPr anchor="b"/>
          <a:lstStyle>
            <a:lvl1pPr>
              <a:defRPr sz="3375" b="1" i="0">
                <a:solidFill>
                  <a:schemeClr val="tx1"/>
                </a:solidFill>
                <a:latin typeface="Arial" charset="0"/>
                <a:ea typeface="Arial" charset="0"/>
                <a:cs typeface="Arial" charset="0"/>
              </a:defRPr>
            </a:lvl1pPr>
          </a:lstStyle>
          <a:p>
            <a:r>
              <a:rPr lang="es-ES_tradnl"/>
              <a:t>Clic para editar título</a:t>
            </a:r>
          </a:p>
        </p:txBody>
      </p:sp>
      <p:sp>
        <p:nvSpPr>
          <p:cNvPr id="3" name="Marcador de texto 2"/>
          <p:cNvSpPr>
            <a:spLocks noGrp="1"/>
          </p:cNvSpPr>
          <p:nvPr>
            <p:ph type="body" idx="1"/>
          </p:nvPr>
        </p:nvSpPr>
        <p:spPr>
          <a:xfrm>
            <a:off x="623888" y="4742484"/>
            <a:ext cx="7886700" cy="1347169"/>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3">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es-ES_tradnl"/>
              <a:t>Haga clic para modificar el estilo de texto del patrón</a:t>
            </a:r>
          </a:p>
        </p:txBody>
      </p:sp>
      <p:sp>
        <p:nvSpPr>
          <p:cNvPr id="5" name="Marcador de fecha 3">
            <a:extLst>
              <a:ext uri="{FF2B5EF4-FFF2-40B4-BE49-F238E27FC236}">
                <a16:creationId xmlns:a16="http://schemas.microsoft.com/office/drawing/2014/main" id="{8DFCDDBF-7926-495D-A214-80FFD16D33C9}"/>
              </a:ext>
            </a:extLst>
          </p:cNvPr>
          <p:cNvSpPr>
            <a:spLocks noGrp="1"/>
          </p:cNvSpPr>
          <p:nvPr>
            <p:ph type="dt" sz="half" idx="10"/>
          </p:nvPr>
        </p:nvSpPr>
        <p:spPr/>
        <p:txBody>
          <a:bodyPr/>
          <a:lstStyle>
            <a:lvl1pPr>
              <a:defRPr/>
            </a:lvl1pPr>
          </a:lstStyle>
          <a:p>
            <a:pPr>
              <a:defRPr/>
            </a:pPr>
            <a:fld id="{9FECF6A7-E739-43FB-B99E-54FC6A3DD630}" type="datetime1">
              <a:rPr lang="es-CO"/>
              <a:pPr>
                <a:defRPr/>
              </a:pPr>
              <a:t>15/06/2023</a:t>
            </a:fld>
            <a:endParaRPr lang="es-ES_tradnl" dirty="0"/>
          </a:p>
        </p:txBody>
      </p:sp>
      <p:sp>
        <p:nvSpPr>
          <p:cNvPr id="6" name="Marcador de pie de página 4">
            <a:extLst>
              <a:ext uri="{FF2B5EF4-FFF2-40B4-BE49-F238E27FC236}">
                <a16:creationId xmlns:a16="http://schemas.microsoft.com/office/drawing/2014/main" id="{D0FE51AD-A445-4B9F-80DE-CE7E7707BB98}"/>
              </a:ext>
            </a:extLst>
          </p:cNvPr>
          <p:cNvSpPr>
            <a:spLocks noGrp="1"/>
          </p:cNvSpPr>
          <p:nvPr>
            <p:ph type="ftr" sz="quarter" idx="11"/>
          </p:nvPr>
        </p:nvSpPr>
        <p:spPr/>
        <p:txBody>
          <a:bodyPr/>
          <a:lstStyle>
            <a:lvl1pPr>
              <a:defRPr/>
            </a:lvl1pPr>
          </a:lstStyle>
          <a:p>
            <a:pPr>
              <a:defRPr/>
            </a:pPr>
            <a:endParaRPr lang="es-ES_tradnl" dirty="0"/>
          </a:p>
        </p:txBody>
      </p:sp>
      <p:sp>
        <p:nvSpPr>
          <p:cNvPr id="7" name="Marcador de número de diapositiva 5">
            <a:extLst>
              <a:ext uri="{FF2B5EF4-FFF2-40B4-BE49-F238E27FC236}">
                <a16:creationId xmlns:a16="http://schemas.microsoft.com/office/drawing/2014/main" id="{7B6FC265-6047-48BC-9689-0A024CFDA9AC}"/>
              </a:ext>
            </a:extLst>
          </p:cNvPr>
          <p:cNvSpPr>
            <a:spLocks noGrp="1"/>
          </p:cNvSpPr>
          <p:nvPr>
            <p:ph type="sldNum" sz="quarter" idx="12"/>
          </p:nvPr>
        </p:nvSpPr>
        <p:spPr/>
        <p:txBody>
          <a:bodyPr/>
          <a:lstStyle>
            <a:lvl1pPr>
              <a:defRPr smtClean="0"/>
            </a:lvl1pPr>
          </a:lstStyle>
          <a:p>
            <a:pPr>
              <a:defRPr/>
            </a:pPr>
            <a:fld id="{9E240E54-1056-4B78-BCF5-8D51A416428B}" type="slidenum">
              <a:rPr lang="es-ES_tradnl" altLang="es-CO"/>
              <a:pPr>
                <a:defRPr/>
              </a:pPr>
              <a:t>‹Nº›</a:t>
            </a:fld>
            <a:endParaRPr lang="es-ES_tradnl" altLang="es-CO" dirty="0"/>
          </a:p>
        </p:txBody>
      </p:sp>
    </p:spTree>
    <p:extLst>
      <p:ext uri="{BB962C8B-B14F-4D97-AF65-F5344CB8AC3E}">
        <p14:creationId xmlns:p14="http://schemas.microsoft.com/office/powerpoint/2010/main" val="24493905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9_Encabezado de sección">
    <p:spTree>
      <p:nvGrpSpPr>
        <p:cNvPr id="1" name=""/>
        <p:cNvGrpSpPr/>
        <p:nvPr/>
      </p:nvGrpSpPr>
      <p:grpSpPr>
        <a:xfrm>
          <a:off x="0" y="0"/>
          <a:ext cx="0" cy="0"/>
          <a:chOff x="0" y="0"/>
          <a:chExt cx="0" cy="0"/>
        </a:xfrm>
      </p:grpSpPr>
      <p:pic>
        <p:nvPicPr>
          <p:cNvPr id="4" name="Imagen 7">
            <a:extLst>
              <a:ext uri="{FF2B5EF4-FFF2-40B4-BE49-F238E27FC236}">
                <a16:creationId xmlns:a16="http://schemas.microsoft.com/office/drawing/2014/main" id="{7D959F96-3149-4A25-B980-B86D9103B1B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ítulo 1"/>
          <p:cNvSpPr>
            <a:spLocks noGrp="1"/>
          </p:cNvSpPr>
          <p:nvPr>
            <p:ph type="title"/>
          </p:nvPr>
        </p:nvSpPr>
        <p:spPr>
          <a:xfrm>
            <a:off x="628651" y="1709741"/>
            <a:ext cx="7881938" cy="2852737"/>
          </a:xfrm>
        </p:spPr>
        <p:txBody>
          <a:bodyPr anchor="b"/>
          <a:lstStyle>
            <a:lvl1pPr>
              <a:defRPr sz="3375" b="1" i="0">
                <a:solidFill>
                  <a:schemeClr val="tx1"/>
                </a:solidFill>
                <a:latin typeface="Arial" charset="0"/>
                <a:ea typeface="Arial" charset="0"/>
                <a:cs typeface="Arial" charset="0"/>
              </a:defRPr>
            </a:lvl1pPr>
          </a:lstStyle>
          <a:p>
            <a:r>
              <a:rPr lang="es-ES_tradnl"/>
              <a:t>Clic para editar título</a:t>
            </a:r>
          </a:p>
        </p:txBody>
      </p:sp>
      <p:sp>
        <p:nvSpPr>
          <p:cNvPr id="3" name="Marcador de texto 2"/>
          <p:cNvSpPr>
            <a:spLocks noGrp="1"/>
          </p:cNvSpPr>
          <p:nvPr>
            <p:ph type="body" idx="1"/>
          </p:nvPr>
        </p:nvSpPr>
        <p:spPr>
          <a:xfrm>
            <a:off x="623888" y="4742484"/>
            <a:ext cx="7886700" cy="1347169"/>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3">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es-ES_tradnl"/>
              <a:t>Haga clic para modificar el estilo de texto del patrón</a:t>
            </a:r>
          </a:p>
        </p:txBody>
      </p:sp>
      <p:sp>
        <p:nvSpPr>
          <p:cNvPr id="5" name="Marcador de fecha 3">
            <a:extLst>
              <a:ext uri="{FF2B5EF4-FFF2-40B4-BE49-F238E27FC236}">
                <a16:creationId xmlns:a16="http://schemas.microsoft.com/office/drawing/2014/main" id="{7F0A4EBB-CB70-4971-A8D8-879C3DC044B1}"/>
              </a:ext>
            </a:extLst>
          </p:cNvPr>
          <p:cNvSpPr>
            <a:spLocks noGrp="1"/>
          </p:cNvSpPr>
          <p:nvPr>
            <p:ph type="dt" sz="half" idx="10"/>
          </p:nvPr>
        </p:nvSpPr>
        <p:spPr/>
        <p:txBody>
          <a:bodyPr/>
          <a:lstStyle>
            <a:lvl1pPr>
              <a:defRPr/>
            </a:lvl1pPr>
          </a:lstStyle>
          <a:p>
            <a:pPr>
              <a:defRPr/>
            </a:pPr>
            <a:fld id="{64D0EF9C-BB78-4038-AE86-D726FE66C06E}" type="datetime1">
              <a:rPr lang="es-CO"/>
              <a:pPr>
                <a:defRPr/>
              </a:pPr>
              <a:t>15/06/2023</a:t>
            </a:fld>
            <a:endParaRPr lang="es-ES_tradnl" dirty="0"/>
          </a:p>
        </p:txBody>
      </p:sp>
      <p:sp>
        <p:nvSpPr>
          <p:cNvPr id="6" name="Marcador de pie de página 4">
            <a:extLst>
              <a:ext uri="{FF2B5EF4-FFF2-40B4-BE49-F238E27FC236}">
                <a16:creationId xmlns:a16="http://schemas.microsoft.com/office/drawing/2014/main" id="{6D6EA83A-54FE-4D81-8E82-73F2B6A596F8}"/>
              </a:ext>
            </a:extLst>
          </p:cNvPr>
          <p:cNvSpPr>
            <a:spLocks noGrp="1"/>
          </p:cNvSpPr>
          <p:nvPr>
            <p:ph type="ftr" sz="quarter" idx="11"/>
          </p:nvPr>
        </p:nvSpPr>
        <p:spPr/>
        <p:txBody>
          <a:bodyPr/>
          <a:lstStyle>
            <a:lvl1pPr>
              <a:defRPr/>
            </a:lvl1pPr>
          </a:lstStyle>
          <a:p>
            <a:pPr>
              <a:defRPr/>
            </a:pPr>
            <a:endParaRPr lang="es-ES_tradnl" dirty="0"/>
          </a:p>
        </p:txBody>
      </p:sp>
      <p:sp>
        <p:nvSpPr>
          <p:cNvPr id="7" name="Marcador de número de diapositiva 5">
            <a:extLst>
              <a:ext uri="{FF2B5EF4-FFF2-40B4-BE49-F238E27FC236}">
                <a16:creationId xmlns:a16="http://schemas.microsoft.com/office/drawing/2014/main" id="{59A8A605-599D-4B79-BCDD-12D676F59194}"/>
              </a:ext>
            </a:extLst>
          </p:cNvPr>
          <p:cNvSpPr>
            <a:spLocks noGrp="1"/>
          </p:cNvSpPr>
          <p:nvPr>
            <p:ph type="sldNum" sz="quarter" idx="12"/>
          </p:nvPr>
        </p:nvSpPr>
        <p:spPr/>
        <p:txBody>
          <a:bodyPr/>
          <a:lstStyle>
            <a:lvl1pPr>
              <a:defRPr smtClean="0"/>
            </a:lvl1pPr>
          </a:lstStyle>
          <a:p>
            <a:pPr>
              <a:defRPr/>
            </a:pPr>
            <a:fld id="{B6FE525D-6F9E-45AB-AF6B-3521071C3ED9}" type="slidenum">
              <a:rPr lang="es-ES_tradnl" altLang="es-CO"/>
              <a:pPr>
                <a:defRPr/>
              </a:pPr>
              <a:t>‹Nº›</a:t>
            </a:fld>
            <a:endParaRPr lang="es-ES_tradnl" altLang="es-CO" dirty="0"/>
          </a:p>
        </p:txBody>
      </p:sp>
    </p:spTree>
    <p:extLst>
      <p:ext uri="{BB962C8B-B14F-4D97-AF65-F5344CB8AC3E}">
        <p14:creationId xmlns:p14="http://schemas.microsoft.com/office/powerpoint/2010/main" val="3914008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10_Encabezado de sección">
    <p:spTree>
      <p:nvGrpSpPr>
        <p:cNvPr id="1" name=""/>
        <p:cNvGrpSpPr/>
        <p:nvPr/>
      </p:nvGrpSpPr>
      <p:grpSpPr>
        <a:xfrm>
          <a:off x="0" y="0"/>
          <a:ext cx="0" cy="0"/>
          <a:chOff x="0" y="0"/>
          <a:chExt cx="0" cy="0"/>
        </a:xfrm>
      </p:grpSpPr>
      <p:pic>
        <p:nvPicPr>
          <p:cNvPr id="4" name="Imagen 7">
            <a:extLst>
              <a:ext uri="{FF2B5EF4-FFF2-40B4-BE49-F238E27FC236}">
                <a16:creationId xmlns:a16="http://schemas.microsoft.com/office/drawing/2014/main" id="{D75BE15F-D450-4693-B586-1E295C431DB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ítulo 1"/>
          <p:cNvSpPr>
            <a:spLocks noGrp="1"/>
          </p:cNvSpPr>
          <p:nvPr>
            <p:ph type="title"/>
          </p:nvPr>
        </p:nvSpPr>
        <p:spPr>
          <a:xfrm>
            <a:off x="628651" y="1709741"/>
            <a:ext cx="7881938" cy="2852737"/>
          </a:xfrm>
        </p:spPr>
        <p:txBody>
          <a:bodyPr anchor="b"/>
          <a:lstStyle>
            <a:lvl1pPr>
              <a:defRPr sz="3375" b="1" i="0">
                <a:solidFill>
                  <a:schemeClr val="tx1"/>
                </a:solidFill>
                <a:latin typeface="Arial" charset="0"/>
                <a:ea typeface="Arial" charset="0"/>
                <a:cs typeface="Arial" charset="0"/>
              </a:defRPr>
            </a:lvl1pPr>
          </a:lstStyle>
          <a:p>
            <a:r>
              <a:rPr lang="es-ES_tradnl"/>
              <a:t>Clic para editar título</a:t>
            </a:r>
          </a:p>
        </p:txBody>
      </p:sp>
      <p:sp>
        <p:nvSpPr>
          <p:cNvPr id="3" name="Marcador de texto 2"/>
          <p:cNvSpPr>
            <a:spLocks noGrp="1"/>
          </p:cNvSpPr>
          <p:nvPr>
            <p:ph type="body" idx="1"/>
          </p:nvPr>
        </p:nvSpPr>
        <p:spPr>
          <a:xfrm>
            <a:off x="623888" y="4742484"/>
            <a:ext cx="7886700" cy="1347169"/>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3">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es-ES_tradnl"/>
              <a:t>Haga clic para modificar el estilo de texto del patrón</a:t>
            </a:r>
          </a:p>
        </p:txBody>
      </p:sp>
      <p:sp>
        <p:nvSpPr>
          <p:cNvPr id="5" name="Marcador de fecha 3">
            <a:extLst>
              <a:ext uri="{FF2B5EF4-FFF2-40B4-BE49-F238E27FC236}">
                <a16:creationId xmlns:a16="http://schemas.microsoft.com/office/drawing/2014/main" id="{3B7A5411-F7AA-4AD3-A8C1-D5449E941BEB}"/>
              </a:ext>
            </a:extLst>
          </p:cNvPr>
          <p:cNvSpPr>
            <a:spLocks noGrp="1"/>
          </p:cNvSpPr>
          <p:nvPr>
            <p:ph type="dt" sz="half" idx="10"/>
          </p:nvPr>
        </p:nvSpPr>
        <p:spPr/>
        <p:txBody>
          <a:bodyPr/>
          <a:lstStyle>
            <a:lvl1pPr>
              <a:defRPr/>
            </a:lvl1pPr>
          </a:lstStyle>
          <a:p>
            <a:pPr>
              <a:defRPr/>
            </a:pPr>
            <a:fld id="{7BA5283B-A1E6-4B0B-8AAF-16199AEC05E4}" type="datetime1">
              <a:rPr lang="es-CO"/>
              <a:pPr>
                <a:defRPr/>
              </a:pPr>
              <a:t>15/06/2023</a:t>
            </a:fld>
            <a:endParaRPr lang="es-ES_tradnl" dirty="0"/>
          </a:p>
        </p:txBody>
      </p:sp>
      <p:sp>
        <p:nvSpPr>
          <p:cNvPr id="6" name="Marcador de pie de página 4">
            <a:extLst>
              <a:ext uri="{FF2B5EF4-FFF2-40B4-BE49-F238E27FC236}">
                <a16:creationId xmlns:a16="http://schemas.microsoft.com/office/drawing/2014/main" id="{FB942DC7-65CD-4C1C-A396-1BFEABDB86DA}"/>
              </a:ext>
            </a:extLst>
          </p:cNvPr>
          <p:cNvSpPr>
            <a:spLocks noGrp="1"/>
          </p:cNvSpPr>
          <p:nvPr>
            <p:ph type="ftr" sz="quarter" idx="11"/>
          </p:nvPr>
        </p:nvSpPr>
        <p:spPr/>
        <p:txBody>
          <a:bodyPr/>
          <a:lstStyle>
            <a:lvl1pPr>
              <a:defRPr/>
            </a:lvl1pPr>
          </a:lstStyle>
          <a:p>
            <a:pPr>
              <a:defRPr/>
            </a:pPr>
            <a:endParaRPr lang="es-ES_tradnl" dirty="0"/>
          </a:p>
        </p:txBody>
      </p:sp>
      <p:sp>
        <p:nvSpPr>
          <p:cNvPr id="7" name="Marcador de número de diapositiva 5">
            <a:extLst>
              <a:ext uri="{FF2B5EF4-FFF2-40B4-BE49-F238E27FC236}">
                <a16:creationId xmlns:a16="http://schemas.microsoft.com/office/drawing/2014/main" id="{59EB8C82-5FA9-4AC1-9EC8-D40FEBF59D60}"/>
              </a:ext>
            </a:extLst>
          </p:cNvPr>
          <p:cNvSpPr>
            <a:spLocks noGrp="1"/>
          </p:cNvSpPr>
          <p:nvPr>
            <p:ph type="sldNum" sz="quarter" idx="12"/>
          </p:nvPr>
        </p:nvSpPr>
        <p:spPr/>
        <p:txBody>
          <a:bodyPr/>
          <a:lstStyle>
            <a:lvl1pPr>
              <a:defRPr smtClean="0"/>
            </a:lvl1pPr>
          </a:lstStyle>
          <a:p>
            <a:pPr>
              <a:defRPr/>
            </a:pPr>
            <a:fld id="{5D1A9A8C-E77F-4585-8603-8AB9594E4066}" type="slidenum">
              <a:rPr lang="es-ES_tradnl" altLang="es-CO"/>
              <a:pPr>
                <a:defRPr/>
              </a:pPr>
              <a:t>‹Nº›</a:t>
            </a:fld>
            <a:endParaRPr lang="es-ES_tradnl" altLang="es-CO" dirty="0"/>
          </a:p>
        </p:txBody>
      </p:sp>
    </p:spTree>
    <p:extLst>
      <p:ext uri="{BB962C8B-B14F-4D97-AF65-F5344CB8AC3E}">
        <p14:creationId xmlns:p14="http://schemas.microsoft.com/office/powerpoint/2010/main" val="17055113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11_Encabezado de sección">
    <p:spTree>
      <p:nvGrpSpPr>
        <p:cNvPr id="1" name=""/>
        <p:cNvGrpSpPr/>
        <p:nvPr/>
      </p:nvGrpSpPr>
      <p:grpSpPr>
        <a:xfrm>
          <a:off x="0" y="0"/>
          <a:ext cx="0" cy="0"/>
          <a:chOff x="0" y="0"/>
          <a:chExt cx="0" cy="0"/>
        </a:xfrm>
      </p:grpSpPr>
      <p:pic>
        <p:nvPicPr>
          <p:cNvPr id="4" name="Imagen 7">
            <a:extLst>
              <a:ext uri="{FF2B5EF4-FFF2-40B4-BE49-F238E27FC236}">
                <a16:creationId xmlns:a16="http://schemas.microsoft.com/office/drawing/2014/main" id="{6E18E754-620B-4678-9A13-CC73F5AC779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ítulo 1"/>
          <p:cNvSpPr>
            <a:spLocks noGrp="1"/>
          </p:cNvSpPr>
          <p:nvPr>
            <p:ph type="title"/>
          </p:nvPr>
        </p:nvSpPr>
        <p:spPr>
          <a:xfrm>
            <a:off x="628651" y="1709741"/>
            <a:ext cx="7881938" cy="2852737"/>
          </a:xfrm>
        </p:spPr>
        <p:txBody>
          <a:bodyPr anchor="b"/>
          <a:lstStyle>
            <a:lvl1pPr>
              <a:defRPr sz="3375" b="1" i="0">
                <a:solidFill>
                  <a:schemeClr val="bg1"/>
                </a:solidFill>
                <a:latin typeface="Arial" charset="0"/>
                <a:ea typeface="Arial" charset="0"/>
                <a:cs typeface="Arial" charset="0"/>
              </a:defRPr>
            </a:lvl1pPr>
          </a:lstStyle>
          <a:p>
            <a:r>
              <a:rPr lang="es-ES_tradnl" dirty="0"/>
              <a:t>Clic para editar título</a:t>
            </a:r>
          </a:p>
        </p:txBody>
      </p:sp>
      <p:sp>
        <p:nvSpPr>
          <p:cNvPr id="3" name="Marcador de texto 2"/>
          <p:cNvSpPr>
            <a:spLocks noGrp="1"/>
          </p:cNvSpPr>
          <p:nvPr>
            <p:ph type="body" idx="1"/>
          </p:nvPr>
        </p:nvSpPr>
        <p:spPr>
          <a:xfrm>
            <a:off x="623888" y="4742484"/>
            <a:ext cx="7886700" cy="1347169"/>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3">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es-ES_tradnl"/>
              <a:t>Haga clic para modificar el estilo de texto del patrón</a:t>
            </a:r>
          </a:p>
        </p:txBody>
      </p:sp>
      <p:sp>
        <p:nvSpPr>
          <p:cNvPr id="5" name="Marcador de fecha 3">
            <a:extLst>
              <a:ext uri="{FF2B5EF4-FFF2-40B4-BE49-F238E27FC236}">
                <a16:creationId xmlns:a16="http://schemas.microsoft.com/office/drawing/2014/main" id="{C0C031A6-7838-4FE0-B65F-E15D7D478865}"/>
              </a:ext>
            </a:extLst>
          </p:cNvPr>
          <p:cNvSpPr>
            <a:spLocks noGrp="1"/>
          </p:cNvSpPr>
          <p:nvPr>
            <p:ph type="dt" sz="half" idx="10"/>
          </p:nvPr>
        </p:nvSpPr>
        <p:spPr/>
        <p:txBody>
          <a:bodyPr/>
          <a:lstStyle>
            <a:lvl1pPr>
              <a:defRPr/>
            </a:lvl1pPr>
          </a:lstStyle>
          <a:p>
            <a:pPr>
              <a:defRPr/>
            </a:pPr>
            <a:fld id="{FAE5DE18-B999-4EAB-80FA-FAE5EEB6FB9A}" type="datetime1">
              <a:rPr lang="es-CO"/>
              <a:pPr>
                <a:defRPr/>
              </a:pPr>
              <a:t>15/06/2023</a:t>
            </a:fld>
            <a:endParaRPr lang="es-ES_tradnl" dirty="0"/>
          </a:p>
        </p:txBody>
      </p:sp>
      <p:sp>
        <p:nvSpPr>
          <p:cNvPr id="6" name="Marcador de pie de página 4">
            <a:extLst>
              <a:ext uri="{FF2B5EF4-FFF2-40B4-BE49-F238E27FC236}">
                <a16:creationId xmlns:a16="http://schemas.microsoft.com/office/drawing/2014/main" id="{4FB15532-C351-4708-8B5D-FE3EEBCC8301}"/>
              </a:ext>
            </a:extLst>
          </p:cNvPr>
          <p:cNvSpPr>
            <a:spLocks noGrp="1"/>
          </p:cNvSpPr>
          <p:nvPr>
            <p:ph type="ftr" sz="quarter" idx="11"/>
          </p:nvPr>
        </p:nvSpPr>
        <p:spPr/>
        <p:txBody>
          <a:bodyPr/>
          <a:lstStyle>
            <a:lvl1pPr>
              <a:defRPr/>
            </a:lvl1pPr>
          </a:lstStyle>
          <a:p>
            <a:pPr>
              <a:defRPr/>
            </a:pPr>
            <a:endParaRPr lang="es-ES_tradnl" dirty="0"/>
          </a:p>
        </p:txBody>
      </p:sp>
      <p:sp>
        <p:nvSpPr>
          <p:cNvPr id="7" name="Marcador de número de diapositiva 5">
            <a:extLst>
              <a:ext uri="{FF2B5EF4-FFF2-40B4-BE49-F238E27FC236}">
                <a16:creationId xmlns:a16="http://schemas.microsoft.com/office/drawing/2014/main" id="{268A5340-6F48-4E14-98CC-D7F97C517892}"/>
              </a:ext>
            </a:extLst>
          </p:cNvPr>
          <p:cNvSpPr>
            <a:spLocks noGrp="1"/>
          </p:cNvSpPr>
          <p:nvPr>
            <p:ph type="sldNum" sz="quarter" idx="12"/>
          </p:nvPr>
        </p:nvSpPr>
        <p:spPr/>
        <p:txBody>
          <a:bodyPr/>
          <a:lstStyle>
            <a:lvl1pPr>
              <a:defRPr smtClean="0"/>
            </a:lvl1pPr>
          </a:lstStyle>
          <a:p>
            <a:pPr>
              <a:defRPr/>
            </a:pPr>
            <a:fld id="{DB56FA10-AB82-4F4D-A315-40AF44AEEE26}" type="slidenum">
              <a:rPr lang="es-ES_tradnl" altLang="es-CO"/>
              <a:pPr>
                <a:defRPr/>
              </a:pPr>
              <a:t>‹Nº›</a:t>
            </a:fld>
            <a:endParaRPr lang="es-ES_tradnl" altLang="es-CO" dirty="0"/>
          </a:p>
        </p:txBody>
      </p:sp>
    </p:spTree>
    <p:extLst>
      <p:ext uri="{BB962C8B-B14F-4D97-AF65-F5344CB8AC3E}">
        <p14:creationId xmlns:p14="http://schemas.microsoft.com/office/powerpoint/2010/main" val="26842229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12_Encabezado de sección">
    <p:spTree>
      <p:nvGrpSpPr>
        <p:cNvPr id="1" name=""/>
        <p:cNvGrpSpPr/>
        <p:nvPr/>
      </p:nvGrpSpPr>
      <p:grpSpPr>
        <a:xfrm>
          <a:off x="0" y="0"/>
          <a:ext cx="0" cy="0"/>
          <a:chOff x="0" y="0"/>
          <a:chExt cx="0" cy="0"/>
        </a:xfrm>
      </p:grpSpPr>
      <p:pic>
        <p:nvPicPr>
          <p:cNvPr id="4" name="Imagen 7">
            <a:extLst>
              <a:ext uri="{FF2B5EF4-FFF2-40B4-BE49-F238E27FC236}">
                <a16:creationId xmlns:a16="http://schemas.microsoft.com/office/drawing/2014/main" id="{28F5497E-B6CB-4956-9C97-0E37DCCFA92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ítulo 1"/>
          <p:cNvSpPr>
            <a:spLocks noGrp="1"/>
          </p:cNvSpPr>
          <p:nvPr>
            <p:ph type="title"/>
          </p:nvPr>
        </p:nvSpPr>
        <p:spPr>
          <a:xfrm>
            <a:off x="628651" y="1709741"/>
            <a:ext cx="7881938" cy="2852737"/>
          </a:xfrm>
        </p:spPr>
        <p:txBody>
          <a:bodyPr anchor="b"/>
          <a:lstStyle>
            <a:lvl1pPr>
              <a:defRPr sz="3375" b="1" i="0">
                <a:solidFill>
                  <a:schemeClr val="bg1"/>
                </a:solidFill>
                <a:latin typeface="Arial" charset="0"/>
                <a:ea typeface="Arial" charset="0"/>
                <a:cs typeface="Arial" charset="0"/>
              </a:defRPr>
            </a:lvl1pPr>
          </a:lstStyle>
          <a:p>
            <a:r>
              <a:rPr lang="es-ES_tradnl" dirty="0"/>
              <a:t>Clic para editar título</a:t>
            </a:r>
          </a:p>
        </p:txBody>
      </p:sp>
      <p:sp>
        <p:nvSpPr>
          <p:cNvPr id="3" name="Marcador de texto 2"/>
          <p:cNvSpPr>
            <a:spLocks noGrp="1"/>
          </p:cNvSpPr>
          <p:nvPr>
            <p:ph type="body" idx="1"/>
          </p:nvPr>
        </p:nvSpPr>
        <p:spPr>
          <a:xfrm>
            <a:off x="623888" y="4742484"/>
            <a:ext cx="7886700" cy="1347169"/>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3">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es-ES_tradnl"/>
              <a:t>Haga clic para modificar el estilo de texto del patrón</a:t>
            </a:r>
          </a:p>
        </p:txBody>
      </p:sp>
      <p:sp>
        <p:nvSpPr>
          <p:cNvPr id="5" name="Marcador de fecha 3">
            <a:extLst>
              <a:ext uri="{FF2B5EF4-FFF2-40B4-BE49-F238E27FC236}">
                <a16:creationId xmlns:a16="http://schemas.microsoft.com/office/drawing/2014/main" id="{01EB3E58-661A-4EC3-8CDE-C1FE7F2C8247}"/>
              </a:ext>
            </a:extLst>
          </p:cNvPr>
          <p:cNvSpPr>
            <a:spLocks noGrp="1"/>
          </p:cNvSpPr>
          <p:nvPr>
            <p:ph type="dt" sz="half" idx="10"/>
          </p:nvPr>
        </p:nvSpPr>
        <p:spPr/>
        <p:txBody>
          <a:bodyPr/>
          <a:lstStyle>
            <a:lvl1pPr>
              <a:defRPr/>
            </a:lvl1pPr>
          </a:lstStyle>
          <a:p>
            <a:pPr>
              <a:defRPr/>
            </a:pPr>
            <a:fld id="{89B85FF6-00BA-4CEB-998E-9E1E8CAB21A2}" type="datetime1">
              <a:rPr lang="es-CO"/>
              <a:pPr>
                <a:defRPr/>
              </a:pPr>
              <a:t>15/06/2023</a:t>
            </a:fld>
            <a:endParaRPr lang="es-ES_tradnl" dirty="0"/>
          </a:p>
        </p:txBody>
      </p:sp>
      <p:sp>
        <p:nvSpPr>
          <p:cNvPr id="6" name="Marcador de pie de página 4">
            <a:extLst>
              <a:ext uri="{FF2B5EF4-FFF2-40B4-BE49-F238E27FC236}">
                <a16:creationId xmlns:a16="http://schemas.microsoft.com/office/drawing/2014/main" id="{4B840396-F1CC-4965-949E-72057FF7D4E6}"/>
              </a:ext>
            </a:extLst>
          </p:cNvPr>
          <p:cNvSpPr>
            <a:spLocks noGrp="1"/>
          </p:cNvSpPr>
          <p:nvPr>
            <p:ph type="ftr" sz="quarter" idx="11"/>
          </p:nvPr>
        </p:nvSpPr>
        <p:spPr/>
        <p:txBody>
          <a:bodyPr/>
          <a:lstStyle>
            <a:lvl1pPr>
              <a:defRPr/>
            </a:lvl1pPr>
          </a:lstStyle>
          <a:p>
            <a:pPr>
              <a:defRPr/>
            </a:pPr>
            <a:endParaRPr lang="es-ES_tradnl" dirty="0"/>
          </a:p>
        </p:txBody>
      </p:sp>
      <p:sp>
        <p:nvSpPr>
          <p:cNvPr id="7" name="Marcador de número de diapositiva 5">
            <a:extLst>
              <a:ext uri="{FF2B5EF4-FFF2-40B4-BE49-F238E27FC236}">
                <a16:creationId xmlns:a16="http://schemas.microsoft.com/office/drawing/2014/main" id="{4C427451-FF3E-4ACC-96C8-9C4E17FE8AC6}"/>
              </a:ext>
            </a:extLst>
          </p:cNvPr>
          <p:cNvSpPr>
            <a:spLocks noGrp="1"/>
          </p:cNvSpPr>
          <p:nvPr>
            <p:ph type="sldNum" sz="quarter" idx="12"/>
          </p:nvPr>
        </p:nvSpPr>
        <p:spPr/>
        <p:txBody>
          <a:bodyPr/>
          <a:lstStyle>
            <a:lvl1pPr>
              <a:defRPr smtClean="0"/>
            </a:lvl1pPr>
          </a:lstStyle>
          <a:p>
            <a:pPr>
              <a:defRPr/>
            </a:pPr>
            <a:fld id="{835C9D4B-E36A-4397-8C1F-1A0D4D941779}" type="slidenum">
              <a:rPr lang="es-ES_tradnl" altLang="es-CO"/>
              <a:pPr>
                <a:defRPr/>
              </a:pPr>
              <a:t>‹Nº›</a:t>
            </a:fld>
            <a:endParaRPr lang="es-ES_tradnl" altLang="es-CO" dirty="0"/>
          </a:p>
        </p:txBody>
      </p:sp>
    </p:spTree>
    <p:extLst>
      <p:ext uri="{BB962C8B-B14F-4D97-AF65-F5344CB8AC3E}">
        <p14:creationId xmlns:p14="http://schemas.microsoft.com/office/powerpoint/2010/main" val="28100290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7_Encabezado de sección">
    <p:spTree>
      <p:nvGrpSpPr>
        <p:cNvPr id="1" name=""/>
        <p:cNvGrpSpPr/>
        <p:nvPr/>
      </p:nvGrpSpPr>
      <p:grpSpPr>
        <a:xfrm>
          <a:off x="0" y="0"/>
          <a:ext cx="0" cy="0"/>
          <a:chOff x="0" y="0"/>
          <a:chExt cx="0" cy="0"/>
        </a:xfrm>
      </p:grpSpPr>
      <p:pic>
        <p:nvPicPr>
          <p:cNvPr id="4" name="Imagen 7">
            <a:extLst>
              <a:ext uri="{FF2B5EF4-FFF2-40B4-BE49-F238E27FC236}">
                <a16:creationId xmlns:a16="http://schemas.microsoft.com/office/drawing/2014/main" id="{9AEFC54A-6E14-4A4B-8910-8E7EB1B71AD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ítulo 1"/>
          <p:cNvSpPr>
            <a:spLocks noGrp="1"/>
          </p:cNvSpPr>
          <p:nvPr>
            <p:ph type="title"/>
          </p:nvPr>
        </p:nvSpPr>
        <p:spPr>
          <a:xfrm>
            <a:off x="628651" y="1709741"/>
            <a:ext cx="7881938" cy="2852737"/>
          </a:xfrm>
        </p:spPr>
        <p:txBody>
          <a:bodyPr anchor="b"/>
          <a:lstStyle>
            <a:lvl1pPr>
              <a:defRPr sz="3375" b="1" i="0">
                <a:solidFill>
                  <a:schemeClr val="tx1"/>
                </a:solidFill>
                <a:latin typeface="Arial" charset="0"/>
                <a:ea typeface="Arial" charset="0"/>
                <a:cs typeface="Arial" charset="0"/>
              </a:defRPr>
            </a:lvl1pPr>
          </a:lstStyle>
          <a:p>
            <a:r>
              <a:rPr lang="es-ES_tradnl"/>
              <a:t>Clic para editar título</a:t>
            </a:r>
          </a:p>
        </p:txBody>
      </p:sp>
      <p:sp>
        <p:nvSpPr>
          <p:cNvPr id="3" name="Marcador de texto 2"/>
          <p:cNvSpPr>
            <a:spLocks noGrp="1"/>
          </p:cNvSpPr>
          <p:nvPr>
            <p:ph type="body" idx="1"/>
          </p:nvPr>
        </p:nvSpPr>
        <p:spPr>
          <a:xfrm>
            <a:off x="623888" y="4742484"/>
            <a:ext cx="7886700" cy="1347169"/>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3">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es-ES_tradnl"/>
              <a:t>Haga clic para modificar el estilo de texto del patrón</a:t>
            </a:r>
          </a:p>
        </p:txBody>
      </p:sp>
      <p:sp>
        <p:nvSpPr>
          <p:cNvPr id="5" name="Marcador de fecha 3">
            <a:extLst>
              <a:ext uri="{FF2B5EF4-FFF2-40B4-BE49-F238E27FC236}">
                <a16:creationId xmlns:a16="http://schemas.microsoft.com/office/drawing/2014/main" id="{3F652380-EC7D-40F8-819D-09AE8F545DDF}"/>
              </a:ext>
            </a:extLst>
          </p:cNvPr>
          <p:cNvSpPr>
            <a:spLocks noGrp="1"/>
          </p:cNvSpPr>
          <p:nvPr>
            <p:ph type="dt" sz="half" idx="10"/>
          </p:nvPr>
        </p:nvSpPr>
        <p:spPr/>
        <p:txBody>
          <a:bodyPr/>
          <a:lstStyle>
            <a:lvl1pPr>
              <a:defRPr/>
            </a:lvl1pPr>
          </a:lstStyle>
          <a:p>
            <a:pPr>
              <a:defRPr/>
            </a:pPr>
            <a:fld id="{D901DFAC-F0C4-4E24-B1E8-3B02A0C23172}" type="datetime1">
              <a:rPr lang="es-CO"/>
              <a:pPr>
                <a:defRPr/>
              </a:pPr>
              <a:t>15/06/2023</a:t>
            </a:fld>
            <a:endParaRPr lang="es-ES_tradnl" dirty="0"/>
          </a:p>
        </p:txBody>
      </p:sp>
      <p:sp>
        <p:nvSpPr>
          <p:cNvPr id="6" name="Marcador de pie de página 4">
            <a:extLst>
              <a:ext uri="{FF2B5EF4-FFF2-40B4-BE49-F238E27FC236}">
                <a16:creationId xmlns:a16="http://schemas.microsoft.com/office/drawing/2014/main" id="{9F06935F-B776-4230-8BF3-0085F240F82A}"/>
              </a:ext>
            </a:extLst>
          </p:cNvPr>
          <p:cNvSpPr>
            <a:spLocks noGrp="1"/>
          </p:cNvSpPr>
          <p:nvPr>
            <p:ph type="ftr" sz="quarter" idx="11"/>
          </p:nvPr>
        </p:nvSpPr>
        <p:spPr/>
        <p:txBody>
          <a:bodyPr/>
          <a:lstStyle>
            <a:lvl1pPr>
              <a:defRPr/>
            </a:lvl1pPr>
          </a:lstStyle>
          <a:p>
            <a:pPr>
              <a:defRPr/>
            </a:pPr>
            <a:endParaRPr lang="es-ES_tradnl" dirty="0"/>
          </a:p>
        </p:txBody>
      </p:sp>
      <p:sp>
        <p:nvSpPr>
          <p:cNvPr id="7" name="Marcador de número de diapositiva 5">
            <a:extLst>
              <a:ext uri="{FF2B5EF4-FFF2-40B4-BE49-F238E27FC236}">
                <a16:creationId xmlns:a16="http://schemas.microsoft.com/office/drawing/2014/main" id="{348EE458-0C93-4F76-93FC-36711C5F7960}"/>
              </a:ext>
            </a:extLst>
          </p:cNvPr>
          <p:cNvSpPr>
            <a:spLocks noGrp="1"/>
          </p:cNvSpPr>
          <p:nvPr>
            <p:ph type="sldNum" sz="quarter" idx="12"/>
          </p:nvPr>
        </p:nvSpPr>
        <p:spPr/>
        <p:txBody>
          <a:bodyPr/>
          <a:lstStyle>
            <a:lvl1pPr>
              <a:defRPr smtClean="0"/>
            </a:lvl1pPr>
          </a:lstStyle>
          <a:p>
            <a:pPr>
              <a:defRPr/>
            </a:pPr>
            <a:fld id="{3ABCEAEE-3114-4AC2-8BA8-9D20529C2FF9}" type="slidenum">
              <a:rPr lang="es-ES_tradnl" altLang="es-CO"/>
              <a:pPr>
                <a:defRPr/>
              </a:pPr>
              <a:t>‹Nº›</a:t>
            </a:fld>
            <a:endParaRPr lang="es-ES_tradnl" altLang="es-CO" dirty="0"/>
          </a:p>
        </p:txBody>
      </p:sp>
    </p:spTree>
    <p:extLst>
      <p:ext uri="{BB962C8B-B14F-4D97-AF65-F5344CB8AC3E}">
        <p14:creationId xmlns:p14="http://schemas.microsoft.com/office/powerpoint/2010/main" val="3295753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pic>
        <p:nvPicPr>
          <p:cNvPr id="2" name="Imagen 7">
            <a:extLst>
              <a:ext uri="{FF2B5EF4-FFF2-40B4-BE49-F238E27FC236}">
                <a16:creationId xmlns:a16="http://schemas.microsoft.com/office/drawing/2014/main" id="{6ADDC322-9ED9-4A40-A1CE-EC25BFDBCAE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0"/>
            <a:ext cx="91360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04576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p>
        </p:txBody>
      </p:sp>
      <p:sp>
        <p:nvSpPr>
          <p:cNvPr id="3" name="Marcador de contenido 2"/>
          <p:cNvSpPr>
            <a:spLocks noGrp="1"/>
          </p:cNvSpPr>
          <p:nvPr>
            <p:ph sz="half" idx="1"/>
          </p:nvPr>
        </p:nvSpPr>
        <p:spPr>
          <a:xfrm>
            <a:off x="628650" y="1825625"/>
            <a:ext cx="3886200" cy="4351338"/>
          </a:xfrm>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4" name="Marcador de contenido 3"/>
          <p:cNvSpPr>
            <a:spLocks noGrp="1"/>
          </p:cNvSpPr>
          <p:nvPr>
            <p:ph sz="half" idx="2"/>
          </p:nvPr>
        </p:nvSpPr>
        <p:spPr>
          <a:xfrm>
            <a:off x="4629150" y="1825625"/>
            <a:ext cx="3886200" cy="4351338"/>
          </a:xfrm>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5" name="Marcador de fecha 3">
            <a:extLst>
              <a:ext uri="{FF2B5EF4-FFF2-40B4-BE49-F238E27FC236}">
                <a16:creationId xmlns:a16="http://schemas.microsoft.com/office/drawing/2014/main" id="{7BC72367-0518-40AC-A1C1-A25E56574149}"/>
              </a:ext>
            </a:extLst>
          </p:cNvPr>
          <p:cNvSpPr>
            <a:spLocks noGrp="1"/>
          </p:cNvSpPr>
          <p:nvPr>
            <p:ph type="dt" sz="half" idx="10"/>
          </p:nvPr>
        </p:nvSpPr>
        <p:spPr/>
        <p:txBody>
          <a:bodyPr/>
          <a:lstStyle>
            <a:lvl1pPr>
              <a:defRPr/>
            </a:lvl1pPr>
          </a:lstStyle>
          <a:p>
            <a:pPr>
              <a:defRPr/>
            </a:pPr>
            <a:fld id="{C7425A00-61C4-472E-98D1-2C06AA8A78F3}" type="datetime1">
              <a:rPr lang="es-CO"/>
              <a:pPr>
                <a:defRPr/>
              </a:pPr>
              <a:t>15/06/2023</a:t>
            </a:fld>
            <a:endParaRPr lang="es-ES_tradnl" dirty="0"/>
          </a:p>
        </p:txBody>
      </p:sp>
      <p:sp>
        <p:nvSpPr>
          <p:cNvPr id="6" name="Marcador de pie de página 4">
            <a:extLst>
              <a:ext uri="{FF2B5EF4-FFF2-40B4-BE49-F238E27FC236}">
                <a16:creationId xmlns:a16="http://schemas.microsoft.com/office/drawing/2014/main" id="{1D1A9A86-959C-4262-A6C0-B8D5158EB0C4}"/>
              </a:ext>
            </a:extLst>
          </p:cNvPr>
          <p:cNvSpPr>
            <a:spLocks noGrp="1"/>
          </p:cNvSpPr>
          <p:nvPr>
            <p:ph type="ftr" sz="quarter" idx="11"/>
          </p:nvPr>
        </p:nvSpPr>
        <p:spPr/>
        <p:txBody>
          <a:bodyPr/>
          <a:lstStyle>
            <a:lvl1pPr>
              <a:defRPr/>
            </a:lvl1pPr>
          </a:lstStyle>
          <a:p>
            <a:pPr>
              <a:defRPr/>
            </a:pPr>
            <a:endParaRPr lang="es-ES_tradnl" dirty="0"/>
          </a:p>
        </p:txBody>
      </p:sp>
      <p:sp>
        <p:nvSpPr>
          <p:cNvPr id="7" name="Marcador de número de diapositiva 5">
            <a:extLst>
              <a:ext uri="{FF2B5EF4-FFF2-40B4-BE49-F238E27FC236}">
                <a16:creationId xmlns:a16="http://schemas.microsoft.com/office/drawing/2014/main" id="{89183F1A-4BD6-4DEF-AB08-549E4B6ACBE5}"/>
              </a:ext>
            </a:extLst>
          </p:cNvPr>
          <p:cNvSpPr>
            <a:spLocks noGrp="1"/>
          </p:cNvSpPr>
          <p:nvPr>
            <p:ph type="sldNum" sz="quarter" idx="12"/>
          </p:nvPr>
        </p:nvSpPr>
        <p:spPr/>
        <p:txBody>
          <a:bodyPr/>
          <a:lstStyle>
            <a:lvl1pPr>
              <a:defRPr/>
            </a:lvl1pPr>
          </a:lstStyle>
          <a:p>
            <a:pPr>
              <a:defRPr/>
            </a:pPr>
            <a:fld id="{FE857959-C7BD-4179-AC87-7449B248560E}" type="slidenum">
              <a:rPr lang="es-ES_tradnl" altLang="es-CO"/>
              <a:pPr>
                <a:defRPr/>
              </a:pPr>
              <a:t>‹Nº›</a:t>
            </a:fld>
            <a:endParaRPr lang="es-ES_tradnl" altLang="es-CO" dirty="0"/>
          </a:p>
        </p:txBody>
      </p:sp>
    </p:spTree>
    <p:extLst>
      <p:ext uri="{BB962C8B-B14F-4D97-AF65-F5344CB8AC3E}">
        <p14:creationId xmlns:p14="http://schemas.microsoft.com/office/powerpoint/2010/main" val="37558315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1238250" y="188916"/>
            <a:ext cx="7700398" cy="1325563"/>
          </a:xfrm>
        </p:spPr>
        <p:txBody>
          <a:bodyPr/>
          <a:lstStyle/>
          <a:p>
            <a:r>
              <a:rPr lang="es-ES_tradnl"/>
              <a:t>Clic para editar título</a:t>
            </a:r>
          </a:p>
        </p:txBody>
      </p:sp>
      <p:sp>
        <p:nvSpPr>
          <p:cNvPr id="3" name="Marcador de texto 2"/>
          <p:cNvSpPr>
            <a:spLocks noGrp="1"/>
          </p:cNvSpPr>
          <p:nvPr>
            <p:ph type="body" idx="1"/>
          </p:nvPr>
        </p:nvSpPr>
        <p:spPr>
          <a:xfrm>
            <a:off x="629842" y="1681163"/>
            <a:ext cx="3868340" cy="82391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s-ES_tradnl"/>
              <a:t>Haga clic para modificar el estilo de texto del patrón</a:t>
            </a:r>
          </a:p>
        </p:txBody>
      </p:sp>
      <p:sp>
        <p:nvSpPr>
          <p:cNvPr id="4" name="Marcador de contenido 3"/>
          <p:cNvSpPr>
            <a:spLocks noGrp="1"/>
          </p:cNvSpPr>
          <p:nvPr>
            <p:ph sz="half" idx="2"/>
          </p:nvPr>
        </p:nvSpPr>
        <p:spPr>
          <a:xfrm>
            <a:off x="629842" y="2505075"/>
            <a:ext cx="3868340" cy="3684588"/>
          </a:xfrm>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5" name="Marcador de texto 4"/>
          <p:cNvSpPr>
            <a:spLocks noGrp="1"/>
          </p:cNvSpPr>
          <p:nvPr>
            <p:ph type="body" sz="quarter" idx="3"/>
          </p:nvPr>
        </p:nvSpPr>
        <p:spPr>
          <a:xfrm>
            <a:off x="4629151" y="1681163"/>
            <a:ext cx="3887391" cy="82391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s-ES_tradnl"/>
              <a:t>Haga clic para modificar el estilo de texto del patrón</a:t>
            </a:r>
          </a:p>
        </p:txBody>
      </p:sp>
      <p:sp>
        <p:nvSpPr>
          <p:cNvPr id="6" name="Marcador de contenido 5"/>
          <p:cNvSpPr>
            <a:spLocks noGrp="1"/>
          </p:cNvSpPr>
          <p:nvPr>
            <p:ph sz="quarter" idx="4"/>
          </p:nvPr>
        </p:nvSpPr>
        <p:spPr>
          <a:xfrm>
            <a:off x="4629151" y="2505075"/>
            <a:ext cx="3887391" cy="3684588"/>
          </a:xfrm>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7" name="Marcador de fecha 3">
            <a:extLst>
              <a:ext uri="{FF2B5EF4-FFF2-40B4-BE49-F238E27FC236}">
                <a16:creationId xmlns:a16="http://schemas.microsoft.com/office/drawing/2014/main" id="{31847059-3BF1-4E8B-A276-1E9C314F1C21}"/>
              </a:ext>
            </a:extLst>
          </p:cNvPr>
          <p:cNvSpPr>
            <a:spLocks noGrp="1"/>
          </p:cNvSpPr>
          <p:nvPr>
            <p:ph type="dt" sz="half" idx="10"/>
          </p:nvPr>
        </p:nvSpPr>
        <p:spPr/>
        <p:txBody>
          <a:bodyPr/>
          <a:lstStyle>
            <a:lvl1pPr>
              <a:defRPr/>
            </a:lvl1pPr>
          </a:lstStyle>
          <a:p>
            <a:pPr>
              <a:defRPr/>
            </a:pPr>
            <a:fld id="{AC26DAC8-4991-4E52-8919-A218F0C3F5C6}" type="datetime1">
              <a:rPr lang="es-CO"/>
              <a:pPr>
                <a:defRPr/>
              </a:pPr>
              <a:t>15/06/2023</a:t>
            </a:fld>
            <a:endParaRPr lang="es-ES_tradnl" dirty="0"/>
          </a:p>
        </p:txBody>
      </p:sp>
      <p:sp>
        <p:nvSpPr>
          <p:cNvPr id="8" name="Marcador de pie de página 4">
            <a:extLst>
              <a:ext uri="{FF2B5EF4-FFF2-40B4-BE49-F238E27FC236}">
                <a16:creationId xmlns:a16="http://schemas.microsoft.com/office/drawing/2014/main" id="{E53FD0DD-E02A-4887-B035-1A62101DB72D}"/>
              </a:ext>
            </a:extLst>
          </p:cNvPr>
          <p:cNvSpPr>
            <a:spLocks noGrp="1"/>
          </p:cNvSpPr>
          <p:nvPr>
            <p:ph type="ftr" sz="quarter" idx="11"/>
          </p:nvPr>
        </p:nvSpPr>
        <p:spPr/>
        <p:txBody>
          <a:bodyPr/>
          <a:lstStyle>
            <a:lvl1pPr>
              <a:defRPr/>
            </a:lvl1pPr>
          </a:lstStyle>
          <a:p>
            <a:pPr>
              <a:defRPr/>
            </a:pPr>
            <a:endParaRPr lang="es-ES_tradnl" dirty="0"/>
          </a:p>
        </p:txBody>
      </p:sp>
      <p:sp>
        <p:nvSpPr>
          <p:cNvPr id="9" name="Marcador de número de diapositiva 5">
            <a:extLst>
              <a:ext uri="{FF2B5EF4-FFF2-40B4-BE49-F238E27FC236}">
                <a16:creationId xmlns:a16="http://schemas.microsoft.com/office/drawing/2014/main" id="{1FE626B7-7D99-4ED5-88E3-1BBAA9731C42}"/>
              </a:ext>
            </a:extLst>
          </p:cNvPr>
          <p:cNvSpPr>
            <a:spLocks noGrp="1"/>
          </p:cNvSpPr>
          <p:nvPr>
            <p:ph type="sldNum" sz="quarter" idx="12"/>
          </p:nvPr>
        </p:nvSpPr>
        <p:spPr/>
        <p:txBody>
          <a:bodyPr/>
          <a:lstStyle>
            <a:lvl1pPr>
              <a:defRPr/>
            </a:lvl1pPr>
          </a:lstStyle>
          <a:p>
            <a:pPr>
              <a:defRPr/>
            </a:pPr>
            <a:fld id="{E84A6413-4546-4B74-A157-A7E2F701B2EB}" type="slidenum">
              <a:rPr lang="es-ES_tradnl" altLang="es-CO"/>
              <a:pPr>
                <a:defRPr/>
              </a:pPr>
              <a:t>‹Nº›</a:t>
            </a:fld>
            <a:endParaRPr lang="es-ES_tradnl" altLang="es-CO" dirty="0"/>
          </a:p>
        </p:txBody>
      </p:sp>
    </p:spTree>
    <p:extLst>
      <p:ext uri="{BB962C8B-B14F-4D97-AF65-F5344CB8AC3E}">
        <p14:creationId xmlns:p14="http://schemas.microsoft.com/office/powerpoint/2010/main" val="37051919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pic>
        <p:nvPicPr>
          <p:cNvPr id="4" name="Imagen 7">
            <a:extLst>
              <a:ext uri="{FF2B5EF4-FFF2-40B4-BE49-F238E27FC236}">
                <a16:creationId xmlns:a16="http://schemas.microsoft.com/office/drawing/2014/main" id="{BB45870C-2C0E-4690-8817-1EC88FB3F5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ítulo 1"/>
          <p:cNvSpPr>
            <a:spLocks noGrp="1"/>
          </p:cNvSpPr>
          <p:nvPr>
            <p:ph type="title"/>
          </p:nvPr>
        </p:nvSpPr>
        <p:spPr/>
        <p:txBody>
          <a:bodyPr/>
          <a:lstStyle/>
          <a:p>
            <a:r>
              <a:rPr lang="es-ES_tradnl"/>
              <a:t>Clic para editar título</a:t>
            </a:r>
          </a:p>
        </p:txBody>
      </p:sp>
      <p:sp>
        <p:nvSpPr>
          <p:cNvPr id="3" name="Marcador de contenido 2"/>
          <p:cNvSpPr>
            <a:spLocks noGrp="1"/>
          </p:cNvSpPr>
          <p:nvPr>
            <p:ph idx="1"/>
          </p:nvPr>
        </p:nvSpPr>
        <p:spPr>
          <a:xfrm>
            <a:off x="348712" y="1696425"/>
            <a:ext cx="8589936" cy="3836473"/>
          </a:xfrm>
        </p:spPr>
        <p:txBody>
          <a:bodyPr/>
          <a:lstStyle>
            <a:lvl1pPr marL="0" indent="0">
              <a:buNone/>
              <a:defRPr/>
            </a:lvl1p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p>
        </p:txBody>
      </p:sp>
      <p:sp>
        <p:nvSpPr>
          <p:cNvPr id="5" name="Marcador de fecha 3">
            <a:extLst>
              <a:ext uri="{FF2B5EF4-FFF2-40B4-BE49-F238E27FC236}">
                <a16:creationId xmlns:a16="http://schemas.microsoft.com/office/drawing/2014/main" id="{8442E814-E968-4394-8CE0-7F807EFB25B4}"/>
              </a:ext>
            </a:extLst>
          </p:cNvPr>
          <p:cNvSpPr>
            <a:spLocks noGrp="1"/>
          </p:cNvSpPr>
          <p:nvPr>
            <p:ph type="dt" sz="half" idx="10"/>
          </p:nvPr>
        </p:nvSpPr>
        <p:spPr/>
        <p:txBody>
          <a:bodyPr/>
          <a:lstStyle>
            <a:lvl1pPr>
              <a:defRPr/>
            </a:lvl1pPr>
          </a:lstStyle>
          <a:p>
            <a:pPr>
              <a:defRPr/>
            </a:pPr>
            <a:fld id="{4CBE1F59-24D1-4413-8560-F8CEF92906E2}" type="datetime1">
              <a:rPr lang="es-CO"/>
              <a:pPr>
                <a:defRPr/>
              </a:pPr>
              <a:t>15/06/2023</a:t>
            </a:fld>
            <a:endParaRPr lang="es-ES_tradnl" dirty="0"/>
          </a:p>
        </p:txBody>
      </p:sp>
      <p:sp>
        <p:nvSpPr>
          <p:cNvPr id="6" name="Marcador de pie de página 4">
            <a:extLst>
              <a:ext uri="{FF2B5EF4-FFF2-40B4-BE49-F238E27FC236}">
                <a16:creationId xmlns:a16="http://schemas.microsoft.com/office/drawing/2014/main" id="{C89D4668-E530-4DA0-BB81-DF010B96DE64}"/>
              </a:ext>
            </a:extLst>
          </p:cNvPr>
          <p:cNvSpPr>
            <a:spLocks noGrp="1"/>
          </p:cNvSpPr>
          <p:nvPr>
            <p:ph type="ftr" sz="quarter" idx="11"/>
          </p:nvPr>
        </p:nvSpPr>
        <p:spPr/>
        <p:txBody>
          <a:bodyPr/>
          <a:lstStyle>
            <a:lvl1pPr>
              <a:defRPr/>
            </a:lvl1pPr>
          </a:lstStyle>
          <a:p>
            <a:pPr>
              <a:defRPr/>
            </a:pPr>
            <a:endParaRPr lang="es-ES_tradnl" dirty="0"/>
          </a:p>
        </p:txBody>
      </p:sp>
      <p:sp>
        <p:nvSpPr>
          <p:cNvPr id="7" name="Marcador de número de diapositiva 5">
            <a:extLst>
              <a:ext uri="{FF2B5EF4-FFF2-40B4-BE49-F238E27FC236}">
                <a16:creationId xmlns:a16="http://schemas.microsoft.com/office/drawing/2014/main" id="{910FD9D8-8139-4193-B649-8C38FEC2F1BC}"/>
              </a:ext>
            </a:extLst>
          </p:cNvPr>
          <p:cNvSpPr>
            <a:spLocks noGrp="1"/>
          </p:cNvSpPr>
          <p:nvPr>
            <p:ph type="sldNum" sz="quarter" idx="12"/>
          </p:nvPr>
        </p:nvSpPr>
        <p:spPr/>
        <p:txBody>
          <a:bodyPr/>
          <a:lstStyle>
            <a:lvl1pPr>
              <a:defRPr smtClean="0"/>
            </a:lvl1pPr>
          </a:lstStyle>
          <a:p>
            <a:pPr>
              <a:defRPr/>
            </a:pPr>
            <a:fld id="{9B723153-2208-4347-BAB9-53ED0D4FE0F2}" type="slidenum">
              <a:rPr lang="es-ES_tradnl" altLang="es-CO"/>
              <a:pPr>
                <a:defRPr/>
              </a:pPr>
              <a:t>‹Nº›</a:t>
            </a:fld>
            <a:endParaRPr lang="es-ES_tradnl" altLang="es-CO" dirty="0"/>
          </a:p>
        </p:txBody>
      </p:sp>
    </p:spTree>
    <p:extLst>
      <p:ext uri="{BB962C8B-B14F-4D97-AF65-F5344CB8AC3E}">
        <p14:creationId xmlns:p14="http://schemas.microsoft.com/office/powerpoint/2010/main" val="23374316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p>
        </p:txBody>
      </p:sp>
      <p:sp>
        <p:nvSpPr>
          <p:cNvPr id="3" name="Marcador de fecha 3">
            <a:extLst>
              <a:ext uri="{FF2B5EF4-FFF2-40B4-BE49-F238E27FC236}">
                <a16:creationId xmlns:a16="http://schemas.microsoft.com/office/drawing/2014/main" id="{5AB145CF-8FC6-4C0C-A7D3-C9BFEA2BE3DC}"/>
              </a:ext>
            </a:extLst>
          </p:cNvPr>
          <p:cNvSpPr>
            <a:spLocks noGrp="1"/>
          </p:cNvSpPr>
          <p:nvPr>
            <p:ph type="dt" sz="half" idx="10"/>
          </p:nvPr>
        </p:nvSpPr>
        <p:spPr/>
        <p:txBody>
          <a:bodyPr/>
          <a:lstStyle>
            <a:lvl1pPr>
              <a:defRPr/>
            </a:lvl1pPr>
          </a:lstStyle>
          <a:p>
            <a:pPr>
              <a:defRPr/>
            </a:pPr>
            <a:fld id="{1172FCF6-0BCA-4CB2-8D7A-6AB4F6EA3170}" type="datetime1">
              <a:rPr lang="es-CO"/>
              <a:pPr>
                <a:defRPr/>
              </a:pPr>
              <a:t>15/06/2023</a:t>
            </a:fld>
            <a:endParaRPr lang="es-ES_tradnl" dirty="0"/>
          </a:p>
        </p:txBody>
      </p:sp>
      <p:sp>
        <p:nvSpPr>
          <p:cNvPr id="4" name="Marcador de pie de página 4">
            <a:extLst>
              <a:ext uri="{FF2B5EF4-FFF2-40B4-BE49-F238E27FC236}">
                <a16:creationId xmlns:a16="http://schemas.microsoft.com/office/drawing/2014/main" id="{475DC752-9C5A-4BE3-B1A1-43DB6F951C95}"/>
              </a:ext>
            </a:extLst>
          </p:cNvPr>
          <p:cNvSpPr>
            <a:spLocks noGrp="1"/>
          </p:cNvSpPr>
          <p:nvPr>
            <p:ph type="ftr" sz="quarter" idx="11"/>
          </p:nvPr>
        </p:nvSpPr>
        <p:spPr/>
        <p:txBody>
          <a:bodyPr/>
          <a:lstStyle>
            <a:lvl1pPr>
              <a:defRPr/>
            </a:lvl1pPr>
          </a:lstStyle>
          <a:p>
            <a:pPr>
              <a:defRPr/>
            </a:pPr>
            <a:endParaRPr lang="es-ES_tradnl" dirty="0"/>
          </a:p>
        </p:txBody>
      </p:sp>
      <p:sp>
        <p:nvSpPr>
          <p:cNvPr id="5" name="Marcador de número de diapositiva 5">
            <a:extLst>
              <a:ext uri="{FF2B5EF4-FFF2-40B4-BE49-F238E27FC236}">
                <a16:creationId xmlns:a16="http://schemas.microsoft.com/office/drawing/2014/main" id="{3232B104-7317-4FF2-9372-C243017AC022}"/>
              </a:ext>
            </a:extLst>
          </p:cNvPr>
          <p:cNvSpPr>
            <a:spLocks noGrp="1"/>
          </p:cNvSpPr>
          <p:nvPr>
            <p:ph type="sldNum" sz="quarter" idx="12"/>
          </p:nvPr>
        </p:nvSpPr>
        <p:spPr/>
        <p:txBody>
          <a:bodyPr/>
          <a:lstStyle>
            <a:lvl1pPr>
              <a:defRPr/>
            </a:lvl1pPr>
          </a:lstStyle>
          <a:p>
            <a:pPr>
              <a:defRPr/>
            </a:pPr>
            <a:fld id="{6C90C170-D184-4E1F-B41E-2EE4E4D6CD58}" type="slidenum">
              <a:rPr lang="es-ES_tradnl" altLang="es-CO"/>
              <a:pPr>
                <a:defRPr/>
              </a:pPr>
              <a:t>‹Nº›</a:t>
            </a:fld>
            <a:endParaRPr lang="es-ES_tradnl" altLang="es-CO" dirty="0"/>
          </a:p>
        </p:txBody>
      </p:sp>
    </p:spTree>
    <p:extLst>
      <p:ext uri="{BB962C8B-B14F-4D97-AF65-F5344CB8AC3E}">
        <p14:creationId xmlns:p14="http://schemas.microsoft.com/office/powerpoint/2010/main" val="35448903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3">
            <a:extLst>
              <a:ext uri="{FF2B5EF4-FFF2-40B4-BE49-F238E27FC236}">
                <a16:creationId xmlns:a16="http://schemas.microsoft.com/office/drawing/2014/main" id="{D912BF8F-0A9A-492B-84CD-B6D1B5F68BEC}"/>
              </a:ext>
            </a:extLst>
          </p:cNvPr>
          <p:cNvSpPr>
            <a:spLocks noGrp="1"/>
          </p:cNvSpPr>
          <p:nvPr>
            <p:ph type="dt" sz="half" idx="10"/>
          </p:nvPr>
        </p:nvSpPr>
        <p:spPr/>
        <p:txBody>
          <a:bodyPr/>
          <a:lstStyle>
            <a:lvl1pPr>
              <a:defRPr/>
            </a:lvl1pPr>
          </a:lstStyle>
          <a:p>
            <a:pPr>
              <a:defRPr/>
            </a:pPr>
            <a:fld id="{B33F09D8-30FC-4209-A9FA-EBC93CDF2EAE}" type="datetime1">
              <a:rPr lang="es-CO"/>
              <a:pPr>
                <a:defRPr/>
              </a:pPr>
              <a:t>15/06/2023</a:t>
            </a:fld>
            <a:endParaRPr lang="es-ES_tradnl" dirty="0"/>
          </a:p>
        </p:txBody>
      </p:sp>
      <p:sp>
        <p:nvSpPr>
          <p:cNvPr id="3" name="Marcador de pie de página 4">
            <a:extLst>
              <a:ext uri="{FF2B5EF4-FFF2-40B4-BE49-F238E27FC236}">
                <a16:creationId xmlns:a16="http://schemas.microsoft.com/office/drawing/2014/main" id="{9779BA96-BE2D-4540-9025-8B2AFA90AA8C}"/>
              </a:ext>
            </a:extLst>
          </p:cNvPr>
          <p:cNvSpPr>
            <a:spLocks noGrp="1"/>
          </p:cNvSpPr>
          <p:nvPr>
            <p:ph type="ftr" sz="quarter" idx="11"/>
          </p:nvPr>
        </p:nvSpPr>
        <p:spPr/>
        <p:txBody>
          <a:bodyPr/>
          <a:lstStyle>
            <a:lvl1pPr>
              <a:defRPr/>
            </a:lvl1pPr>
          </a:lstStyle>
          <a:p>
            <a:pPr>
              <a:defRPr/>
            </a:pPr>
            <a:endParaRPr lang="es-ES_tradnl" dirty="0"/>
          </a:p>
        </p:txBody>
      </p:sp>
      <p:sp>
        <p:nvSpPr>
          <p:cNvPr id="4" name="Marcador de número de diapositiva 5">
            <a:extLst>
              <a:ext uri="{FF2B5EF4-FFF2-40B4-BE49-F238E27FC236}">
                <a16:creationId xmlns:a16="http://schemas.microsoft.com/office/drawing/2014/main" id="{64BEDEAF-DD13-4623-B1B3-A4497D347897}"/>
              </a:ext>
            </a:extLst>
          </p:cNvPr>
          <p:cNvSpPr>
            <a:spLocks noGrp="1"/>
          </p:cNvSpPr>
          <p:nvPr>
            <p:ph type="sldNum" sz="quarter" idx="12"/>
          </p:nvPr>
        </p:nvSpPr>
        <p:spPr/>
        <p:txBody>
          <a:bodyPr/>
          <a:lstStyle>
            <a:lvl1pPr>
              <a:defRPr/>
            </a:lvl1pPr>
          </a:lstStyle>
          <a:p>
            <a:pPr>
              <a:defRPr/>
            </a:pPr>
            <a:fld id="{4C25BF09-6BD6-4CE1-AF64-81DA3E6D47F4}" type="slidenum">
              <a:rPr lang="es-ES_tradnl" altLang="es-CO"/>
              <a:pPr>
                <a:defRPr/>
              </a:pPr>
              <a:t>‹Nº›</a:t>
            </a:fld>
            <a:endParaRPr lang="es-ES_tradnl" altLang="es-CO" dirty="0"/>
          </a:p>
        </p:txBody>
      </p:sp>
    </p:spTree>
    <p:extLst>
      <p:ext uri="{BB962C8B-B14F-4D97-AF65-F5344CB8AC3E}">
        <p14:creationId xmlns:p14="http://schemas.microsoft.com/office/powerpoint/2010/main" val="18733203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9841" y="987427"/>
            <a:ext cx="2949178" cy="1374775"/>
          </a:xfrm>
        </p:spPr>
        <p:txBody>
          <a:bodyPr anchor="b"/>
          <a:lstStyle>
            <a:lvl1pPr>
              <a:defRPr sz="1800"/>
            </a:lvl1pPr>
          </a:lstStyle>
          <a:p>
            <a:r>
              <a:rPr lang="es-ES_tradnl"/>
              <a:t>Clic para editar título</a:t>
            </a:r>
          </a:p>
        </p:txBody>
      </p:sp>
      <p:sp>
        <p:nvSpPr>
          <p:cNvPr id="3" name="Marcador de contenido 2"/>
          <p:cNvSpPr>
            <a:spLocks noGrp="1"/>
          </p:cNvSpPr>
          <p:nvPr>
            <p:ph idx="1"/>
          </p:nvPr>
        </p:nvSpPr>
        <p:spPr>
          <a:xfrm>
            <a:off x="3887391" y="987428"/>
            <a:ext cx="4629150" cy="4873625"/>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4" name="Marcador de texto 3"/>
          <p:cNvSpPr>
            <a:spLocks noGrp="1"/>
          </p:cNvSpPr>
          <p:nvPr>
            <p:ph type="body" sz="half" idx="2"/>
          </p:nvPr>
        </p:nvSpPr>
        <p:spPr>
          <a:xfrm>
            <a:off x="629841" y="2362200"/>
            <a:ext cx="2949178" cy="3811588"/>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es-ES_tradnl"/>
              <a:t>Haga clic para modificar el estilo de texto del patrón</a:t>
            </a:r>
          </a:p>
        </p:txBody>
      </p:sp>
      <p:sp>
        <p:nvSpPr>
          <p:cNvPr id="5" name="Marcador de fecha 3">
            <a:extLst>
              <a:ext uri="{FF2B5EF4-FFF2-40B4-BE49-F238E27FC236}">
                <a16:creationId xmlns:a16="http://schemas.microsoft.com/office/drawing/2014/main" id="{DB796963-09F1-4C60-A0A1-67E2A6DE542D}"/>
              </a:ext>
            </a:extLst>
          </p:cNvPr>
          <p:cNvSpPr>
            <a:spLocks noGrp="1"/>
          </p:cNvSpPr>
          <p:nvPr>
            <p:ph type="dt" sz="half" idx="10"/>
          </p:nvPr>
        </p:nvSpPr>
        <p:spPr/>
        <p:txBody>
          <a:bodyPr/>
          <a:lstStyle>
            <a:lvl1pPr>
              <a:defRPr/>
            </a:lvl1pPr>
          </a:lstStyle>
          <a:p>
            <a:pPr>
              <a:defRPr/>
            </a:pPr>
            <a:fld id="{4DE7D18D-A297-4016-ACD8-70076B68EACE}" type="datetime1">
              <a:rPr lang="es-CO"/>
              <a:pPr>
                <a:defRPr/>
              </a:pPr>
              <a:t>15/06/2023</a:t>
            </a:fld>
            <a:endParaRPr lang="es-ES_tradnl" dirty="0"/>
          </a:p>
        </p:txBody>
      </p:sp>
      <p:sp>
        <p:nvSpPr>
          <p:cNvPr id="6" name="Marcador de pie de página 4">
            <a:extLst>
              <a:ext uri="{FF2B5EF4-FFF2-40B4-BE49-F238E27FC236}">
                <a16:creationId xmlns:a16="http://schemas.microsoft.com/office/drawing/2014/main" id="{A7E591C6-FA90-4C0C-9DCC-058335424A06}"/>
              </a:ext>
            </a:extLst>
          </p:cNvPr>
          <p:cNvSpPr>
            <a:spLocks noGrp="1"/>
          </p:cNvSpPr>
          <p:nvPr>
            <p:ph type="ftr" sz="quarter" idx="11"/>
          </p:nvPr>
        </p:nvSpPr>
        <p:spPr/>
        <p:txBody>
          <a:bodyPr/>
          <a:lstStyle>
            <a:lvl1pPr>
              <a:defRPr/>
            </a:lvl1pPr>
          </a:lstStyle>
          <a:p>
            <a:pPr>
              <a:defRPr/>
            </a:pPr>
            <a:endParaRPr lang="es-ES_tradnl" dirty="0"/>
          </a:p>
        </p:txBody>
      </p:sp>
      <p:sp>
        <p:nvSpPr>
          <p:cNvPr id="7" name="Marcador de número de diapositiva 5">
            <a:extLst>
              <a:ext uri="{FF2B5EF4-FFF2-40B4-BE49-F238E27FC236}">
                <a16:creationId xmlns:a16="http://schemas.microsoft.com/office/drawing/2014/main" id="{F9C8797F-D9AD-4B35-B7A8-7E0DAD6F7621}"/>
              </a:ext>
            </a:extLst>
          </p:cNvPr>
          <p:cNvSpPr>
            <a:spLocks noGrp="1"/>
          </p:cNvSpPr>
          <p:nvPr>
            <p:ph type="sldNum" sz="quarter" idx="12"/>
          </p:nvPr>
        </p:nvSpPr>
        <p:spPr/>
        <p:txBody>
          <a:bodyPr/>
          <a:lstStyle>
            <a:lvl1pPr>
              <a:defRPr/>
            </a:lvl1pPr>
          </a:lstStyle>
          <a:p>
            <a:pPr>
              <a:defRPr/>
            </a:pPr>
            <a:fld id="{FE844F90-915F-4AE9-8400-70AAC2EEB3B1}" type="slidenum">
              <a:rPr lang="es-ES_tradnl" altLang="es-CO"/>
              <a:pPr>
                <a:defRPr/>
              </a:pPr>
              <a:t>‹Nº›</a:t>
            </a:fld>
            <a:endParaRPr lang="es-ES_tradnl" altLang="es-CO" dirty="0"/>
          </a:p>
        </p:txBody>
      </p:sp>
    </p:spTree>
    <p:extLst>
      <p:ext uri="{BB962C8B-B14F-4D97-AF65-F5344CB8AC3E}">
        <p14:creationId xmlns:p14="http://schemas.microsoft.com/office/powerpoint/2010/main" val="396964908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9841" y="987427"/>
            <a:ext cx="2949178" cy="1387475"/>
          </a:xfrm>
        </p:spPr>
        <p:txBody>
          <a:bodyPr anchor="b"/>
          <a:lstStyle>
            <a:lvl1pPr>
              <a:defRPr sz="1800"/>
            </a:lvl1pPr>
          </a:lstStyle>
          <a:p>
            <a:r>
              <a:rPr lang="es-ES_tradnl" dirty="0"/>
              <a:t>Clic para editar título</a:t>
            </a:r>
          </a:p>
        </p:txBody>
      </p:sp>
      <p:sp>
        <p:nvSpPr>
          <p:cNvPr id="3" name="Marcador de imagen 2"/>
          <p:cNvSpPr>
            <a:spLocks noGrp="1"/>
          </p:cNvSpPr>
          <p:nvPr>
            <p:ph type="pic" idx="1"/>
          </p:nvPr>
        </p:nvSpPr>
        <p:spPr>
          <a:xfrm>
            <a:off x="3887391" y="987428"/>
            <a:ext cx="4629150" cy="4873625"/>
          </a:xfrm>
        </p:spPr>
        <p:txBody>
          <a:bodyPr rtlCol="0">
            <a:normAutofit/>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pPr lvl="0"/>
            <a:endParaRPr lang="es-ES_tradnl" noProof="0" dirty="0"/>
          </a:p>
        </p:txBody>
      </p:sp>
      <p:sp>
        <p:nvSpPr>
          <p:cNvPr id="4" name="Marcador de texto 3"/>
          <p:cNvSpPr>
            <a:spLocks noGrp="1"/>
          </p:cNvSpPr>
          <p:nvPr>
            <p:ph type="body" sz="half" idx="2"/>
          </p:nvPr>
        </p:nvSpPr>
        <p:spPr>
          <a:xfrm>
            <a:off x="629841" y="2374900"/>
            <a:ext cx="2949178" cy="3811588"/>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es-ES_tradnl"/>
              <a:t>Haga clic para modificar el estilo de texto del patrón</a:t>
            </a:r>
          </a:p>
        </p:txBody>
      </p:sp>
      <p:sp>
        <p:nvSpPr>
          <p:cNvPr id="5" name="Marcador de fecha 3">
            <a:extLst>
              <a:ext uri="{FF2B5EF4-FFF2-40B4-BE49-F238E27FC236}">
                <a16:creationId xmlns:a16="http://schemas.microsoft.com/office/drawing/2014/main" id="{FEA5DEF2-A9DA-4320-B32D-AC4100032FCD}"/>
              </a:ext>
            </a:extLst>
          </p:cNvPr>
          <p:cNvSpPr>
            <a:spLocks noGrp="1"/>
          </p:cNvSpPr>
          <p:nvPr>
            <p:ph type="dt" sz="half" idx="10"/>
          </p:nvPr>
        </p:nvSpPr>
        <p:spPr/>
        <p:txBody>
          <a:bodyPr/>
          <a:lstStyle>
            <a:lvl1pPr>
              <a:defRPr/>
            </a:lvl1pPr>
          </a:lstStyle>
          <a:p>
            <a:pPr>
              <a:defRPr/>
            </a:pPr>
            <a:fld id="{ECC55251-5614-4DAE-803E-FD4E9EFD9CCA}" type="datetime1">
              <a:rPr lang="es-CO"/>
              <a:pPr>
                <a:defRPr/>
              </a:pPr>
              <a:t>15/06/2023</a:t>
            </a:fld>
            <a:endParaRPr lang="es-ES_tradnl" dirty="0"/>
          </a:p>
        </p:txBody>
      </p:sp>
      <p:sp>
        <p:nvSpPr>
          <p:cNvPr id="6" name="Marcador de pie de página 4">
            <a:extLst>
              <a:ext uri="{FF2B5EF4-FFF2-40B4-BE49-F238E27FC236}">
                <a16:creationId xmlns:a16="http://schemas.microsoft.com/office/drawing/2014/main" id="{8D541EC6-8342-4410-AD9B-A35A4B89B6C2}"/>
              </a:ext>
            </a:extLst>
          </p:cNvPr>
          <p:cNvSpPr>
            <a:spLocks noGrp="1"/>
          </p:cNvSpPr>
          <p:nvPr>
            <p:ph type="ftr" sz="quarter" idx="11"/>
          </p:nvPr>
        </p:nvSpPr>
        <p:spPr/>
        <p:txBody>
          <a:bodyPr/>
          <a:lstStyle>
            <a:lvl1pPr>
              <a:defRPr/>
            </a:lvl1pPr>
          </a:lstStyle>
          <a:p>
            <a:pPr>
              <a:defRPr/>
            </a:pPr>
            <a:endParaRPr lang="es-ES_tradnl" dirty="0"/>
          </a:p>
        </p:txBody>
      </p:sp>
      <p:sp>
        <p:nvSpPr>
          <p:cNvPr id="7" name="Marcador de número de diapositiva 5">
            <a:extLst>
              <a:ext uri="{FF2B5EF4-FFF2-40B4-BE49-F238E27FC236}">
                <a16:creationId xmlns:a16="http://schemas.microsoft.com/office/drawing/2014/main" id="{A238B199-52E4-4386-843E-F9D39AA6D8FE}"/>
              </a:ext>
            </a:extLst>
          </p:cNvPr>
          <p:cNvSpPr>
            <a:spLocks noGrp="1"/>
          </p:cNvSpPr>
          <p:nvPr>
            <p:ph type="sldNum" sz="quarter" idx="12"/>
          </p:nvPr>
        </p:nvSpPr>
        <p:spPr/>
        <p:txBody>
          <a:bodyPr/>
          <a:lstStyle>
            <a:lvl1pPr>
              <a:defRPr/>
            </a:lvl1pPr>
          </a:lstStyle>
          <a:p>
            <a:pPr>
              <a:defRPr/>
            </a:pPr>
            <a:fld id="{1FF70D98-8EFD-4FF2-B1C6-460BA16CB1B3}" type="slidenum">
              <a:rPr lang="es-ES_tradnl" altLang="es-CO"/>
              <a:pPr>
                <a:defRPr/>
              </a:pPr>
              <a:t>‹Nº›</a:t>
            </a:fld>
            <a:endParaRPr lang="es-ES_tradnl" altLang="es-CO" dirty="0"/>
          </a:p>
        </p:txBody>
      </p:sp>
    </p:spTree>
    <p:extLst>
      <p:ext uri="{BB962C8B-B14F-4D97-AF65-F5344CB8AC3E}">
        <p14:creationId xmlns:p14="http://schemas.microsoft.com/office/powerpoint/2010/main" val="2336500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p>
        </p:txBody>
      </p:sp>
      <p:sp>
        <p:nvSpPr>
          <p:cNvPr id="3" name="Marcador de texto vertical 2"/>
          <p:cNvSpPr>
            <a:spLocks noGrp="1"/>
          </p:cNvSpPr>
          <p:nvPr>
            <p:ph type="body" orient="vert" idx="1"/>
          </p:nvPr>
        </p:nvSpPr>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4" name="Marcador de fecha 3">
            <a:extLst>
              <a:ext uri="{FF2B5EF4-FFF2-40B4-BE49-F238E27FC236}">
                <a16:creationId xmlns:a16="http://schemas.microsoft.com/office/drawing/2014/main" id="{8F6E196A-277F-4376-BDEC-462F6001A8C5}"/>
              </a:ext>
            </a:extLst>
          </p:cNvPr>
          <p:cNvSpPr>
            <a:spLocks noGrp="1"/>
          </p:cNvSpPr>
          <p:nvPr>
            <p:ph type="dt" sz="half" idx="10"/>
          </p:nvPr>
        </p:nvSpPr>
        <p:spPr/>
        <p:txBody>
          <a:bodyPr/>
          <a:lstStyle>
            <a:lvl1pPr>
              <a:defRPr/>
            </a:lvl1pPr>
          </a:lstStyle>
          <a:p>
            <a:pPr>
              <a:defRPr/>
            </a:pPr>
            <a:fld id="{97E8A57B-437C-43D7-969F-83C7B2E19AEA}" type="datetime1">
              <a:rPr lang="es-CO"/>
              <a:pPr>
                <a:defRPr/>
              </a:pPr>
              <a:t>15/06/2023</a:t>
            </a:fld>
            <a:endParaRPr lang="es-ES_tradnl" dirty="0"/>
          </a:p>
        </p:txBody>
      </p:sp>
      <p:sp>
        <p:nvSpPr>
          <p:cNvPr id="5" name="Marcador de pie de página 4">
            <a:extLst>
              <a:ext uri="{FF2B5EF4-FFF2-40B4-BE49-F238E27FC236}">
                <a16:creationId xmlns:a16="http://schemas.microsoft.com/office/drawing/2014/main" id="{87B8F187-AE8B-4B83-9BD8-F7D50C481DD0}"/>
              </a:ext>
            </a:extLst>
          </p:cNvPr>
          <p:cNvSpPr>
            <a:spLocks noGrp="1"/>
          </p:cNvSpPr>
          <p:nvPr>
            <p:ph type="ftr" sz="quarter" idx="11"/>
          </p:nvPr>
        </p:nvSpPr>
        <p:spPr/>
        <p:txBody>
          <a:bodyPr/>
          <a:lstStyle>
            <a:lvl1pPr>
              <a:defRPr/>
            </a:lvl1pPr>
          </a:lstStyle>
          <a:p>
            <a:pPr>
              <a:defRPr/>
            </a:pPr>
            <a:endParaRPr lang="es-ES_tradnl" dirty="0"/>
          </a:p>
        </p:txBody>
      </p:sp>
      <p:sp>
        <p:nvSpPr>
          <p:cNvPr id="6" name="Marcador de número de diapositiva 5">
            <a:extLst>
              <a:ext uri="{FF2B5EF4-FFF2-40B4-BE49-F238E27FC236}">
                <a16:creationId xmlns:a16="http://schemas.microsoft.com/office/drawing/2014/main" id="{05EA25A3-8078-47B9-8AB0-E8AF1A4C3DD8}"/>
              </a:ext>
            </a:extLst>
          </p:cNvPr>
          <p:cNvSpPr>
            <a:spLocks noGrp="1"/>
          </p:cNvSpPr>
          <p:nvPr>
            <p:ph type="sldNum" sz="quarter" idx="12"/>
          </p:nvPr>
        </p:nvSpPr>
        <p:spPr/>
        <p:txBody>
          <a:bodyPr/>
          <a:lstStyle>
            <a:lvl1pPr>
              <a:defRPr/>
            </a:lvl1pPr>
          </a:lstStyle>
          <a:p>
            <a:pPr>
              <a:defRPr/>
            </a:pPr>
            <a:fld id="{E6D4D79B-1655-4FFD-B99B-E9B7FD31ADBC}" type="slidenum">
              <a:rPr lang="es-ES_tradnl" altLang="es-CO"/>
              <a:pPr>
                <a:defRPr/>
              </a:pPr>
              <a:t>‹Nº›</a:t>
            </a:fld>
            <a:endParaRPr lang="es-ES_tradnl" altLang="es-CO" dirty="0"/>
          </a:p>
        </p:txBody>
      </p:sp>
    </p:spTree>
    <p:extLst>
      <p:ext uri="{BB962C8B-B14F-4D97-AF65-F5344CB8AC3E}">
        <p14:creationId xmlns:p14="http://schemas.microsoft.com/office/powerpoint/2010/main" val="322425537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43676" y="365125"/>
            <a:ext cx="1971675" cy="5811838"/>
          </a:xfrm>
        </p:spPr>
        <p:txBody>
          <a:bodyPr vert="eaVert"/>
          <a:lstStyle/>
          <a:p>
            <a:r>
              <a:rPr lang="es-ES_tradnl"/>
              <a:t>Clic para editar título</a:t>
            </a:r>
          </a:p>
        </p:txBody>
      </p:sp>
      <p:sp>
        <p:nvSpPr>
          <p:cNvPr id="3" name="Marcador de texto vertical 2"/>
          <p:cNvSpPr>
            <a:spLocks noGrp="1"/>
          </p:cNvSpPr>
          <p:nvPr>
            <p:ph type="body" orient="vert" idx="1"/>
          </p:nvPr>
        </p:nvSpPr>
        <p:spPr>
          <a:xfrm>
            <a:off x="628651" y="365125"/>
            <a:ext cx="5800725" cy="5811838"/>
          </a:xfrm>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4" name="Marcador de fecha 3">
            <a:extLst>
              <a:ext uri="{FF2B5EF4-FFF2-40B4-BE49-F238E27FC236}">
                <a16:creationId xmlns:a16="http://schemas.microsoft.com/office/drawing/2014/main" id="{4C86ECCA-AC15-4649-BC32-52A0346C03AF}"/>
              </a:ext>
            </a:extLst>
          </p:cNvPr>
          <p:cNvSpPr>
            <a:spLocks noGrp="1"/>
          </p:cNvSpPr>
          <p:nvPr>
            <p:ph type="dt" sz="half" idx="10"/>
          </p:nvPr>
        </p:nvSpPr>
        <p:spPr/>
        <p:txBody>
          <a:bodyPr/>
          <a:lstStyle>
            <a:lvl1pPr>
              <a:defRPr/>
            </a:lvl1pPr>
          </a:lstStyle>
          <a:p>
            <a:pPr>
              <a:defRPr/>
            </a:pPr>
            <a:fld id="{BFB0BF84-31FA-4E15-9182-2D1A618C637F}" type="datetime1">
              <a:rPr lang="es-CO"/>
              <a:pPr>
                <a:defRPr/>
              </a:pPr>
              <a:t>15/06/2023</a:t>
            </a:fld>
            <a:endParaRPr lang="es-ES_tradnl" dirty="0"/>
          </a:p>
        </p:txBody>
      </p:sp>
      <p:sp>
        <p:nvSpPr>
          <p:cNvPr id="5" name="Marcador de pie de página 4">
            <a:extLst>
              <a:ext uri="{FF2B5EF4-FFF2-40B4-BE49-F238E27FC236}">
                <a16:creationId xmlns:a16="http://schemas.microsoft.com/office/drawing/2014/main" id="{0FDD330F-57D0-4F70-9CF8-0B73306ACE6D}"/>
              </a:ext>
            </a:extLst>
          </p:cNvPr>
          <p:cNvSpPr>
            <a:spLocks noGrp="1"/>
          </p:cNvSpPr>
          <p:nvPr>
            <p:ph type="ftr" sz="quarter" idx="11"/>
          </p:nvPr>
        </p:nvSpPr>
        <p:spPr/>
        <p:txBody>
          <a:bodyPr/>
          <a:lstStyle>
            <a:lvl1pPr>
              <a:defRPr/>
            </a:lvl1pPr>
          </a:lstStyle>
          <a:p>
            <a:pPr>
              <a:defRPr/>
            </a:pPr>
            <a:endParaRPr lang="es-ES_tradnl" dirty="0"/>
          </a:p>
        </p:txBody>
      </p:sp>
      <p:sp>
        <p:nvSpPr>
          <p:cNvPr id="6" name="Marcador de número de diapositiva 5">
            <a:extLst>
              <a:ext uri="{FF2B5EF4-FFF2-40B4-BE49-F238E27FC236}">
                <a16:creationId xmlns:a16="http://schemas.microsoft.com/office/drawing/2014/main" id="{964E5C06-6C70-4BCC-AC57-EE06A73D69A3}"/>
              </a:ext>
            </a:extLst>
          </p:cNvPr>
          <p:cNvSpPr>
            <a:spLocks noGrp="1"/>
          </p:cNvSpPr>
          <p:nvPr>
            <p:ph type="sldNum" sz="quarter" idx="12"/>
          </p:nvPr>
        </p:nvSpPr>
        <p:spPr/>
        <p:txBody>
          <a:bodyPr/>
          <a:lstStyle>
            <a:lvl1pPr>
              <a:defRPr/>
            </a:lvl1pPr>
          </a:lstStyle>
          <a:p>
            <a:pPr>
              <a:defRPr/>
            </a:pPr>
            <a:fld id="{88516BF2-56A2-445F-8CB1-A41028646DE3}" type="slidenum">
              <a:rPr lang="es-ES_tradnl" altLang="es-CO"/>
              <a:pPr>
                <a:defRPr/>
              </a:pPr>
              <a:t>‹Nº›</a:t>
            </a:fld>
            <a:endParaRPr lang="es-ES_tradnl" altLang="es-CO" dirty="0"/>
          </a:p>
        </p:txBody>
      </p:sp>
    </p:spTree>
    <p:extLst>
      <p:ext uri="{BB962C8B-B14F-4D97-AF65-F5344CB8AC3E}">
        <p14:creationId xmlns:p14="http://schemas.microsoft.com/office/powerpoint/2010/main" val="13217082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653D97-B16A-AB81-0D10-6EC51D5032D2}"/>
              </a:ext>
            </a:extLst>
          </p:cNvPr>
          <p:cNvSpPr>
            <a:spLocks noGrp="1"/>
          </p:cNvSpPr>
          <p:nvPr>
            <p:ph type="ctrTitle"/>
          </p:nvPr>
        </p:nvSpPr>
        <p:spPr>
          <a:xfrm>
            <a:off x="1143000" y="1122363"/>
            <a:ext cx="6858000" cy="2387600"/>
          </a:xfrm>
        </p:spPr>
        <p:txBody>
          <a:bodyPr anchor="b"/>
          <a:lstStyle>
            <a:lvl1pPr algn="ctr">
              <a:defRPr sz="45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7A13F01D-3C57-75E3-F5EB-9A5C7E46C014}"/>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2B295E96-F45D-954D-3F6D-3370485D680D}"/>
              </a:ext>
            </a:extLst>
          </p:cNvPr>
          <p:cNvSpPr>
            <a:spLocks noGrp="1"/>
          </p:cNvSpPr>
          <p:nvPr>
            <p:ph type="dt" sz="half" idx="10"/>
          </p:nvPr>
        </p:nvSpPr>
        <p:spPr/>
        <p:txBody>
          <a:bodyPr/>
          <a:lstStyle/>
          <a:p>
            <a:fld id="{6715F9C3-4D45-473D-892E-47C3F2F39319}" type="datetimeFigureOut">
              <a:rPr lang="es-ES" smtClean="0"/>
              <a:t>15/06/2023</a:t>
            </a:fld>
            <a:endParaRPr lang="es-ES"/>
          </a:p>
        </p:txBody>
      </p:sp>
      <p:sp>
        <p:nvSpPr>
          <p:cNvPr id="5" name="Marcador de pie de página 4">
            <a:extLst>
              <a:ext uri="{FF2B5EF4-FFF2-40B4-BE49-F238E27FC236}">
                <a16:creationId xmlns:a16="http://schemas.microsoft.com/office/drawing/2014/main" id="{B9CACA12-A9EB-A09A-3717-920E84B1671D}"/>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133E7490-03D9-E8CE-8989-04D7AE08D6B8}"/>
              </a:ext>
            </a:extLst>
          </p:cNvPr>
          <p:cNvSpPr>
            <a:spLocks noGrp="1"/>
          </p:cNvSpPr>
          <p:nvPr>
            <p:ph type="sldNum" sz="quarter" idx="12"/>
          </p:nvPr>
        </p:nvSpPr>
        <p:spPr/>
        <p:txBody>
          <a:bodyPr/>
          <a:lstStyle/>
          <a:p>
            <a:fld id="{716BDCAD-1C2C-455B-9DC6-2532EC4FD60F}" type="slidenum">
              <a:rPr lang="es-ES" smtClean="0"/>
              <a:t>‹Nº›</a:t>
            </a:fld>
            <a:endParaRPr lang="es-ES"/>
          </a:p>
        </p:txBody>
      </p:sp>
    </p:spTree>
    <p:extLst>
      <p:ext uri="{BB962C8B-B14F-4D97-AF65-F5344CB8AC3E}">
        <p14:creationId xmlns:p14="http://schemas.microsoft.com/office/powerpoint/2010/main" val="19334954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9B4AE35-DD6A-FF9C-EFDC-61D729DBF264}"/>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F56EF538-A1C4-7C94-4073-56BC41AAD1A5}"/>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BAFD3053-EB24-220D-EA65-9CD34C74F8B2}"/>
              </a:ext>
            </a:extLst>
          </p:cNvPr>
          <p:cNvSpPr>
            <a:spLocks noGrp="1"/>
          </p:cNvSpPr>
          <p:nvPr>
            <p:ph type="dt" sz="half" idx="10"/>
          </p:nvPr>
        </p:nvSpPr>
        <p:spPr/>
        <p:txBody>
          <a:bodyPr/>
          <a:lstStyle/>
          <a:p>
            <a:fld id="{6715F9C3-4D45-473D-892E-47C3F2F39319}" type="datetimeFigureOut">
              <a:rPr lang="es-ES" smtClean="0"/>
              <a:t>15/06/2023</a:t>
            </a:fld>
            <a:endParaRPr lang="es-ES"/>
          </a:p>
        </p:txBody>
      </p:sp>
      <p:sp>
        <p:nvSpPr>
          <p:cNvPr id="5" name="Marcador de pie de página 4">
            <a:extLst>
              <a:ext uri="{FF2B5EF4-FFF2-40B4-BE49-F238E27FC236}">
                <a16:creationId xmlns:a16="http://schemas.microsoft.com/office/drawing/2014/main" id="{E8B10E57-2CB6-63EA-F356-0C0D16225B57}"/>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50FECC17-1871-8899-CD03-BC92C96F7D0F}"/>
              </a:ext>
            </a:extLst>
          </p:cNvPr>
          <p:cNvSpPr>
            <a:spLocks noGrp="1"/>
          </p:cNvSpPr>
          <p:nvPr>
            <p:ph type="sldNum" sz="quarter" idx="12"/>
          </p:nvPr>
        </p:nvSpPr>
        <p:spPr/>
        <p:txBody>
          <a:bodyPr/>
          <a:lstStyle/>
          <a:p>
            <a:fld id="{716BDCAD-1C2C-455B-9DC6-2532EC4FD60F}" type="slidenum">
              <a:rPr lang="es-ES" smtClean="0"/>
              <a:t>‹Nº›</a:t>
            </a:fld>
            <a:endParaRPr lang="es-ES"/>
          </a:p>
        </p:txBody>
      </p:sp>
    </p:spTree>
    <p:extLst>
      <p:ext uri="{BB962C8B-B14F-4D97-AF65-F5344CB8AC3E}">
        <p14:creationId xmlns:p14="http://schemas.microsoft.com/office/powerpoint/2010/main" val="25943243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2B61A97-01F1-3C32-2B26-C000D1A8EDF4}"/>
              </a:ext>
            </a:extLst>
          </p:cNvPr>
          <p:cNvSpPr>
            <a:spLocks noGrp="1"/>
          </p:cNvSpPr>
          <p:nvPr>
            <p:ph type="title"/>
          </p:nvPr>
        </p:nvSpPr>
        <p:spPr>
          <a:xfrm>
            <a:off x="623888" y="1709739"/>
            <a:ext cx="7886700" cy="2852737"/>
          </a:xfrm>
        </p:spPr>
        <p:txBody>
          <a:bodyPr anchor="b"/>
          <a:lstStyle>
            <a:lvl1pPr>
              <a:defRPr sz="45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2A541372-E29A-9303-ED68-301C455A9717}"/>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8D84F0D7-14A4-6E17-3DC1-91FD74AF42F4}"/>
              </a:ext>
            </a:extLst>
          </p:cNvPr>
          <p:cNvSpPr>
            <a:spLocks noGrp="1"/>
          </p:cNvSpPr>
          <p:nvPr>
            <p:ph type="dt" sz="half" idx="10"/>
          </p:nvPr>
        </p:nvSpPr>
        <p:spPr/>
        <p:txBody>
          <a:bodyPr/>
          <a:lstStyle/>
          <a:p>
            <a:fld id="{6715F9C3-4D45-473D-892E-47C3F2F39319}" type="datetimeFigureOut">
              <a:rPr lang="es-ES" smtClean="0"/>
              <a:t>15/06/2023</a:t>
            </a:fld>
            <a:endParaRPr lang="es-ES"/>
          </a:p>
        </p:txBody>
      </p:sp>
      <p:sp>
        <p:nvSpPr>
          <p:cNvPr id="5" name="Marcador de pie de página 4">
            <a:extLst>
              <a:ext uri="{FF2B5EF4-FFF2-40B4-BE49-F238E27FC236}">
                <a16:creationId xmlns:a16="http://schemas.microsoft.com/office/drawing/2014/main" id="{5790E875-D672-6DAF-F63F-C703F67B30D5}"/>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CA2AD43D-5AF2-F48E-D7FB-5F9BF75ECAAC}"/>
              </a:ext>
            </a:extLst>
          </p:cNvPr>
          <p:cNvSpPr>
            <a:spLocks noGrp="1"/>
          </p:cNvSpPr>
          <p:nvPr>
            <p:ph type="sldNum" sz="quarter" idx="12"/>
          </p:nvPr>
        </p:nvSpPr>
        <p:spPr/>
        <p:txBody>
          <a:bodyPr/>
          <a:lstStyle/>
          <a:p>
            <a:fld id="{716BDCAD-1C2C-455B-9DC6-2532EC4FD60F}" type="slidenum">
              <a:rPr lang="es-ES" smtClean="0"/>
              <a:t>‹Nº›</a:t>
            </a:fld>
            <a:endParaRPr lang="es-ES"/>
          </a:p>
        </p:txBody>
      </p:sp>
    </p:spTree>
    <p:extLst>
      <p:ext uri="{BB962C8B-B14F-4D97-AF65-F5344CB8AC3E}">
        <p14:creationId xmlns:p14="http://schemas.microsoft.com/office/powerpoint/2010/main" val="2652917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ED3DB77-9575-F478-96F7-3ACDF6FCE33B}"/>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393ECAE9-3EB9-F199-9057-2A6C078C7B33}"/>
              </a:ext>
            </a:extLst>
          </p:cNvPr>
          <p:cNvSpPr>
            <a:spLocks noGrp="1"/>
          </p:cNvSpPr>
          <p:nvPr>
            <p:ph sz="half" idx="1"/>
          </p:nvPr>
        </p:nvSpPr>
        <p:spPr>
          <a:xfrm>
            <a:off x="628650" y="1825625"/>
            <a:ext cx="38862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ED4298A9-E65C-DF86-DD52-B2CAFFE0408A}"/>
              </a:ext>
            </a:extLst>
          </p:cNvPr>
          <p:cNvSpPr>
            <a:spLocks noGrp="1"/>
          </p:cNvSpPr>
          <p:nvPr>
            <p:ph sz="half" idx="2"/>
          </p:nvPr>
        </p:nvSpPr>
        <p:spPr>
          <a:xfrm>
            <a:off x="4629150" y="1825625"/>
            <a:ext cx="38862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E343023D-75C1-9F26-AD3F-5B0D6AB75EC2}"/>
              </a:ext>
            </a:extLst>
          </p:cNvPr>
          <p:cNvSpPr>
            <a:spLocks noGrp="1"/>
          </p:cNvSpPr>
          <p:nvPr>
            <p:ph type="dt" sz="half" idx="10"/>
          </p:nvPr>
        </p:nvSpPr>
        <p:spPr/>
        <p:txBody>
          <a:bodyPr/>
          <a:lstStyle/>
          <a:p>
            <a:fld id="{6715F9C3-4D45-473D-892E-47C3F2F39319}" type="datetimeFigureOut">
              <a:rPr lang="es-ES" smtClean="0"/>
              <a:t>15/06/2023</a:t>
            </a:fld>
            <a:endParaRPr lang="es-ES"/>
          </a:p>
        </p:txBody>
      </p:sp>
      <p:sp>
        <p:nvSpPr>
          <p:cNvPr id="6" name="Marcador de pie de página 5">
            <a:extLst>
              <a:ext uri="{FF2B5EF4-FFF2-40B4-BE49-F238E27FC236}">
                <a16:creationId xmlns:a16="http://schemas.microsoft.com/office/drawing/2014/main" id="{0098711C-B912-B54C-0CC0-B10CA78E72E6}"/>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3F8D8F74-89CA-89DC-0C5F-C1BA8AC53085}"/>
              </a:ext>
            </a:extLst>
          </p:cNvPr>
          <p:cNvSpPr>
            <a:spLocks noGrp="1"/>
          </p:cNvSpPr>
          <p:nvPr>
            <p:ph type="sldNum" sz="quarter" idx="12"/>
          </p:nvPr>
        </p:nvSpPr>
        <p:spPr/>
        <p:txBody>
          <a:bodyPr/>
          <a:lstStyle/>
          <a:p>
            <a:fld id="{716BDCAD-1C2C-455B-9DC6-2532EC4FD60F}" type="slidenum">
              <a:rPr lang="es-ES" smtClean="0"/>
              <a:t>‹Nº›</a:t>
            </a:fld>
            <a:endParaRPr lang="es-ES"/>
          </a:p>
        </p:txBody>
      </p:sp>
    </p:spTree>
    <p:extLst>
      <p:ext uri="{BB962C8B-B14F-4D97-AF65-F5344CB8AC3E}">
        <p14:creationId xmlns:p14="http://schemas.microsoft.com/office/powerpoint/2010/main" val="2570534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p>
        </p:txBody>
      </p:sp>
      <p:sp>
        <p:nvSpPr>
          <p:cNvPr id="3" name="Marcador de contenido 2"/>
          <p:cNvSpPr>
            <a:spLocks noGrp="1"/>
          </p:cNvSpPr>
          <p:nvPr>
            <p:ph idx="1"/>
          </p:nvPr>
        </p:nvSpPr>
        <p:spPr>
          <a:xfrm>
            <a:off x="348712" y="1696425"/>
            <a:ext cx="8589936" cy="3836473"/>
          </a:xfrm>
        </p:spPr>
        <p:txBody>
          <a:bodyPr/>
          <a:lstStyle>
            <a:lvl1pPr marL="0" indent="0">
              <a:buNone/>
              <a:defRPr/>
            </a:lvl1p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p>
        </p:txBody>
      </p:sp>
      <p:sp>
        <p:nvSpPr>
          <p:cNvPr id="4" name="Marcador de fecha 3">
            <a:extLst>
              <a:ext uri="{FF2B5EF4-FFF2-40B4-BE49-F238E27FC236}">
                <a16:creationId xmlns:a16="http://schemas.microsoft.com/office/drawing/2014/main" id="{18205594-FDAF-4601-9734-1138C0EC1FF4}"/>
              </a:ext>
            </a:extLst>
          </p:cNvPr>
          <p:cNvSpPr>
            <a:spLocks noGrp="1"/>
          </p:cNvSpPr>
          <p:nvPr>
            <p:ph type="dt" sz="half" idx="10"/>
          </p:nvPr>
        </p:nvSpPr>
        <p:spPr/>
        <p:txBody>
          <a:bodyPr/>
          <a:lstStyle>
            <a:lvl1pPr>
              <a:defRPr/>
            </a:lvl1pPr>
          </a:lstStyle>
          <a:p>
            <a:pPr>
              <a:defRPr/>
            </a:pPr>
            <a:fld id="{A6D3E23A-A2FF-4C28-A728-37D103E037EB}" type="datetime1">
              <a:rPr lang="es-CO"/>
              <a:pPr>
                <a:defRPr/>
              </a:pPr>
              <a:t>15/06/2023</a:t>
            </a:fld>
            <a:endParaRPr lang="es-ES_tradnl" dirty="0"/>
          </a:p>
        </p:txBody>
      </p:sp>
      <p:sp>
        <p:nvSpPr>
          <p:cNvPr id="5" name="Marcador de pie de página 4">
            <a:extLst>
              <a:ext uri="{FF2B5EF4-FFF2-40B4-BE49-F238E27FC236}">
                <a16:creationId xmlns:a16="http://schemas.microsoft.com/office/drawing/2014/main" id="{9903EAF6-82BA-4785-BF59-A6E89849A123}"/>
              </a:ext>
            </a:extLst>
          </p:cNvPr>
          <p:cNvSpPr>
            <a:spLocks noGrp="1"/>
          </p:cNvSpPr>
          <p:nvPr>
            <p:ph type="ftr" sz="quarter" idx="11"/>
          </p:nvPr>
        </p:nvSpPr>
        <p:spPr/>
        <p:txBody>
          <a:bodyPr/>
          <a:lstStyle>
            <a:lvl1pPr>
              <a:defRPr/>
            </a:lvl1pPr>
          </a:lstStyle>
          <a:p>
            <a:pPr>
              <a:defRPr/>
            </a:pPr>
            <a:endParaRPr lang="es-ES_tradnl" dirty="0"/>
          </a:p>
        </p:txBody>
      </p:sp>
      <p:sp>
        <p:nvSpPr>
          <p:cNvPr id="6" name="Marcador de número de diapositiva 5">
            <a:extLst>
              <a:ext uri="{FF2B5EF4-FFF2-40B4-BE49-F238E27FC236}">
                <a16:creationId xmlns:a16="http://schemas.microsoft.com/office/drawing/2014/main" id="{D115CB20-B043-477E-A88C-EDB59F281215}"/>
              </a:ext>
            </a:extLst>
          </p:cNvPr>
          <p:cNvSpPr>
            <a:spLocks noGrp="1"/>
          </p:cNvSpPr>
          <p:nvPr>
            <p:ph type="sldNum" sz="quarter" idx="12"/>
          </p:nvPr>
        </p:nvSpPr>
        <p:spPr/>
        <p:txBody>
          <a:bodyPr/>
          <a:lstStyle>
            <a:lvl1pPr>
              <a:defRPr/>
            </a:lvl1pPr>
          </a:lstStyle>
          <a:p>
            <a:pPr>
              <a:defRPr/>
            </a:pPr>
            <a:fld id="{76133E2C-E80B-4320-9624-91B54F7BD7B8}" type="slidenum">
              <a:rPr lang="es-ES_tradnl" altLang="es-CO"/>
              <a:pPr>
                <a:defRPr/>
              </a:pPr>
              <a:t>‹Nº›</a:t>
            </a:fld>
            <a:endParaRPr lang="es-ES_tradnl" altLang="es-CO" dirty="0"/>
          </a:p>
        </p:txBody>
      </p:sp>
    </p:spTree>
    <p:extLst>
      <p:ext uri="{BB962C8B-B14F-4D97-AF65-F5344CB8AC3E}">
        <p14:creationId xmlns:p14="http://schemas.microsoft.com/office/powerpoint/2010/main" val="21578367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78DDE59-25FB-E9DB-4A0E-95239258A852}"/>
              </a:ext>
            </a:extLst>
          </p:cNvPr>
          <p:cNvSpPr>
            <a:spLocks noGrp="1"/>
          </p:cNvSpPr>
          <p:nvPr>
            <p:ph type="title"/>
          </p:nvPr>
        </p:nvSpPr>
        <p:spPr>
          <a:xfrm>
            <a:off x="629841" y="365126"/>
            <a:ext cx="78867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2F421E50-E92E-4123-241D-F0FA53E4639D}"/>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E153629-2162-08EF-C0A0-7A957BDE9CA1}"/>
              </a:ext>
            </a:extLst>
          </p:cNvPr>
          <p:cNvSpPr>
            <a:spLocks noGrp="1"/>
          </p:cNvSpPr>
          <p:nvPr>
            <p:ph sz="half" idx="2"/>
          </p:nvPr>
        </p:nvSpPr>
        <p:spPr>
          <a:xfrm>
            <a:off x="629842" y="2505075"/>
            <a:ext cx="3868340"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D383005C-AB96-6A07-409C-99AADC8E55B4}"/>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CF7C9F1F-4F05-5868-0DDE-7B13DA07195F}"/>
              </a:ext>
            </a:extLst>
          </p:cNvPr>
          <p:cNvSpPr>
            <a:spLocks noGrp="1"/>
          </p:cNvSpPr>
          <p:nvPr>
            <p:ph sz="quarter" idx="4"/>
          </p:nvPr>
        </p:nvSpPr>
        <p:spPr>
          <a:xfrm>
            <a:off x="4629150" y="2505075"/>
            <a:ext cx="3887391"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20620AF0-9861-FABC-EC0B-3BC48A1E75A3}"/>
              </a:ext>
            </a:extLst>
          </p:cNvPr>
          <p:cNvSpPr>
            <a:spLocks noGrp="1"/>
          </p:cNvSpPr>
          <p:nvPr>
            <p:ph type="dt" sz="half" idx="10"/>
          </p:nvPr>
        </p:nvSpPr>
        <p:spPr/>
        <p:txBody>
          <a:bodyPr/>
          <a:lstStyle/>
          <a:p>
            <a:fld id="{6715F9C3-4D45-473D-892E-47C3F2F39319}" type="datetimeFigureOut">
              <a:rPr lang="es-ES" smtClean="0"/>
              <a:t>15/06/2023</a:t>
            </a:fld>
            <a:endParaRPr lang="es-ES"/>
          </a:p>
        </p:txBody>
      </p:sp>
      <p:sp>
        <p:nvSpPr>
          <p:cNvPr id="8" name="Marcador de pie de página 7">
            <a:extLst>
              <a:ext uri="{FF2B5EF4-FFF2-40B4-BE49-F238E27FC236}">
                <a16:creationId xmlns:a16="http://schemas.microsoft.com/office/drawing/2014/main" id="{D96ECAB7-21B1-24B9-AB52-4FB2472738ED}"/>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163C9961-CE84-2F22-80B9-5EBB344E4658}"/>
              </a:ext>
            </a:extLst>
          </p:cNvPr>
          <p:cNvSpPr>
            <a:spLocks noGrp="1"/>
          </p:cNvSpPr>
          <p:nvPr>
            <p:ph type="sldNum" sz="quarter" idx="12"/>
          </p:nvPr>
        </p:nvSpPr>
        <p:spPr/>
        <p:txBody>
          <a:bodyPr/>
          <a:lstStyle/>
          <a:p>
            <a:fld id="{716BDCAD-1C2C-455B-9DC6-2532EC4FD60F}" type="slidenum">
              <a:rPr lang="es-ES" smtClean="0"/>
              <a:t>‹Nº›</a:t>
            </a:fld>
            <a:endParaRPr lang="es-ES"/>
          </a:p>
        </p:txBody>
      </p:sp>
    </p:spTree>
    <p:extLst>
      <p:ext uri="{BB962C8B-B14F-4D97-AF65-F5344CB8AC3E}">
        <p14:creationId xmlns:p14="http://schemas.microsoft.com/office/powerpoint/2010/main" val="30116579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DBEF3A3-74C7-0ACE-E2BF-5DD572C706BE}"/>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4DD4E292-94CE-EA44-E2CE-EF600A69DC37}"/>
              </a:ext>
            </a:extLst>
          </p:cNvPr>
          <p:cNvSpPr>
            <a:spLocks noGrp="1"/>
          </p:cNvSpPr>
          <p:nvPr>
            <p:ph type="dt" sz="half" idx="10"/>
          </p:nvPr>
        </p:nvSpPr>
        <p:spPr/>
        <p:txBody>
          <a:bodyPr/>
          <a:lstStyle/>
          <a:p>
            <a:fld id="{6715F9C3-4D45-473D-892E-47C3F2F39319}" type="datetimeFigureOut">
              <a:rPr lang="es-ES" smtClean="0"/>
              <a:t>15/06/2023</a:t>
            </a:fld>
            <a:endParaRPr lang="es-ES"/>
          </a:p>
        </p:txBody>
      </p:sp>
      <p:sp>
        <p:nvSpPr>
          <p:cNvPr id="4" name="Marcador de pie de página 3">
            <a:extLst>
              <a:ext uri="{FF2B5EF4-FFF2-40B4-BE49-F238E27FC236}">
                <a16:creationId xmlns:a16="http://schemas.microsoft.com/office/drawing/2014/main" id="{61B22DDC-1205-E4C8-8B51-E6173A62F436}"/>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18112009-5CBA-E67F-8B84-4C75CBF4F0A9}"/>
              </a:ext>
            </a:extLst>
          </p:cNvPr>
          <p:cNvSpPr>
            <a:spLocks noGrp="1"/>
          </p:cNvSpPr>
          <p:nvPr>
            <p:ph type="sldNum" sz="quarter" idx="12"/>
          </p:nvPr>
        </p:nvSpPr>
        <p:spPr/>
        <p:txBody>
          <a:bodyPr/>
          <a:lstStyle/>
          <a:p>
            <a:fld id="{716BDCAD-1C2C-455B-9DC6-2532EC4FD60F}" type="slidenum">
              <a:rPr lang="es-ES" smtClean="0"/>
              <a:t>‹Nº›</a:t>
            </a:fld>
            <a:endParaRPr lang="es-ES"/>
          </a:p>
        </p:txBody>
      </p:sp>
    </p:spTree>
    <p:extLst>
      <p:ext uri="{BB962C8B-B14F-4D97-AF65-F5344CB8AC3E}">
        <p14:creationId xmlns:p14="http://schemas.microsoft.com/office/powerpoint/2010/main" val="122175807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7F3815BC-03C0-098E-47A7-FB03C164C845}"/>
              </a:ext>
            </a:extLst>
          </p:cNvPr>
          <p:cNvSpPr>
            <a:spLocks noGrp="1"/>
          </p:cNvSpPr>
          <p:nvPr>
            <p:ph type="dt" sz="half" idx="10"/>
          </p:nvPr>
        </p:nvSpPr>
        <p:spPr/>
        <p:txBody>
          <a:bodyPr/>
          <a:lstStyle/>
          <a:p>
            <a:fld id="{6715F9C3-4D45-473D-892E-47C3F2F39319}" type="datetimeFigureOut">
              <a:rPr lang="es-ES" smtClean="0"/>
              <a:t>15/06/2023</a:t>
            </a:fld>
            <a:endParaRPr lang="es-ES"/>
          </a:p>
        </p:txBody>
      </p:sp>
      <p:sp>
        <p:nvSpPr>
          <p:cNvPr id="3" name="Marcador de pie de página 2">
            <a:extLst>
              <a:ext uri="{FF2B5EF4-FFF2-40B4-BE49-F238E27FC236}">
                <a16:creationId xmlns:a16="http://schemas.microsoft.com/office/drawing/2014/main" id="{BB6C2B17-077D-F8FB-170E-32424676300D}"/>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C814F038-1EDE-367C-8E5A-22D142B79D01}"/>
              </a:ext>
            </a:extLst>
          </p:cNvPr>
          <p:cNvSpPr>
            <a:spLocks noGrp="1"/>
          </p:cNvSpPr>
          <p:nvPr>
            <p:ph type="sldNum" sz="quarter" idx="12"/>
          </p:nvPr>
        </p:nvSpPr>
        <p:spPr/>
        <p:txBody>
          <a:bodyPr/>
          <a:lstStyle/>
          <a:p>
            <a:fld id="{716BDCAD-1C2C-455B-9DC6-2532EC4FD60F}" type="slidenum">
              <a:rPr lang="es-ES" smtClean="0"/>
              <a:t>‹Nº›</a:t>
            </a:fld>
            <a:endParaRPr lang="es-ES"/>
          </a:p>
        </p:txBody>
      </p:sp>
    </p:spTree>
    <p:extLst>
      <p:ext uri="{BB962C8B-B14F-4D97-AF65-F5344CB8AC3E}">
        <p14:creationId xmlns:p14="http://schemas.microsoft.com/office/powerpoint/2010/main" val="32712208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70E086-4312-192F-7AE6-F4A93654B909}"/>
              </a:ext>
            </a:extLst>
          </p:cNvPr>
          <p:cNvSpPr>
            <a:spLocks noGrp="1"/>
          </p:cNvSpPr>
          <p:nvPr>
            <p:ph type="title"/>
          </p:nvPr>
        </p:nvSpPr>
        <p:spPr>
          <a:xfrm>
            <a:off x="629841" y="457200"/>
            <a:ext cx="2949178" cy="1600200"/>
          </a:xfrm>
        </p:spPr>
        <p:txBody>
          <a:bodyPr anchor="b"/>
          <a:lstStyle>
            <a:lvl1pPr>
              <a:defRPr sz="24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93E4FFBC-7D5A-29EC-ACE2-58F0B8E2A3A4}"/>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75360789-2DB0-CCA0-396A-0D681221E679}"/>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D7F5E5B7-CA32-6FEF-457B-7C5A377CBF34}"/>
              </a:ext>
            </a:extLst>
          </p:cNvPr>
          <p:cNvSpPr>
            <a:spLocks noGrp="1"/>
          </p:cNvSpPr>
          <p:nvPr>
            <p:ph type="dt" sz="half" idx="10"/>
          </p:nvPr>
        </p:nvSpPr>
        <p:spPr/>
        <p:txBody>
          <a:bodyPr/>
          <a:lstStyle/>
          <a:p>
            <a:fld id="{6715F9C3-4D45-473D-892E-47C3F2F39319}" type="datetimeFigureOut">
              <a:rPr lang="es-ES" smtClean="0"/>
              <a:t>15/06/2023</a:t>
            </a:fld>
            <a:endParaRPr lang="es-ES"/>
          </a:p>
        </p:txBody>
      </p:sp>
      <p:sp>
        <p:nvSpPr>
          <p:cNvPr id="6" name="Marcador de pie de página 5">
            <a:extLst>
              <a:ext uri="{FF2B5EF4-FFF2-40B4-BE49-F238E27FC236}">
                <a16:creationId xmlns:a16="http://schemas.microsoft.com/office/drawing/2014/main" id="{EC9627B1-1B2A-E8C2-6909-659163740CA4}"/>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C2921477-1DF6-C803-11DD-28DF7EAB1E96}"/>
              </a:ext>
            </a:extLst>
          </p:cNvPr>
          <p:cNvSpPr>
            <a:spLocks noGrp="1"/>
          </p:cNvSpPr>
          <p:nvPr>
            <p:ph type="sldNum" sz="quarter" idx="12"/>
          </p:nvPr>
        </p:nvSpPr>
        <p:spPr/>
        <p:txBody>
          <a:bodyPr/>
          <a:lstStyle/>
          <a:p>
            <a:fld id="{716BDCAD-1C2C-455B-9DC6-2532EC4FD60F}" type="slidenum">
              <a:rPr lang="es-ES" smtClean="0"/>
              <a:t>‹Nº›</a:t>
            </a:fld>
            <a:endParaRPr lang="es-ES"/>
          </a:p>
        </p:txBody>
      </p:sp>
    </p:spTree>
    <p:extLst>
      <p:ext uri="{BB962C8B-B14F-4D97-AF65-F5344CB8AC3E}">
        <p14:creationId xmlns:p14="http://schemas.microsoft.com/office/powerpoint/2010/main" val="318002150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0BE30C0-B6FE-2C76-BC64-431C53727351}"/>
              </a:ext>
            </a:extLst>
          </p:cNvPr>
          <p:cNvSpPr>
            <a:spLocks noGrp="1"/>
          </p:cNvSpPr>
          <p:nvPr>
            <p:ph type="title"/>
          </p:nvPr>
        </p:nvSpPr>
        <p:spPr>
          <a:xfrm>
            <a:off x="629841" y="457200"/>
            <a:ext cx="2949178" cy="1600200"/>
          </a:xfrm>
        </p:spPr>
        <p:txBody>
          <a:bodyPr anchor="b"/>
          <a:lstStyle>
            <a:lvl1pPr>
              <a:defRPr sz="24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46A5E3BD-308E-575C-98CF-3D54BE027E33}"/>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s-ES"/>
          </a:p>
        </p:txBody>
      </p:sp>
      <p:sp>
        <p:nvSpPr>
          <p:cNvPr id="4" name="Marcador de texto 3">
            <a:extLst>
              <a:ext uri="{FF2B5EF4-FFF2-40B4-BE49-F238E27FC236}">
                <a16:creationId xmlns:a16="http://schemas.microsoft.com/office/drawing/2014/main" id="{1F13570A-38BE-BDD1-EB65-E3D94A282E31}"/>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FFD96355-0CD6-FCBB-9F1C-BBC5F0639D3A}"/>
              </a:ext>
            </a:extLst>
          </p:cNvPr>
          <p:cNvSpPr>
            <a:spLocks noGrp="1"/>
          </p:cNvSpPr>
          <p:nvPr>
            <p:ph type="dt" sz="half" idx="10"/>
          </p:nvPr>
        </p:nvSpPr>
        <p:spPr/>
        <p:txBody>
          <a:bodyPr/>
          <a:lstStyle/>
          <a:p>
            <a:fld id="{6715F9C3-4D45-473D-892E-47C3F2F39319}" type="datetimeFigureOut">
              <a:rPr lang="es-ES" smtClean="0"/>
              <a:t>15/06/2023</a:t>
            </a:fld>
            <a:endParaRPr lang="es-ES"/>
          </a:p>
        </p:txBody>
      </p:sp>
      <p:sp>
        <p:nvSpPr>
          <p:cNvPr id="6" name="Marcador de pie de página 5">
            <a:extLst>
              <a:ext uri="{FF2B5EF4-FFF2-40B4-BE49-F238E27FC236}">
                <a16:creationId xmlns:a16="http://schemas.microsoft.com/office/drawing/2014/main" id="{63387983-8303-05BA-9001-4DDBDDE3C8E5}"/>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8489F446-ECBB-689E-4B52-B762C8C0458D}"/>
              </a:ext>
            </a:extLst>
          </p:cNvPr>
          <p:cNvSpPr>
            <a:spLocks noGrp="1"/>
          </p:cNvSpPr>
          <p:nvPr>
            <p:ph type="sldNum" sz="quarter" idx="12"/>
          </p:nvPr>
        </p:nvSpPr>
        <p:spPr/>
        <p:txBody>
          <a:bodyPr/>
          <a:lstStyle/>
          <a:p>
            <a:fld id="{716BDCAD-1C2C-455B-9DC6-2532EC4FD60F}" type="slidenum">
              <a:rPr lang="es-ES" smtClean="0"/>
              <a:t>‹Nº›</a:t>
            </a:fld>
            <a:endParaRPr lang="es-ES"/>
          </a:p>
        </p:txBody>
      </p:sp>
    </p:spTree>
    <p:extLst>
      <p:ext uri="{BB962C8B-B14F-4D97-AF65-F5344CB8AC3E}">
        <p14:creationId xmlns:p14="http://schemas.microsoft.com/office/powerpoint/2010/main" val="32902984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09E601-F250-4B60-9130-5320B16A2556}"/>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8FF945C4-39E0-18C9-F25F-C409F3F91185}"/>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6CD02200-A2B8-0CDD-8563-FD8D8E3BEA08}"/>
              </a:ext>
            </a:extLst>
          </p:cNvPr>
          <p:cNvSpPr>
            <a:spLocks noGrp="1"/>
          </p:cNvSpPr>
          <p:nvPr>
            <p:ph type="dt" sz="half" idx="10"/>
          </p:nvPr>
        </p:nvSpPr>
        <p:spPr/>
        <p:txBody>
          <a:bodyPr/>
          <a:lstStyle/>
          <a:p>
            <a:fld id="{6715F9C3-4D45-473D-892E-47C3F2F39319}" type="datetimeFigureOut">
              <a:rPr lang="es-ES" smtClean="0"/>
              <a:t>15/06/2023</a:t>
            </a:fld>
            <a:endParaRPr lang="es-ES"/>
          </a:p>
        </p:txBody>
      </p:sp>
      <p:sp>
        <p:nvSpPr>
          <p:cNvPr id="5" name="Marcador de pie de página 4">
            <a:extLst>
              <a:ext uri="{FF2B5EF4-FFF2-40B4-BE49-F238E27FC236}">
                <a16:creationId xmlns:a16="http://schemas.microsoft.com/office/drawing/2014/main" id="{E743752A-3ECA-B774-B273-6F95453AFDE1}"/>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B88867FB-A171-C905-D348-7009205ED913}"/>
              </a:ext>
            </a:extLst>
          </p:cNvPr>
          <p:cNvSpPr>
            <a:spLocks noGrp="1"/>
          </p:cNvSpPr>
          <p:nvPr>
            <p:ph type="sldNum" sz="quarter" idx="12"/>
          </p:nvPr>
        </p:nvSpPr>
        <p:spPr/>
        <p:txBody>
          <a:bodyPr/>
          <a:lstStyle/>
          <a:p>
            <a:fld id="{716BDCAD-1C2C-455B-9DC6-2532EC4FD60F}" type="slidenum">
              <a:rPr lang="es-ES" smtClean="0"/>
              <a:t>‹Nº›</a:t>
            </a:fld>
            <a:endParaRPr lang="es-ES"/>
          </a:p>
        </p:txBody>
      </p:sp>
    </p:spTree>
    <p:extLst>
      <p:ext uri="{BB962C8B-B14F-4D97-AF65-F5344CB8AC3E}">
        <p14:creationId xmlns:p14="http://schemas.microsoft.com/office/powerpoint/2010/main" val="93760983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CED3C81-0D63-0CCC-7299-384C480F7E36}"/>
              </a:ext>
            </a:extLst>
          </p:cNvPr>
          <p:cNvSpPr>
            <a:spLocks noGrp="1"/>
          </p:cNvSpPr>
          <p:nvPr>
            <p:ph type="title" orient="vert"/>
          </p:nvPr>
        </p:nvSpPr>
        <p:spPr>
          <a:xfrm>
            <a:off x="6543675" y="365125"/>
            <a:ext cx="1971675"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29996E24-5224-D243-0AC1-90C37F0E3A3D}"/>
              </a:ext>
            </a:extLst>
          </p:cNvPr>
          <p:cNvSpPr>
            <a:spLocks noGrp="1"/>
          </p:cNvSpPr>
          <p:nvPr>
            <p:ph type="body" orient="vert" idx="1"/>
          </p:nvPr>
        </p:nvSpPr>
        <p:spPr>
          <a:xfrm>
            <a:off x="628650" y="365125"/>
            <a:ext cx="5800725"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4885DC89-4375-1421-652B-9B0B1CF4EC84}"/>
              </a:ext>
            </a:extLst>
          </p:cNvPr>
          <p:cNvSpPr>
            <a:spLocks noGrp="1"/>
          </p:cNvSpPr>
          <p:nvPr>
            <p:ph type="dt" sz="half" idx="10"/>
          </p:nvPr>
        </p:nvSpPr>
        <p:spPr/>
        <p:txBody>
          <a:bodyPr/>
          <a:lstStyle/>
          <a:p>
            <a:fld id="{6715F9C3-4D45-473D-892E-47C3F2F39319}" type="datetimeFigureOut">
              <a:rPr lang="es-ES" smtClean="0"/>
              <a:t>15/06/2023</a:t>
            </a:fld>
            <a:endParaRPr lang="es-ES"/>
          </a:p>
        </p:txBody>
      </p:sp>
      <p:sp>
        <p:nvSpPr>
          <p:cNvPr id="5" name="Marcador de pie de página 4">
            <a:extLst>
              <a:ext uri="{FF2B5EF4-FFF2-40B4-BE49-F238E27FC236}">
                <a16:creationId xmlns:a16="http://schemas.microsoft.com/office/drawing/2014/main" id="{9C7A7CB2-CA84-FB77-AF2B-6EDBF4A631EE}"/>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C0604BE5-2865-9260-3B16-0CDB1564B01B}"/>
              </a:ext>
            </a:extLst>
          </p:cNvPr>
          <p:cNvSpPr>
            <a:spLocks noGrp="1"/>
          </p:cNvSpPr>
          <p:nvPr>
            <p:ph type="sldNum" sz="quarter" idx="12"/>
          </p:nvPr>
        </p:nvSpPr>
        <p:spPr/>
        <p:txBody>
          <a:bodyPr/>
          <a:lstStyle/>
          <a:p>
            <a:fld id="{716BDCAD-1C2C-455B-9DC6-2532EC4FD60F}" type="slidenum">
              <a:rPr lang="es-ES" smtClean="0"/>
              <a:t>‹Nº›</a:t>
            </a:fld>
            <a:endParaRPr lang="es-ES"/>
          </a:p>
        </p:txBody>
      </p:sp>
    </p:spTree>
    <p:extLst>
      <p:ext uri="{BB962C8B-B14F-4D97-AF65-F5344CB8AC3E}">
        <p14:creationId xmlns:p14="http://schemas.microsoft.com/office/powerpoint/2010/main" val="1191266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pic>
        <p:nvPicPr>
          <p:cNvPr id="4" name="Imagen 7">
            <a:extLst>
              <a:ext uri="{FF2B5EF4-FFF2-40B4-BE49-F238E27FC236}">
                <a16:creationId xmlns:a16="http://schemas.microsoft.com/office/drawing/2014/main" id="{5E60363A-DFE7-4235-A79B-3587522A39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114" y="2"/>
            <a:ext cx="9132887"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ítulo 1"/>
          <p:cNvSpPr>
            <a:spLocks noGrp="1"/>
          </p:cNvSpPr>
          <p:nvPr>
            <p:ph type="title"/>
          </p:nvPr>
        </p:nvSpPr>
        <p:spPr>
          <a:xfrm>
            <a:off x="3196526" y="1709741"/>
            <a:ext cx="5314062" cy="2852737"/>
          </a:xfrm>
        </p:spPr>
        <p:txBody>
          <a:bodyPr anchor="b"/>
          <a:lstStyle>
            <a:lvl1pPr>
              <a:defRPr sz="3375" b="1"/>
            </a:lvl1pPr>
          </a:lstStyle>
          <a:p>
            <a:r>
              <a:rPr lang="es-ES_tradnl"/>
              <a:t>Clic para editar título</a:t>
            </a:r>
          </a:p>
        </p:txBody>
      </p:sp>
      <p:sp>
        <p:nvSpPr>
          <p:cNvPr id="3" name="Marcador de texto 2"/>
          <p:cNvSpPr>
            <a:spLocks noGrp="1"/>
          </p:cNvSpPr>
          <p:nvPr>
            <p:ph type="body" idx="1"/>
          </p:nvPr>
        </p:nvSpPr>
        <p:spPr>
          <a:xfrm>
            <a:off x="623888" y="4589466"/>
            <a:ext cx="7886700" cy="1500187"/>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3">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es-ES_tradnl"/>
              <a:t>Haga clic para modificar el estilo de texto del patrón</a:t>
            </a:r>
          </a:p>
        </p:txBody>
      </p:sp>
      <p:sp>
        <p:nvSpPr>
          <p:cNvPr id="5" name="Marcador de fecha 3">
            <a:extLst>
              <a:ext uri="{FF2B5EF4-FFF2-40B4-BE49-F238E27FC236}">
                <a16:creationId xmlns:a16="http://schemas.microsoft.com/office/drawing/2014/main" id="{D91AD734-D1AD-4ED7-8A58-34C3683C23D3}"/>
              </a:ext>
            </a:extLst>
          </p:cNvPr>
          <p:cNvSpPr>
            <a:spLocks noGrp="1"/>
          </p:cNvSpPr>
          <p:nvPr>
            <p:ph type="dt" sz="half" idx="10"/>
          </p:nvPr>
        </p:nvSpPr>
        <p:spPr/>
        <p:txBody>
          <a:bodyPr/>
          <a:lstStyle>
            <a:lvl1pPr>
              <a:defRPr/>
            </a:lvl1pPr>
          </a:lstStyle>
          <a:p>
            <a:pPr>
              <a:defRPr/>
            </a:pPr>
            <a:fld id="{E02E44D0-2BA5-4296-AE0C-A3FF5D81982D}" type="datetime1">
              <a:rPr lang="es-CO"/>
              <a:pPr>
                <a:defRPr/>
              </a:pPr>
              <a:t>15/06/2023</a:t>
            </a:fld>
            <a:endParaRPr lang="es-ES_tradnl" dirty="0"/>
          </a:p>
        </p:txBody>
      </p:sp>
      <p:sp>
        <p:nvSpPr>
          <p:cNvPr id="6" name="Marcador de pie de página 4">
            <a:extLst>
              <a:ext uri="{FF2B5EF4-FFF2-40B4-BE49-F238E27FC236}">
                <a16:creationId xmlns:a16="http://schemas.microsoft.com/office/drawing/2014/main" id="{51A106A6-9943-4DB5-98F4-DD972D8AC9B5}"/>
              </a:ext>
            </a:extLst>
          </p:cNvPr>
          <p:cNvSpPr>
            <a:spLocks noGrp="1"/>
          </p:cNvSpPr>
          <p:nvPr>
            <p:ph type="ftr" sz="quarter" idx="11"/>
          </p:nvPr>
        </p:nvSpPr>
        <p:spPr/>
        <p:txBody>
          <a:bodyPr/>
          <a:lstStyle>
            <a:lvl1pPr>
              <a:defRPr/>
            </a:lvl1pPr>
          </a:lstStyle>
          <a:p>
            <a:pPr>
              <a:defRPr/>
            </a:pPr>
            <a:endParaRPr lang="es-ES_tradnl" dirty="0"/>
          </a:p>
        </p:txBody>
      </p:sp>
      <p:sp>
        <p:nvSpPr>
          <p:cNvPr id="7" name="Marcador de número de diapositiva 5">
            <a:extLst>
              <a:ext uri="{FF2B5EF4-FFF2-40B4-BE49-F238E27FC236}">
                <a16:creationId xmlns:a16="http://schemas.microsoft.com/office/drawing/2014/main" id="{D08C6D66-ECD1-40C4-925D-551177ED76F5}"/>
              </a:ext>
            </a:extLst>
          </p:cNvPr>
          <p:cNvSpPr>
            <a:spLocks noGrp="1"/>
          </p:cNvSpPr>
          <p:nvPr>
            <p:ph type="sldNum" sz="quarter" idx="12"/>
          </p:nvPr>
        </p:nvSpPr>
        <p:spPr/>
        <p:txBody>
          <a:bodyPr/>
          <a:lstStyle>
            <a:lvl1pPr>
              <a:defRPr smtClean="0"/>
            </a:lvl1pPr>
          </a:lstStyle>
          <a:p>
            <a:pPr>
              <a:defRPr/>
            </a:pPr>
            <a:fld id="{4385C4CB-4FE7-412D-A324-F76C89CCCC9A}" type="slidenum">
              <a:rPr lang="es-ES_tradnl" altLang="es-CO"/>
              <a:pPr>
                <a:defRPr/>
              </a:pPr>
              <a:t>‹Nº›</a:t>
            </a:fld>
            <a:endParaRPr lang="es-ES_tradnl" altLang="es-CO" dirty="0"/>
          </a:p>
        </p:txBody>
      </p:sp>
    </p:spTree>
    <p:extLst>
      <p:ext uri="{BB962C8B-B14F-4D97-AF65-F5344CB8AC3E}">
        <p14:creationId xmlns:p14="http://schemas.microsoft.com/office/powerpoint/2010/main" val="12808161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1_Encabezado de sección">
    <p:spTree>
      <p:nvGrpSpPr>
        <p:cNvPr id="1" name=""/>
        <p:cNvGrpSpPr/>
        <p:nvPr/>
      </p:nvGrpSpPr>
      <p:grpSpPr>
        <a:xfrm>
          <a:off x="0" y="0"/>
          <a:ext cx="0" cy="0"/>
          <a:chOff x="0" y="0"/>
          <a:chExt cx="0" cy="0"/>
        </a:xfrm>
      </p:grpSpPr>
      <p:pic>
        <p:nvPicPr>
          <p:cNvPr id="4" name="Imagen 7">
            <a:extLst>
              <a:ext uri="{FF2B5EF4-FFF2-40B4-BE49-F238E27FC236}">
                <a16:creationId xmlns:a16="http://schemas.microsoft.com/office/drawing/2014/main" id="{0DA62FEA-87AA-4C5D-B4D8-B66B1B94BDA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113" y="0"/>
            <a:ext cx="9144000"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ítulo 1"/>
          <p:cNvSpPr>
            <a:spLocks noGrp="1"/>
          </p:cNvSpPr>
          <p:nvPr>
            <p:ph type="title"/>
          </p:nvPr>
        </p:nvSpPr>
        <p:spPr>
          <a:xfrm>
            <a:off x="3196526" y="1709741"/>
            <a:ext cx="5314062" cy="2852737"/>
          </a:xfrm>
        </p:spPr>
        <p:txBody>
          <a:bodyPr anchor="b"/>
          <a:lstStyle>
            <a:lvl1pPr>
              <a:defRPr sz="3375" b="1"/>
            </a:lvl1pPr>
          </a:lstStyle>
          <a:p>
            <a:r>
              <a:rPr lang="es-ES_tradnl"/>
              <a:t>Clic para editar título</a:t>
            </a:r>
          </a:p>
        </p:txBody>
      </p:sp>
      <p:sp>
        <p:nvSpPr>
          <p:cNvPr id="3" name="Marcador de texto 2"/>
          <p:cNvSpPr>
            <a:spLocks noGrp="1"/>
          </p:cNvSpPr>
          <p:nvPr>
            <p:ph type="body" idx="1"/>
          </p:nvPr>
        </p:nvSpPr>
        <p:spPr>
          <a:xfrm>
            <a:off x="623888" y="4589466"/>
            <a:ext cx="7886700" cy="1500187"/>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3">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es-ES_tradnl"/>
              <a:t>Haga clic para modificar el estilo de texto del patrón</a:t>
            </a:r>
          </a:p>
        </p:txBody>
      </p:sp>
      <p:sp>
        <p:nvSpPr>
          <p:cNvPr id="5" name="Marcador de fecha 3">
            <a:extLst>
              <a:ext uri="{FF2B5EF4-FFF2-40B4-BE49-F238E27FC236}">
                <a16:creationId xmlns:a16="http://schemas.microsoft.com/office/drawing/2014/main" id="{04228114-CF6A-4092-A03B-0CADBA73EB94}"/>
              </a:ext>
            </a:extLst>
          </p:cNvPr>
          <p:cNvSpPr>
            <a:spLocks noGrp="1"/>
          </p:cNvSpPr>
          <p:nvPr>
            <p:ph type="dt" sz="half" idx="10"/>
          </p:nvPr>
        </p:nvSpPr>
        <p:spPr/>
        <p:txBody>
          <a:bodyPr/>
          <a:lstStyle>
            <a:lvl1pPr>
              <a:defRPr/>
            </a:lvl1pPr>
          </a:lstStyle>
          <a:p>
            <a:pPr>
              <a:defRPr/>
            </a:pPr>
            <a:fld id="{C9F44AD6-57BF-4EB5-BC14-237EA57BA983}" type="datetime1">
              <a:rPr lang="es-CO"/>
              <a:pPr>
                <a:defRPr/>
              </a:pPr>
              <a:t>15/06/2023</a:t>
            </a:fld>
            <a:endParaRPr lang="es-ES_tradnl" dirty="0"/>
          </a:p>
        </p:txBody>
      </p:sp>
      <p:sp>
        <p:nvSpPr>
          <p:cNvPr id="6" name="Marcador de pie de página 4">
            <a:extLst>
              <a:ext uri="{FF2B5EF4-FFF2-40B4-BE49-F238E27FC236}">
                <a16:creationId xmlns:a16="http://schemas.microsoft.com/office/drawing/2014/main" id="{90E6A6AB-7C6B-4EB8-AC78-CE9524E698BF}"/>
              </a:ext>
            </a:extLst>
          </p:cNvPr>
          <p:cNvSpPr>
            <a:spLocks noGrp="1"/>
          </p:cNvSpPr>
          <p:nvPr>
            <p:ph type="ftr" sz="quarter" idx="11"/>
          </p:nvPr>
        </p:nvSpPr>
        <p:spPr/>
        <p:txBody>
          <a:bodyPr/>
          <a:lstStyle>
            <a:lvl1pPr>
              <a:defRPr/>
            </a:lvl1pPr>
          </a:lstStyle>
          <a:p>
            <a:pPr>
              <a:defRPr/>
            </a:pPr>
            <a:endParaRPr lang="es-ES_tradnl" dirty="0"/>
          </a:p>
        </p:txBody>
      </p:sp>
      <p:sp>
        <p:nvSpPr>
          <p:cNvPr id="7" name="Marcador de número de diapositiva 5">
            <a:extLst>
              <a:ext uri="{FF2B5EF4-FFF2-40B4-BE49-F238E27FC236}">
                <a16:creationId xmlns:a16="http://schemas.microsoft.com/office/drawing/2014/main" id="{D9B8E4E7-BFA8-4557-AD1D-75DE76D1006E}"/>
              </a:ext>
            </a:extLst>
          </p:cNvPr>
          <p:cNvSpPr>
            <a:spLocks noGrp="1"/>
          </p:cNvSpPr>
          <p:nvPr>
            <p:ph type="sldNum" sz="quarter" idx="12"/>
          </p:nvPr>
        </p:nvSpPr>
        <p:spPr/>
        <p:txBody>
          <a:bodyPr/>
          <a:lstStyle>
            <a:lvl1pPr>
              <a:defRPr smtClean="0"/>
            </a:lvl1pPr>
          </a:lstStyle>
          <a:p>
            <a:pPr>
              <a:defRPr/>
            </a:pPr>
            <a:fld id="{983B61C6-3562-4FD5-99D2-9C34FEDD274F}" type="slidenum">
              <a:rPr lang="es-ES_tradnl" altLang="es-CO"/>
              <a:pPr>
                <a:defRPr/>
              </a:pPr>
              <a:t>‹Nº›</a:t>
            </a:fld>
            <a:endParaRPr lang="es-ES_tradnl" altLang="es-CO" dirty="0"/>
          </a:p>
        </p:txBody>
      </p:sp>
    </p:spTree>
    <p:extLst>
      <p:ext uri="{BB962C8B-B14F-4D97-AF65-F5344CB8AC3E}">
        <p14:creationId xmlns:p14="http://schemas.microsoft.com/office/powerpoint/2010/main" val="31337065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2_Encabezado de sección">
    <p:spTree>
      <p:nvGrpSpPr>
        <p:cNvPr id="1" name=""/>
        <p:cNvGrpSpPr/>
        <p:nvPr/>
      </p:nvGrpSpPr>
      <p:grpSpPr>
        <a:xfrm>
          <a:off x="0" y="0"/>
          <a:ext cx="0" cy="0"/>
          <a:chOff x="0" y="0"/>
          <a:chExt cx="0" cy="0"/>
        </a:xfrm>
      </p:grpSpPr>
      <p:pic>
        <p:nvPicPr>
          <p:cNvPr id="4" name="Imagen 7">
            <a:extLst>
              <a:ext uri="{FF2B5EF4-FFF2-40B4-BE49-F238E27FC236}">
                <a16:creationId xmlns:a16="http://schemas.microsoft.com/office/drawing/2014/main" id="{AEE6A13B-DC39-4385-A235-AA3C8CD5D7A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ítulo 1"/>
          <p:cNvSpPr>
            <a:spLocks noGrp="1"/>
          </p:cNvSpPr>
          <p:nvPr>
            <p:ph type="title"/>
          </p:nvPr>
        </p:nvSpPr>
        <p:spPr>
          <a:xfrm>
            <a:off x="628651" y="1709741"/>
            <a:ext cx="7881938" cy="2852737"/>
          </a:xfrm>
        </p:spPr>
        <p:txBody>
          <a:bodyPr anchor="b"/>
          <a:lstStyle>
            <a:lvl1pPr>
              <a:defRPr sz="3375" b="1"/>
            </a:lvl1pPr>
          </a:lstStyle>
          <a:p>
            <a:r>
              <a:rPr lang="es-ES_tradnl"/>
              <a:t>Clic para editar título</a:t>
            </a:r>
          </a:p>
        </p:txBody>
      </p:sp>
      <p:sp>
        <p:nvSpPr>
          <p:cNvPr id="3" name="Marcador de texto 2"/>
          <p:cNvSpPr>
            <a:spLocks noGrp="1"/>
          </p:cNvSpPr>
          <p:nvPr>
            <p:ph type="body" idx="1"/>
          </p:nvPr>
        </p:nvSpPr>
        <p:spPr>
          <a:xfrm>
            <a:off x="623888" y="4589466"/>
            <a:ext cx="7886700" cy="1500187"/>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3">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es-ES_tradnl"/>
              <a:t>Haga clic para modificar el estilo de texto del patrón</a:t>
            </a:r>
          </a:p>
        </p:txBody>
      </p:sp>
      <p:sp>
        <p:nvSpPr>
          <p:cNvPr id="5" name="Marcador de fecha 3">
            <a:extLst>
              <a:ext uri="{FF2B5EF4-FFF2-40B4-BE49-F238E27FC236}">
                <a16:creationId xmlns:a16="http://schemas.microsoft.com/office/drawing/2014/main" id="{BE78B8DF-C90C-4E56-B3A8-B2AC78218A7F}"/>
              </a:ext>
            </a:extLst>
          </p:cNvPr>
          <p:cNvSpPr>
            <a:spLocks noGrp="1"/>
          </p:cNvSpPr>
          <p:nvPr>
            <p:ph type="dt" sz="half" idx="10"/>
          </p:nvPr>
        </p:nvSpPr>
        <p:spPr/>
        <p:txBody>
          <a:bodyPr/>
          <a:lstStyle>
            <a:lvl1pPr>
              <a:defRPr/>
            </a:lvl1pPr>
          </a:lstStyle>
          <a:p>
            <a:pPr>
              <a:defRPr/>
            </a:pPr>
            <a:fld id="{7A6215A7-959B-4799-AE37-5844086D3A71}" type="datetime1">
              <a:rPr lang="es-CO"/>
              <a:pPr>
                <a:defRPr/>
              </a:pPr>
              <a:t>15/06/2023</a:t>
            </a:fld>
            <a:endParaRPr lang="es-ES_tradnl" dirty="0"/>
          </a:p>
        </p:txBody>
      </p:sp>
      <p:sp>
        <p:nvSpPr>
          <p:cNvPr id="6" name="Marcador de pie de página 4">
            <a:extLst>
              <a:ext uri="{FF2B5EF4-FFF2-40B4-BE49-F238E27FC236}">
                <a16:creationId xmlns:a16="http://schemas.microsoft.com/office/drawing/2014/main" id="{4323B20D-347B-49B6-8973-3B135DCB2BCA}"/>
              </a:ext>
            </a:extLst>
          </p:cNvPr>
          <p:cNvSpPr>
            <a:spLocks noGrp="1"/>
          </p:cNvSpPr>
          <p:nvPr>
            <p:ph type="ftr" sz="quarter" idx="11"/>
          </p:nvPr>
        </p:nvSpPr>
        <p:spPr/>
        <p:txBody>
          <a:bodyPr/>
          <a:lstStyle>
            <a:lvl1pPr>
              <a:defRPr/>
            </a:lvl1pPr>
          </a:lstStyle>
          <a:p>
            <a:pPr>
              <a:defRPr/>
            </a:pPr>
            <a:endParaRPr lang="es-ES_tradnl" dirty="0"/>
          </a:p>
        </p:txBody>
      </p:sp>
      <p:sp>
        <p:nvSpPr>
          <p:cNvPr id="7" name="Marcador de número de diapositiva 5">
            <a:extLst>
              <a:ext uri="{FF2B5EF4-FFF2-40B4-BE49-F238E27FC236}">
                <a16:creationId xmlns:a16="http://schemas.microsoft.com/office/drawing/2014/main" id="{9CE492A5-813B-4F1E-A436-859E2371A832}"/>
              </a:ext>
            </a:extLst>
          </p:cNvPr>
          <p:cNvSpPr>
            <a:spLocks noGrp="1"/>
          </p:cNvSpPr>
          <p:nvPr>
            <p:ph type="sldNum" sz="quarter" idx="12"/>
          </p:nvPr>
        </p:nvSpPr>
        <p:spPr/>
        <p:txBody>
          <a:bodyPr/>
          <a:lstStyle>
            <a:lvl1pPr>
              <a:defRPr smtClean="0"/>
            </a:lvl1pPr>
          </a:lstStyle>
          <a:p>
            <a:pPr>
              <a:defRPr/>
            </a:pPr>
            <a:fld id="{51742C92-E1AE-4B25-BAA5-776E7A861EF8}" type="slidenum">
              <a:rPr lang="es-ES_tradnl" altLang="es-CO"/>
              <a:pPr>
                <a:defRPr/>
              </a:pPr>
              <a:t>‹Nº›</a:t>
            </a:fld>
            <a:endParaRPr lang="es-ES_tradnl" altLang="es-CO" dirty="0"/>
          </a:p>
        </p:txBody>
      </p:sp>
    </p:spTree>
    <p:extLst>
      <p:ext uri="{BB962C8B-B14F-4D97-AF65-F5344CB8AC3E}">
        <p14:creationId xmlns:p14="http://schemas.microsoft.com/office/powerpoint/2010/main" val="204167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3_Encabezado de sección">
    <p:spTree>
      <p:nvGrpSpPr>
        <p:cNvPr id="1" name=""/>
        <p:cNvGrpSpPr/>
        <p:nvPr/>
      </p:nvGrpSpPr>
      <p:grpSpPr>
        <a:xfrm>
          <a:off x="0" y="0"/>
          <a:ext cx="0" cy="0"/>
          <a:chOff x="0" y="0"/>
          <a:chExt cx="0" cy="0"/>
        </a:xfrm>
      </p:grpSpPr>
      <p:pic>
        <p:nvPicPr>
          <p:cNvPr id="4" name="Imagen 7">
            <a:extLst>
              <a:ext uri="{FF2B5EF4-FFF2-40B4-BE49-F238E27FC236}">
                <a16:creationId xmlns:a16="http://schemas.microsoft.com/office/drawing/2014/main" id="{EC2B005F-FDC8-4EFC-94D9-1995E496E82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0"/>
            <a:ext cx="91360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ítulo 1"/>
          <p:cNvSpPr>
            <a:spLocks noGrp="1"/>
          </p:cNvSpPr>
          <p:nvPr>
            <p:ph type="title"/>
          </p:nvPr>
        </p:nvSpPr>
        <p:spPr>
          <a:xfrm>
            <a:off x="628651" y="1709741"/>
            <a:ext cx="7881938" cy="2852737"/>
          </a:xfrm>
        </p:spPr>
        <p:txBody>
          <a:bodyPr anchor="b"/>
          <a:lstStyle>
            <a:lvl1pPr>
              <a:defRPr sz="3375" b="1"/>
            </a:lvl1pPr>
          </a:lstStyle>
          <a:p>
            <a:r>
              <a:rPr lang="es-ES_tradnl"/>
              <a:t>Clic para editar título</a:t>
            </a:r>
          </a:p>
        </p:txBody>
      </p:sp>
      <p:sp>
        <p:nvSpPr>
          <p:cNvPr id="3" name="Marcador de texto 2"/>
          <p:cNvSpPr>
            <a:spLocks noGrp="1"/>
          </p:cNvSpPr>
          <p:nvPr>
            <p:ph type="body" idx="1"/>
          </p:nvPr>
        </p:nvSpPr>
        <p:spPr>
          <a:xfrm>
            <a:off x="623888" y="4589466"/>
            <a:ext cx="7886700" cy="1500187"/>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3">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es-ES_tradnl"/>
              <a:t>Haga clic para modificar el estilo de texto del patrón</a:t>
            </a:r>
          </a:p>
        </p:txBody>
      </p:sp>
      <p:sp>
        <p:nvSpPr>
          <p:cNvPr id="5" name="Marcador de fecha 3">
            <a:extLst>
              <a:ext uri="{FF2B5EF4-FFF2-40B4-BE49-F238E27FC236}">
                <a16:creationId xmlns:a16="http://schemas.microsoft.com/office/drawing/2014/main" id="{461B3D79-DE86-4431-9579-9CA7BE2EA1CE}"/>
              </a:ext>
            </a:extLst>
          </p:cNvPr>
          <p:cNvSpPr>
            <a:spLocks noGrp="1"/>
          </p:cNvSpPr>
          <p:nvPr>
            <p:ph type="dt" sz="half" idx="10"/>
          </p:nvPr>
        </p:nvSpPr>
        <p:spPr/>
        <p:txBody>
          <a:bodyPr/>
          <a:lstStyle>
            <a:lvl1pPr>
              <a:defRPr/>
            </a:lvl1pPr>
          </a:lstStyle>
          <a:p>
            <a:pPr>
              <a:defRPr/>
            </a:pPr>
            <a:fld id="{CFDCC513-FAE2-4D26-8577-DD07E020D0EC}" type="datetime1">
              <a:rPr lang="es-CO"/>
              <a:pPr>
                <a:defRPr/>
              </a:pPr>
              <a:t>15/06/2023</a:t>
            </a:fld>
            <a:endParaRPr lang="es-ES_tradnl" dirty="0"/>
          </a:p>
        </p:txBody>
      </p:sp>
      <p:sp>
        <p:nvSpPr>
          <p:cNvPr id="6" name="Marcador de pie de página 4">
            <a:extLst>
              <a:ext uri="{FF2B5EF4-FFF2-40B4-BE49-F238E27FC236}">
                <a16:creationId xmlns:a16="http://schemas.microsoft.com/office/drawing/2014/main" id="{270E9A3C-85BB-40A6-9EDA-E893622BE1C2}"/>
              </a:ext>
            </a:extLst>
          </p:cNvPr>
          <p:cNvSpPr>
            <a:spLocks noGrp="1"/>
          </p:cNvSpPr>
          <p:nvPr>
            <p:ph type="ftr" sz="quarter" idx="11"/>
          </p:nvPr>
        </p:nvSpPr>
        <p:spPr/>
        <p:txBody>
          <a:bodyPr/>
          <a:lstStyle>
            <a:lvl1pPr>
              <a:defRPr/>
            </a:lvl1pPr>
          </a:lstStyle>
          <a:p>
            <a:pPr>
              <a:defRPr/>
            </a:pPr>
            <a:endParaRPr lang="es-ES_tradnl" dirty="0"/>
          </a:p>
        </p:txBody>
      </p:sp>
      <p:sp>
        <p:nvSpPr>
          <p:cNvPr id="7" name="Marcador de número de diapositiva 5">
            <a:extLst>
              <a:ext uri="{FF2B5EF4-FFF2-40B4-BE49-F238E27FC236}">
                <a16:creationId xmlns:a16="http://schemas.microsoft.com/office/drawing/2014/main" id="{739F21FF-BECC-4272-AFF1-C7ADFC9BE89E}"/>
              </a:ext>
            </a:extLst>
          </p:cNvPr>
          <p:cNvSpPr>
            <a:spLocks noGrp="1"/>
          </p:cNvSpPr>
          <p:nvPr>
            <p:ph type="sldNum" sz="quarter" idx="12"/>
          </p:nvPr>
        </p:nvSpPr>
        <p:spPr/>
        <p:txBody>
          <a:bodyPr/>
          <a:lstStyle>
            <a:lvl1pPr>
              <a:defRPr smtClean="0"/>
            </a:lvl1pPr>
          </a:lstStyle>
          <a:p>
            <a:pPr>
              <a:defRPr/>
            </a:pPr>
            <a:fld id="{5F01C303-57D1-4097-9DD3-F1B3C3F38025}" type="slidenum">
              <a:rPr lang="es-ES_tradnl" altLang="es-CO"/>
              <a:pPr>
                <a:defRPr/>
              </a:pPr>
              <a:t>‹Nº›</a:t>
            </a:fld>
            <a:endParaRPr lang="es-ES_tradnl" altLang="es-CO" dirty="0"/>
          </a:p>
        </p:txBody>
      </p:sp>
    </p:spTree>
    <p:extLst>
      <p:ext uri="{BB962C8B-B14F-4D97-AF65-F5344CB8AC3E}">
        <p14:creationId xmlns:p14="http://schemas.microsoft.com/office/powerpoint/2010/main" val="28316407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8_Encabezado de sección">
    <p:spTree>
      <p:nvGrpSpPr>
        <p:cNvPr id="1" name=""/>
        <p:cNvGrpSpPr/>
        <p:nvPr/>
      </p:nvGrpSpPr>
      <p:grpSpPr>
        <a:xfrm>
          <a:off x="0" y="0"/>
          <a:ext cx="0" cy="0"/>
          <a:chOff x="0" y="0"/>
          <a:chExt cx="0" cy="0"/>
        </a:xfrm>
      </p:grpSpPr>
      <p:pic>
        <p:nvPicPr>
          <p:cNvPr id="4" name="Imagen 7">
            <a:extLst>
              <a:ext uri="{FF2B5EF4-FFF2-40B4-BE49-F238E27FC236}">
                <a16:creationId xmlns:a16="http://schemas.microsoft.com/office/drawing/2014/main" id="{1326B769-3A05-4398-A2BA-92F5A26FEDC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ítulo 1"/>
          <p:cNvSpPr>
            <a:spLocks noGrp="1"/>
          </p:cNvSpPr>
          <p:nvPr>
            <p:ph type="title"/>
          </p:nvPr>
        </p:nvSpPr>
        <p:spPr>
          <a:xfrm>
            <a:off x="628651" y="1709741"/>
            <a:ext cx="7881938" cy="2852737"/>
          </a:xfrm>
        </p:spPr>
        <p:txBody>
          <a:bodyPr anchor="b"/>
          <a:lstStyle>
            <a:lvl1pPr>
              <a:defRPr sz="3375"/>
            </a:lvl1pPr>
          </a:lstStyle>
          <a:p>
            <a:r>
              <a:rPr lang="es-ES_tradnl" dirty="0"/>
              <a:t>Clic para editar título</a:t>
            </a:r>
          </a:p>
        </p:txBody>
      </p:sp>
      <p:sp>
        <p:nvSpPr>
          <p:cNvPr id="3" name="Marcador de texto 2"/>
          <p:cNvSpPr>
            <a:spLocks noGrp="1"/>
          </p:cNvSpPr>
          <p:nvPr>
            <p:ph type="body" idx="1"/>
          </p:nvPr>
        </p:nvSpPr>
        <p:spPr>
          <a:xfrm>
            <a:off x="623888" y="4589466"/>
            <a:ext cx="7886700" cy="1500187"/>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3">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es-ES_tradnl" dirty="0"/>
              <a:t>Haga clic para modificar el estilo de texto del patrón</a:t>
            </a:r>
          </a:p>
        </p:txBody>
      </p:sp>
      <p:sp>
        <p:nvSpPr>
          <p:cNvPr id="5" name="Marcador de fecha 3">
            <a:extLst>
              <a:ext uri="{FF2B5EF4-FFF2-40B4-BE49-F238E27FC236}">
                <a16:creationId xmlns:a16="http://schemas.microsoft.com/office/drawing/2014/main" id="{A3DE98BF-0682-4B82-9C38-389E8BC4088D}"/>
              </a:ext>
            </a:extLst>
          </p:cNvPr>
          <p:cNvSpPr>
            <a:spLocks noGrp="1"/>
          </p:cNvSpPr>
          <p:nvPr>
            <p:ph type="dt" sz="half" idx="10"/>
          </p:nvPr>
        </p:nvSpPr>
        <p:spPr/>
        <p:txBody>
          <a:bodyPr/>
          <a:lstStyle>
            <a:lvl1pPr>
              <a:defRPr/>
            </a:lvl1pPr>
          </a:lstStyle>
          <a:p>
            <a:pPr>
              <a:defRPr/>
            </a:pPr>
            <a:fld id="{BDC18495-8653-44E2-ABD0-2BF100216BA6}" type="datetime1">
              <a:rPr lang="es-CO"/>
              <a:pPr>
                <a:defRPr/>
              </a:pPr>
              <a:t>15/06/2023</a:t>
            </a:fld>
            <a:endParaRPr lang="es-ES_tradnl" dirty="0"/>
          </a:p>
        </p:txBody>
      </p:sp>
      <p:sp>
        <p:nvSpPr>
          <p:cNvPr id="6" name="Marcador de pie de página 4">
            <a:extLst>
              <a:ext uri="{FF2B5EF4-FFF2-40B4-BE49-F238E27FC236}">
                <a16:creationId xmlns:a16="http://schemas.microsoft.com/office/drawing/2014/main" id="{0C8D41AB-5F60-48A2-B2BD-8F07ACEFA869}"/>
              </a:ext>
            </a:extLst>
          </p:cNvPr>
          <p:cNvSpPr>
            <a:spLocks noGrp="1"/>
          </p:cNvSpPr>
          <p:nvPr>
            <p:ph type="ftr" sz="quarter" idx="11"/>
          </p:nvPr>
        </p:nvSpPr>
        <p:spPr/>
        <p:txBody>
          <a:bodyPr/>
          <a:lstStyle>
            <a:lvl1pPr>
              <a:defRPr/>
            </a:lvl1pPr>
          </a:lstStyle>
          <a:p>
            <a:pPr>
              <a:defRPr/>
            </a:pPr>
            <a:endParaRPr lang="es-ES_tradnl" dirty="0"/>
          </a:p>
        </p:txBody>
      </p:sp>
      <p:sp>
        <p:nvSpPr>
          <p:cNvPr id="7" name="Marcador de número de diapositiva 5">
            <a:extLst>
              <a:ext uri="{FF2B5EF4-FFF2-40B4-BE49-F238E27FC236}">
                <a16:creationId xmlns:a16="http://schemas.microsoft.com/office/drawing/2014/main" id="{FFF6345E-3AA6-433D-872A-02165D04247A}"/>
              </a:ext>
            </a:extLst>
          </p:cNvPr>
          <p:cNvSpPr>
            <a:spLocks noGrp="1"/>
          </p:cNvSpPr>
          <p:nvPr>
            <p:ph type="sldNum" sz="quarter" idx="12"/>
          </p:nvPr>
        </p:nvSpPr>
        <p:spPr/>
        <p:txBody>
          <a:bodyPr/>
          <a:lstStyle>
            <a:lvl1pPr>
              <a:defRPr smtClean="0"/>
            </a:lvl1pPr>
          </a:lstStyle>
          <a:p>
            <a:pPr>
              <a:defRPr/>
            </a:pPr>
            <a:fld id="{75D8A315-EC2B-4535-A272-D5EC6DD8ECE0}" type="slidenum">
              <a:rPr lang="es-ES_tradnl" altLang="es-CO"/>
              <a:pPr>
                <a:defRPr/>
              </a:pPr>
              <a:t>‹Nº›</a:t>
            </a:fld>
            <a:endParaRPr lang="es-ES_tradnl" altLang="es-CO" dirty="0"/>
          </a:p>
        </p:txBody>
      </p:sp>
    </p:spTree>
    <p:extLst>
      <p:ext uri="{BB962C8B-B14F-4D97-AF65-F5344CB8AC3E}">
        <p14:creationId xmlns:p14="http://schemas.microsoft.com/office/powerpoint/2010/main" val="8980344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4_Encabezado de sección">
    <p:spTree>
      <p:nvGrpSpPr>
        <p:cNvPr id="1" name=""/>
        <p:cNvGrpSpPr/>
        <p:nvPr/>
      </p:nvGrpSpPr>
      <p:grpSpPr>
        <a:xfrm>
          <a:off x="0" y="0"/>
          <a:ext cx="0" cy="0"/>
          <a:chOff x="0" y="0"/>
          <a:chExt cx="0" cy="0"/>
        </a:xfrm>
      </p:grpSpPr>
      <p:pic>
        <p:nvPicPr>
          <p:cNvPr id="4" name="Imagen 7">
            <a:extLst>
              <a:ext uri="{FF2B5EF4-FFF2-40B4-BE49-F238E27FC236}">
                <a16:creationId xmlns:a16="http://schemas.microsoft.com/office/drawing/2014/main" id="{C79AB2E9-A70C-4AC1-A5E1-1EB5BA1379F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ítulo 1"/>
          <p:cNvSpPr>
            <a:spLocks noGrp="1"/>
          </p:cNvSpPr>
          <p:nvPr>
            <p:ph type="title"/>
          </p:nvPr>
        </p:nvSpPr>
        <p:spPr>
          <a:xfrm>
            <a:off x="628651" y="1709741"/>
            <a:ext cx="7881938" cy="2852737"/>
          </a:xfrm>
        </p:spPr>
        <p:txBody>
          <a:bodyPr anchor="b"/>
          <a:lstStyle>
            <a:lvl1pPr>
              <a:defRPr sz="3375" b="1" i="0">
                <a:solidFill>
                  <a:schemeClr val="bg1"/>
                </a:solidFill>
                <a:latin typeface="Arial" charset="0"/>
                <a:ea typeface="Arial" charset="0"/>
                <a:cs typeface="Arial" charset="0"/>
              </a:defRPr>
            </a:lvl1pPr>
          </a:lstStyle>
          <a:p>
            <a:r>
              <a:rPr lang="es-ES_tradnl"/>
              <a:t>Clic para editar título</a:t>
            </a:r>
          </a:p>
        </p:txBody>
      </p:sp>
      <p:sp>
        <p:nvSpPr>
          <p:cNvPr id="3" name="Marcador de texto 2"/>
          <p:cNvSpPr>
            <a:spLocks noGrp="1"/>
          </p:cNvSpPr>
          <p:nvPr>
            <p:ph type="body" idx="1"/>
          </p:nvPr>
        </p:nvSpPr>
        <p:spPr>
          <a:xfrm>
            <a:off x="623888" y="4742484"/>
            <a:ext cx="7886700" cy="1347169"/>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3">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es-ES_tradnl"/>
              <a:t>Haga clic para modificar el estilo de texto del patrón</a:t>
            </a:r>
          </a:p>
        </p:txBody>
      </p:sp>
      <p:sp>
        <p:nvSpPr>
          <p:cNvPr id="5" name="Marcador de fecha 3">
            <a:extLst>
              <a:ext uri="{FF2B5EF4-FFF2-40B4-BE49-F238E27FC236}">
                <a16:creationId xmlns:a16="http://schemas.microsoft.com/office/drawing/2014/main" id="{DE41D429-3EA6-48E2-8D44-D3E56954610C}"/>
              </a:ext>
            </a:extLst>
          </p:cNvPr>
          <p:cNvSpPr>
            <a:spLocks noGrp="1"/>
          </p:cNvSpPr>
          <p:nvPr>
            <p:ph type="dt" sz="half" idx="10"/>
          </p:nvPr>
        </p:nvSpPr>
        <p:spPr/>
        <p:txBody>
          <a:bodyPr/>
          <a:lstStyle>
            <a:lvl1pPr>
              <a:defRPr/>
            </a:lvl1pPr>
          </a:lstStyle>
          <a:p>
            <a:pPr>
              <a:defRPr/>
            </a:pPr>
            <a:fld id="{7DEDC5C0-F9E7-4300-AE23-0F2DF3560E86}" type="datetime1">
              <a:rPr lang="es-CO"/>
              <a:pPr>
                <a:defRPr/>
              </a:pPr>
              <a:t>15/06/2023</a:t>
            </a:fld>
            <a:endParaRPr lang="es-ES_tradnl" dirty="0"/>
          </a:p>
        </p:txBody>
      </p:sp>
      <p:sp>
        <p:nvSpPr>
          <p:cNvPr id="6" name="Marcador de pie de página 4">
            <a:extLst>
              <a:ext uri="{FF2B5EF4-FFF2-40B4-BE49-F238E27FC236}">
                <a16:creationId xmlns:a16="http://schemas.microsoft.com/office/drawing/2014/main" id="{5F24D698-ECC3-44EA-9900-7066819B0A0B}"/>
              </a:ext>
            </a:extLst>
          </p:cNvPr>
          <p:cNvSpPr>
            <a:spLocks noGrp="1"/>
          </p:cNvSpPr>
          <p:nvPr>
            <p:ph type="ftr" sz="quarter" idx="11"/>
          </p:nvPr>
        </p:nvSpPr>
        <p:spPr/>
        <p:txBody>
          <a:bodyPr/>
          <a:lstStyle>
            <a:lvl1pPr>
              <a:defRPr/>
            </a:lvl1pPr>
          </a:lstStyle>
          <a:p>
            <a:pPr>
              <a:defRPr/>
            </a:pPr>
            <a:endParaRPr lang="es-ES_tradnl" dirty="0"/>
          </a:p>
        </p:txBody>
      </p:sp>
      <p:sp>
        <p:nvSpPr>
          <p:cNvPr id="7" name="Marcador de número de diapositiva 5">
            <a:extLst>
              <a:ext uri="{FF2B5EF4-FFF2-40B4-BE49-F238E27FC236}">
                <a16:creationId xmlns:a16="http://schemas.microsoft.com/office/drawing/2014/main" id="{2BF5218A-4600-421F-89CB-6337AC69E28F}"/>
              </a:ext>
            </a:extLst>
          </p:cNvPr>
          <p:cNvSpPr>
            <a:spLocks noGrp="1"/>
          </p:cNvSpPr>
          <p:nvPr>
            <p:ph type="sldNum" sz="quarter" idx="12"/>
          </p:nvPr>
        </p:nvSpPr>
        <p:spPr/>
        <p:txBody>
          <a:bodyPr/>
          <a:lstStyle>
            <a:lvl1pPr>
              <a:defRPr smtClean="0"/>
            </a:lvl1pPr>
          </a:lstStyle>
          <a:p>
            <a:pPr>
              <a:defRPr/>
            </a:pPr>
            <a:fld id="{6A46BE50-DC11-4DA6-AEEC-D3BD8EAA1048}" type="slidenum">
              <a:rPr lang="es-ES_tradnl" altLang="es-CO"/>
              <a:pPr>
                <a:defRPr/>
              </a:pPr>
              <a:t>‹Nº›</a:t>
            </a:fld>
            <a:endParaRPr lang="es-ES_tradnl" altLang="es-CO" dirty="0"/>
          </a:p>
        </p:txBody>
      </p:sp>
    </p:spTree>
    <p:extLst>
      <p:ext uri="{BB962C8B-B14F-4D97-AF65-F5344CB8AC3E}">
        <p14:creationId xmlns:p14="http://schemas.microsoft.com/office/powerpoint/2010/main" val="11753196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Imagen 6">
            <a:extLst>
              <a:ext uri="{FF2B5EF4-FFF2-40B4-BE49-F238E27FC236}">
                <a16:creationId xmlns:a16="http://schemas.microsoft.com/office/drawing/2014/main" id="{805DAD98-739D-42DD-949C-252F4EEBF701}"/>
              </a:ext>
            </a:extLst>
          </p:cNvPr>
          <p:cNvPicPr>
            <a:picLocks noChangeAspect="1"/>
          </p:cNvPicPr>
          <p:nvPr userDrawn="1"/>
        </p:nvPicPr>
        <p:blipFill>
          <a:blip r:embed="rId27">
            <a:extLst>
              <a:ext uri="{28A0092B-C50C-407E-A947-70E740481C1C}">
                <a14:useLocalDpi xmlns:a14="http://schemas.microsoft.com/office/drawing/2010/main" val="0"/>
              </a:ext>
            </a:extLst>
          </a:blip>
          <a:srcRect/>
          <a:stretch>
            <a:fillRect/>
          </a:stretch>
        </p:blipFill>
        <p:spPr bwMode="auto">
          <a:xfrm>
            <a:off x="0" y="0"/>
            <a:ext cx="9144000"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Marcador de título 1">
            <a:extLst>
              <a:ext uri="{FF2B5EF4-FFF2-40B4-BE49-F238E27FC236}">
                <a16:creationId xmlns:a16="http://schemas.microsoft.com/office/drawing/2014/main" id="{117FA440-4B1F-4D6C-B620-CFEA6463AA40}"/>
              </a:ext>
            </a:extLst>
          </p:cNvPr>
          <p:cNvSpPr>
            <a:spLocks noGrp="1"/>
          </p:cNvSpPr>
          <p:nvPr>
            <p:ph type="title"/>
          </p:nvPr>
        </p:nvSpPr>
        <p:spPr bwMode="auto">
          <a:xfrm>
            <a:off x="1196975" y="179388"/>
            <a:ext cx="7742238" cy="132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_tradnl" altLang="es-CO"/>
              <a:t>Clic para editar título</a:t>
            </a:r>
          </a:p>
        </p:txBody>
      </p:sp>
      <p:sp>
        <p:nvSpPr>
          <p:cNvPr id="1028" name="Marcador de texto 2">
            <a:extLst>
              <a:ext uri="{FF2B5EF4-FFF2-40B4-BE49-F238E27FC236}">
                <a16:creationId xmlns:a16="http://schemas.microsoft.com/office/drawing/2014/main" id="{3167963D-F653-4C2C-875C-60C3B7BD39D0}"/>
              </a:ext>
            </a:extLst>
          </p:cNvPr>
          <p:cNvSpPr>
            <a:spLocks noGrp="1"/>
          </p:cNvSpPr>
          <p:nvPr>
            <p:ph type="body" idx="1"/>
          </p:nvPr>
        </p:nvSpPr>
        <p:spPr bwMode="auto">
          <a:xfrm>
            <a:off x="349250" y="1697040"/>
            <a:ext cx="8589963"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_tradnl" altLang="es-CO"/>
              <a:t>Haga clic para modificar el estilo de texto del patrón</a:t>
            </a:r>
          </a:p>
          <a:p>
            <a:pPr lvl="1"/>
            <a:r>
              <a:rPr lang="es-ES_tradnl" altLang="es-CO"/>
              <a:t>Segundo nivel</a:t>
            </a:r>
          </a:p>
          <a:p>
            <a:pPr lvl="2"/>
            <a:r>
              <a:rPr lang="es-ES_tradnl" altLang="es-CO"/>
              <a:t>Tercer nivel</a:t>
            </a:r>
          </a:p>
          <a:p>
            <a:pPr lvl="3"/>
            <a:r>
              <a:rPr lang="es-ES_tradnl" altLang="es-CO"/>
              <a:t>Cuarto nivel</a:t>
            </a:r>
          </a:p>
          <a:p>
            <a:pPr lvl="4"/>
            <a:r>
              <a:rPr lang="es-ES_tradnl" altLang="es-CO"/>
              <a:t>Quinto nivel</a:t>
            </a:r>
          </a:p>
        </p:txBody>
      </p:sp>
      <p:sp>
        <p:nvSpPr>
          <p:cNvPr id="4" name="Marcador de fecha 3">
            <a:extLst>
              <a:ext uri="{FF2B5EF4-FFF2-40B4-BE49-F238E27FC236}">
                <a16:creationId xmlns:a16="http://schemas.microsoft.com/office/drawing/2014/main" id="{8ECCF1C0-16AD-429E-92BF-E34F31A03B1A}"/>
              </a:ext>
            </a:extLst>
          </p:cNvPr>
          <p:cNvSpPr>
            <a:spLocks noGrp="1"/>
          </p:cNvSpPr>
          <p:nvPr>
            <p:ph type="dt" sz="half" idx="2"/>
          </p:nvPr>
        </p:nvSpPr>
        <p:spPr>
          <a:xfrm>
            <a:off x="628650" y="6356352"/>
            <a:ext cx="2057400" cy="365125"/>
          </a:xfrm>
          <a:prstGeom prst="rect">
            <a:avLst/>
          </a:prstGeom>
        </p:spPr>
        <p:txBody>
          <a:bodyPr vert="horz" lIns="91440" tIns="45720" rIns="91440" bIns="45720" rtlCol="0" anchor="ctr"/>
          <a:lstStyle>
            <a:lvl1pPr algn="l">
              <a:defRPr sz="675">
                <a:solidFill>
                  <a:schemeClr val="tx1">
                    <a:tint val="75000"/>
                  </a:schemeClr>
                </a:solidFill>
              </a:defRPr>
            </a:lvl1pPr>
          </a:lstStyle>
          <a:p>
            <a:pPr>
              <a:defRPr/>
            </a:pPr>
            <a:fld id="{F2CE8538-11A1-4A86-865C-B68F3FFC0658}" type="datetime1">
              <a:rPr lang="es-CO"/>
              <a:pPr>
                <a:defRPr/>
              </a:pPr>
              <a:t>15/06/2023</a:t>
            </a:fld>
            <a:endParaRPr lang="es-ES_tradnl" dirty="0"/>
          </a:p>
        </p:txBody>
      </p:sp>
      <p:sp>
        <p:nvSpPr>
          <p:cNvPr id="5" name="Marcador de pie de página 4">
            <a:extLst>
              <a:ext uri="{FF2B5EF4-FFF2-40B4-BE49-F238E27FC236}">
                <a16:creationId xmlns:a16="http://schemas.microsoft.com/office/drawing/2014/main" id="{F7F32DB1-23CB-4CD4-9722-D7E1B21AC866}"/>
              </a:ext>
            </a:extLst>
          </p:cNvPr>
          <p:cNvSpPr>
            <a:spLocks noGrp="1"/>
          </p:cNvSpPr>
          <p:nvPr>
            <p:ph type="ftr" sz="quarter" idx="3"/>
          </p:nvPr>
        </p:nvSpPr>
        <p:spPr>
          <a:xfrm>
            <a:off x="3100388" y="6356352"/>
            <a:ext cx="3086100" cy="365125"/>
          </a:xfrm>
          <a:prstGeom prst="rect">
            <a:avLst/>
          </a:prstGeom>
        </p:spPr>
        <p:txBody>
          <a:bodyPr vert="horz" lIns="91440" tIns="45720" rIns="91440" bIns="45720" rtlCol="0" anchor="ctr"/>
          <a:lstStyle>
            <a:lvl1pPr algn="ctr">
              <a:defRPr sz="675">
                <a:solidFill>
                  <a:schemeClr val="tx1">
                    <a:tint val="75000"/>
                  </a:schemeClr>
                </a:solidFill>
              </a:defRPr>
            </a:lvl1pPr>
          </a:lstStyle>
          <a:p>
            <a:pPr>
              <a:defRPr/>
            </a:pPr>
            <a:endParaRPr lang="es-ES_tradnl" dirty="0"/>
          </a:p>
        </p:txBody>
      </p:sp>
      <p:sp>
        <p:nvSpPr>
          <p:cNvPr id="6" name="Marcador de número de diapositiva 5">
            <a:extLst>
              <a:ext uri="{FF2B5EF4-FFF2-40B4-BE49-F238E27FC236}">
                <a16:creationId xmlns:a16="http://schemas.microsoft.com/office/drawing/2014/main" id="{39A6AFAA-9D28-4A4D-ADFB-B1B0C386DE91}"/>
              </a:ext>
            </a:extLst>
          </p:cNvPr>
          <p:cNvSpPr>
            <a:spLocks noGrp="1"/>
          </p:cNvSpPr>
          <p:nvPr>
            <p:ph type="sldNum" sz="quarter" idx="4"/>
          </p:nvPr>
        </p:nvSpPr>
        <p:spPr>
          <a:xfrm>
            <a:off x="6881813" y="6356352"/>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675" smtClean="0">
                <a:solidFill>
                  <a:srgbClr val="898989"/>
                </a:solidFill>
              </a:defRPr>
            </a:lvl1pPr>
          </a:lstStyle>
          <a:p>
            <a:pPr>
              <a:defRPr/>
            </a:pPr>
            <a:fld id="{0830E04C-B774-46C9-9CC3-000F2D048E68}" type="slidenum">
              <a:rPr lang="es-ES_tradnl" altLang="es-CO"/>
              <a:pPr>
                <a:defRPr/>
              </a:pPr>
              <a:t>‹Nº›</a:t>
            </a:fld>
            <a:endParaRPr lang="es-ES_tradnl" altLang="es-CO" dirty="0"/>
          </a:p>
        </p:txBody>
      </p:sp>
    </p:spTree>
    <p:extLst>
      <p:ext uri="{BB962C8B-B14F-4D97-AF65-F5344CB8AC3E}">
        <p14:creationId xmlns:p14="http://schemas.microsoft.com/office/powerpoint/2010/main" val="3049945660"/>
      </p:ext>
    </p:extLst>
  </p:cSld>
  <p:clrMap bg1="lt1" tx1="dk1" bg2="lt2" tx2="dk2" accent1="accent1" accent2="accent2" accent3="accent3" accent4="accent4" accent5="accent5" accent6="accent6" hlink="hlink" folHlink="folHlink"/>
  <p:sldLayoutIdLst>
    <p:sldLayoutId id="2147484290" r:id="rId1"/>
    <p:sldLayoutId id="2147484291" r:id="rId2"/>
    <p:sldLayoutId id="2147484292" r:id="rId3"/>
    <p:sldLayoutId id="2147484293" r:id="rId4"/>
    <p:sldLayoutId id="2147484294" r:id="rId5"/>
    <p:sldLayoutId id="2147484295" r:id="rId6"/>
    <p:sldLayoutId id="2147484296" r:id="rId7"/>
    <p:sldLayoutId id="2147484297" r:id="rId8"/>
    <p:sldLayoutId id="2147484298" r:id="rId9"/>
    <p:sldLayoutId id="2147484299" r:id="rId10"/>
    <p:sldLayoutId id="2147484300" r:id="rId11"/>
    <p:sldLayoutId id="2147484301" r:id="rId12"/>
    <p:sldLayoutId id="2147484302" r:id="rId13"/>
    <p:sldLayoutId id="2147484303" r:id="rId14"/>
    <p:sldLayoutId id="2147484304" r:id="rId15"/>
    <p:sldLayoutId id="2147484305" r:id="rId16"/>
    <p:sldLayoutId id="2147484306" r:id="rId17"/>
    <p:sldLayoutId id="2147484307" r:id="rId18"/>
    <p:sldLayoutId id="2147484308" r:id="rId19"/>
    <p:sldLayoutId id="2147484309" r:id="rId20"/>
    <p:sldLayoutId id="2147484310" r:id="rId21"/>
    <p:sldLayoutId id="2147484311" r:id="rId22"/>
    <p:sldLayoutId id="2147484312" r:id="rId23"/>
    <p:sldLayoutId id="2147484313" r:id="rId24"/>
    <p:sldLayoutId id="2147484314" r:id="rId25"/>
  </p:sldLayoutIdLst>
  <p:hf hdr="0" ftr="0" dt="0"/>
  <p:txStyles>
    <p:titleStyle>
      <a:lvl1pPr algn="l" defTabSz="514350" rtl="0" eaLnBrk="0" fontAlgn="base" hangingPunct="0">
        <a:lnSpc>
          <a:spcPct val="90000"/>
        </a:lnSpc>
        <a:spcBef>
          <a:spcPct val="0"/>
        </a:spcBef>
        <a:spcAft>
          <a:spcPct val="0"/>
        </a:spcAft>
        <a:defRPr sz="2475" b="1" kern="1200">
          <a:solidFill>
            <a:schemeClr val="tx1"/>
          </a:solidFill>
          <a:latin typeface="Arial" charset="0"/>
          <a:ea typeface="Arial" charset="0"/>
          <a:cs typeface="Arial" charset="0"/>
        </a:defRPr>
      </a:lvl1pPr>
      <a:lvl2pPr algn="l" defTabSz="514350" rtl="0" eaLnBrk="0" fontAlgn="base" hangingPunct="0">
        <a:lnSpc>
          <a:spcPct val="90000"/>
        </a:lnSpc>
        <a:spcBef>
          <a:spcPct val="0"/>
        </a:spcBef>
        <a:spcAft>
          <a:spcPct val="0"/>
        </a:spcAft>
        <a:defRPr sz="2475" b="1">
          <a:solidFill>
            <a:schemeClr val="tx1"/>
          </a:solidFill>
          <a:latin typeface="Arial" panose="020B0604020202020204" pitchFamily="34" charset="0"/>
          <a:cs typeface="Arial" panose="020B0604020202020204" pitchFamily="34" charset="0"/>
        </a:defRPr>
      </a:lvl2pPr>
      <a:lvl3pPr algn="l" defTabSz="514350" rtl="0" eaLnBrk="0" fontAlgn="base" hangingPunct="0">
        <a:lnSpc>
          <a:spcPct val="90000"/>
        </a:lnSpc>
        <a:spcBef>
          <a:spcPct val="0"/>
        </a:spcBef>
        <a:spcAft>
          <a:spcPct val="0"/>
        </a:spcAft>
        <a:defRPr sz="2475" b="1">
          <a:solidFill>
            <a:schemeClr val="tx1"/>
          </a:solidFill>
          <a:latin typeface="Arial" panose="020B0604020202020204" pitchFamily="34" charset="0"/>
          <a:cs typeface="Arial" panose="020B0604020202020204" pitchFamily="34" charset="0"/>
        </a:defRPr>
      </a:lvl3pPr>
      <a:lvl4pPr algn="l" defTabSz="514350" rtl="0" eaLnBrk="0" fontAlgn="base" hangingPunct="0">
        <a:lnSpc>
          <a:spcPct val="90000"/>
        </a:lnSpc>
        <a:spcBef>
          <a:spcPct val="0"/>
        </a:spcBef>
        <a:spcAft>
          <a:spcPct val="0"/>
        </a:spcAft>
        <a:defRPr sz="2475" b="1">
          <a:solidFill>
            <a:schemeClr val="tx1"/>
          </a:solidFill>
          <a:latin typeface="Arial" panose="020B0604020202020204" pitchFamily="34" charset="0"/>
          <a:cs typeface="Arial" panose="020B0604020202020204" pitchFamily="34" charset="0"/>
        </a:defRPr>
      </a:lvl4pPr>
      <a:lvl5pPr algn="l" defTabSz="514350" rtl="0" eaLnBrk="0" fontAlgn="base" hangingPunct="0">
        <a:lnSpc>
          <a:spcPct val="90000"/>
        </a:lnSpc>
        <a:spcBef>
          <a:spcPct val="0"/>
        </a:spcBef>
        <a:spcAft>
          <a:spcPct val="0"/>
        </a:spcAft>
        <a:defRPr sz="2475" b="1">
          <a:solidFill>
            <a:schemeClr val="tx1"/>
          </a:solidFill>
          <a:latin typeface="Arial" panose="020B0604020202020204" pitchFamily="34" charset="0"/>
          <a:cs typeface="Arial" panose="020B0604020202020204" pitchFamily="34" charset="0"/>
        </a:defRPr>
      </a:lvl5pPr>
      <a:lvl6pPr marL="342900" algn="l" defTabSz="514350" rtl="0" fontAlgn="base">
        <a:lnSpc>
          <a:spcPct val="90000"/>
        </a:lnSpc>
        <a:spcBef>
          <a:spcPct val="0"/>
        </a:spcBef>
        <a:spcAft>
          <a:spcPct val="0"/>
        </a:spcAft>
        <a:defRPr sz="2475" b="1">
          <a:solidFill>
            <a:schemeClr val="tx1"/>
          </a:solidFill>
          <a:latin typeface="Arial" panose="020B0604020202020204" pitchFamily="34" charset="0"/>
          <a:cs typeface="Arial" panose="020B0604020202020204" pitchFamily="34" charset="0"/>
        </a:defRPr>
      </a:lvl6pPr>
      <a:lvl7pPr marL="685800" algn="l" defTabSz="514350" rtl="0" fontAlgn="base">
        <a:lnSpc>
          <a:spcPct val="90000"/>
        </a:lnSpc>
        <a:spcBef>
          <a:spcPct val="0"/>
        </a:spcBef>
        <a:spcAft>
          <a:spcPct val="0"/>
        </a:spcAft>
        <a:defRPr sz="2475" b="1">
          <a:solidFill>
            <a:schemeClr val="tx1"/>
          </a:solidFill>
          <a:latin typeface="Arial" panose="020B0604020202020204" pitchFamily="34" charset="0"/>
          <a:cs typeface="Arial" panose="020B0604020202020204" pitchFamily="34" charset="0"/>
        </a:defRPr>
      </a:lvl7pPr>
      <a:lvl8pPr marL="1028700" algn="l" defTabSz="514350" rtl="0" fontAlgn="base">
        <a:lnSpc>
          <a:spcPct val="90000"/>
        </a:lnSpc>
        <a:spcBef>
          <a:spcPct val="0"/>
        </a:spcBef>
        <a:spcAft>
          <a:spcPct val="0"/>
        </a:spcAft>
        <a:defRPr sz="2475" b="1">
          <a:solidFill>
            <a:schemeClr val="tx1"/>
          </a:solidFill>
          <a:latin typeface="Arial" panose="020B0604020202020204" pitchFamily="34" charset="0"/>
          <a:cs typeface="Arial" panose="020B0604020202020204" pitchFamily="34" charset="0"/>
        </a:defRPr>
      </a:lvl8pPr>
      <a:lvl9pPr marL="1371600" algn="l" defTabSz="514350" rtl="0" fontAlgn="base">
        <a:lnSpc>
          <a:spcPct val="90000"/>
        </a:lnSpc>
        <a:spcBef>
          <a:spcPct val="0"/>
        </a:spcBef>
        <a:spcAft>
          <a:spcPct val="0"/>
        </a:spcAft>
        <a:defRPr sz="2475" b="1">
          <a:solidFill>
            <a:schemeClr val="tx1"/>
          </a:solidFill>
          <a:latin typeface="Arial" panose="020B0604020202020204" pitchFamily="34" charset="0"/>
          <a:cs typeface="Arial" panose="020B0604020202020204" pitchFamily="34" charset="0"/>
        </a:defRPr>
      </a:lvl9pPr>
    </p:titleStyle>
    <p:bodyStyle>
      <a:lvl1pPr marL="128588" indent="-128588" algn="l" defTabSz="514350" rtl="0" eaLnBrk="0" fontAlgn="base" hangingPunct="0">
        <a:lnSpc>
          <a:spcPct val="90000"/>
        </a:lnSpc>
        <a:spcBef>
          <a:spcPts val="563"/>
        </a:spcBef>
        <a:spcAft>
          <a:spcPct val="0"/>
        </a:spcAft>
        <a:buFont typeface="Arial" panose="020B0604020202020204" pitchFamily="34" charset="0"/>
        <a:buChar char="•"/>
        <a:defRPr sz="1575" kern="1200">
          <a:solidFill>
            <a:schemeClr val="tx1"/>
          </a:solidFill>
          <a:latin typeface="Arial" charset="0"/>
          <a:ea typeface="Arial" charset="0"/>
          <a:cs typeface="Arial" charset="0"/>
        </a:defRPr>
      </a:lvl1pPr>
      <a:lvl2pPr marL="385763" indent="-128588" algn="l" defTabSz="514350" rtl="0" eaLnBrk="0" fontAlgn="base" hangingPunct="0">
        <a:lnSpc>
          <a:spcPct val="90000"/>
        </a:lnSpc>
        <a:spcBef>
          <a:spcPts val="281"/>
        </a:spcBef>
        <a:spcAft>
          <a:spcPct val="0"/>
        </a:spcAft>
        <a:buFont typeface="Arial" panose="020B0604020202020204" pitchFamily="34" charset="0"/>
        <a:buChar char="•"/>
        <a:defRPr kern="1200">
          <a:solidFill>
            <a:schemeClr val="tx1"/>
          </a:solidFill>
          <a:latin typeface="Arial" charset="0"/>
          <a:ea typeface="Arial" charset="0"/>
          <a:cs typeface="Arial" charset="0"/>
        </a:defRPr>
      </a:lvl2pPr>
      <a:lvl3pPr marL="642938" indent="-128588" algn="l" defTabSz="514350" rtl="0" eaLnBrk="0" fontAlgn="base" hangingPunct="0">
        <a:lnSpc>
          <a:spcPct val="90000"/>
        </a:lnSpc>
        <a:spcBef>
          <a:spcPts val="281"/>
        </a:spcBef>
        <a:spcAft>
          <a:spcPct val="0"/>
        </a:spcAft>
        <a:buFont typeface="Arial" panose="020B0604020202020204" pitchFamily="34" charset="0"/>
        <a:buChar char="•"/>
        <a:defRPr sz="1125" kern="1200">
          <a:solidFill>
            <a:schemeClr val="tx1"/>
          </a:solidFill>
          <a:latin typeface="Arial" charset="0"/>
          <a:ea typeface="Arial" charset="0"/>
          <a:cs typeface="Arial" charset="0"/>
        </a:defRPr>
      </a:lvl3pPr>
      <a:lvl4pPr marL="900113" indent="-128588" algn="l" defTabSz="514350" rtl="0" eaLnBrk="0" fontAlgn="base" hangingPunct="0">
        <a:lnSpc>
          <a:spcPct val="90000"/>
        </a:lnSpc>
        <a:spcBef>
          <a:spcPts val="281"/>
        </a:spcBef>
        <a:spcAft>
          <a:spcPct val="0"/>
        </a:spcAft>
        <a:buFont typeface="Arial" panose="020B0604020202020204" pitchFamily="34" charset="0"/>
        <a:buChar char="•"/>
        <a:defRPr sz="975" kern="1200">
          <a:solidFill>
            <a:schemeClr val="tx1"/>
          </a:solidFill>
          <a:latin typeface="Arial" charset="0"/>
          <a:ea typeface="Arial" charset="0"/>
          <a:cs typeface="Arial" charset="0"/>
        </a:defRPr>
      </a:lvl4pPr>
      <a:lvl5pPr marL="1157288" indent="-128588" algn="l" defTabSz="514350" rtl="0" eaLnBrk="0" fontAlgn="base" hangingPunct="0">
        <a:lnSpc>
          <a:spcPct val="90000"/>
        </a:lnSpc>
        <a:spcBef>
          <a:spcPts val="281"/>
        </a:spcBef>
        <a:spcAft>
          <a:spcPct val="0"/>
        </a:spcAft>
        <a:buFont typeface="Arial" panose="020B0604020202020204" pitchFamily="34" charset="0"/>
        <a:buChar char="•"/>
        <a:defRPr sz="975" kern="1200">
          <a:solidFill>
            <a:schemeClr val="tx1"/>
          </a:solidFill>
          <a:latin typeface="Arial" charset="0"/>
          <a:ea typeface="Arial" charset="0"/>
          <a:cs typeface="Arial" charset="0"/>
        </a:defRPr>
      </a:lvl5pPr>
      <a:lvl6pPr marL="1414463" indent="-128588" algn="l" defTabSz="514350" rtl="0" eaLnBrk="1" latinLnBrk="0" hangingPunct="1">
        <a:lnSpc>
          <a:spcPct val="90000"/>
        </a:lnSpc>
        <a:spcBef>
          <a:spcPts val="281"/>
        </a:spcBef>
        <a:buFont typeface="Arial"/>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a:buChar char="•"/>
        <a:defRPr sz="1013" kern="1200">
          <a:solidFill>
            <a:schemeClr val="tx1"/>
          </a:solidFill>
          <a:latin typeface="+mn-lt"/>
          <a:ea typeface="+mn-ea"/>
          <a:cs typeface="+mn-cs"/>
        </a:defRPr>
      </a:lvl9pPr>
    </p:bodyStyle>
    <p:otherStyle>
      <a:defPPr>
        <a:defRPr lang="es-ES_tradnl"/>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5EA0372-C744-493F-8230-6E0EB7890D4D}"/>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3B0A1C76-CE77-651D-831D-AF291244628D}"/>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B49FE6C5-E98C-7AAE-0EA4-775A757B0640}"/>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715F9C3-4D45-473D-892E-47C3F2F39319}" type="datetimeFigureOut">
              <a:rPr lang="es-ES" smtClean="0"/>
              <a:t>15/06/2023</a:t>
            </a:fld>
            <a:endParaRPr lang="es-ES"/>
          </a:p>
        </p:txBody>
      </p:sp>
      <p:sp>
        <p:nvSpPr>
          <p:cNvPr id="5" name="Marcador de pie de página 4">
            <a:extLst>
              <a:ext uri="{FF2B5EF4-FFF2-40B4-BE49-F238E27FC236}">
                <a16:creationId xmlns:a16="http://schemas.microsoft.com/office/drawing/2014/main" id="{79C1D0DA-56DC-864D-D851-F5E5E0722A5C}"/>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s-ES"/>
          </a:p>
        </p:txBody>
      </p:sp>
      <p:sp>
        <p:nvSpPr>
          <p:cNvPr id="6" name="Marcador de número de diapositiva 5">
            <a:extLst>
              <a:ext uri="{FF2B5EF4-FFF2-40B4-BE49-F238E27FC236}">
                <a16:creationId xmlns:a16="http://schemas.microsoft.com/office/drawing/2014/main" id="{2228C7EC-A38D-D107-2B9E-8E37764EBBD5}"/>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16BDCAD-1C2C-455B-9DC6-2532EC4FD60F}" type="slidenum">
              <a:rPr lang="es-ES" smtClean="0"/>
              <a:t>‹Nº›</a:t>
            </a:fld>
            <a:endParaRPr lang="es-ES"/>
          </a:p>
        </p:txBody>
      </p:sp>
    </p:spTree>
    <p:extLst>
      <p:ext uri="{BB962C8B-B14F-4D97-AF65-F5344CB8AC3E}">
        <p14:creationId xmlns:p14="http://schemas.microsoft.com/office/powerpoint/2010/main" val="3201558179"/>
      </p:ext>
    </p:extLst>
  </p:cSld>
  <p:clrMap bg1="lt1" tx1="dk1" bg2="lt2" tx2="dk2" accent1="accent1" accent2="accent2" accent3="accent3" accent4="accent4" accent5="accent5" accent6="accent6" hlink="hlink" folHlink="folHlink"/>
  <p:sldLayoutIdLst>
    <p:sldLayoutId id="2147484341" r:id="rId1"/>
    <p:sldLayoutId id="2147484342" r:id="rId2"/>
    <p:sldLayoutId id="2147484343" r:id="rId3"/>
    <p:sldLayoutId id="2147484344" r:id="rId4"/>
    <p:sldLayoutId id="2147484345" r:id="rId5"/>
    <p:sldLayoutId id="2147484346" r:id="rId6"/>
    <p:sldLayoutId id="2147484347" r:id="rId7"/>
    <p:sldLayoutId id="2147484348" r:id="rId8"/>
    <p:sldLayoutId id="2147484349" r:id="rId9"/>
    <p:sldLayoutId id="2147484350" r:id="rId10"/>
    <p:sldLayoutId id="214748435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s-E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png"/><Relationship Id="rId2" Type="http://schemas.openxmlformats.org/officeDocument/2006/relationships/image" Target="../media/image18.jpeg"/><Relationship Id="rId1" Type="http://schemas.openxmlformats.org/officeDocument/2006/relationships/slideLayout" Target="../slideLayouts/slideLayout26.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0.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eg"/><Relationship Id="rId7" Type="http://schemas.openxmlformats.org/officeDocument/2006/relationships/image" Target="../media/image22.png"/><Relationship Id="rId2" Type="http://schemas.openxmlformats.org/officeDocument/2006/relationships/image" Target="../media/image25.jpeg"/><Relationship Id="rId1" Type="http://schemas.openxmlformats.org/officeDocument/2006/relationships/slideLayout" Target="../slideLayouts/slideLayout26.xml"/><Relationship Id="rId6" Type="http://schemas.openxmlformats.org/officeDocument/2006/relationships/image" Target="../media/image21.png"/><Relationship Id="rId5" Type="http://schemas.openxmlformats.org/officeDocument/2006/relationships/image" Target="../media/image19.jpeg"/><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eg"/><Relationship Id="rId7" Type="http://schemas.openxmlformats.org/officeDocument/2006/relationships/image" Target="../media/image22.png"/><Relationship Id="rId2" Type="http://schemas.openxmlformats.org/officeDocument/2006/relationships/image" Target="../media/image25.jpeg"/><Relationship Id="rId1" Type="http://schemas.openxmlformats.org/officeDocument/2006/relationships/slideLayout" Target="../slideLayouts/slideLayout26.xml"/><Relationship Id="rId6" Type="http://schemas.openxmlformats.org/officeDocument/2006/relationships/image" Target="../media/image21.png"/><Relationship Id="rId5" Type="http://schemas.openxmlformats.org/officeDocument/2006/relationships/image" Target="../media/image19.jpeg"/><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eg"/><Relationship Id="rId7" Type="http://schemas.openxmlformats.org/officeDocument/2006/relationships/image" Target="../media/image22.png"/><Relationship Id="rId2" Type="http://schemas.openxmlformats.org/officeDocument/2006/relationships/image" Target="../media/image25.jpeg"/><Relationship Id="rId1" Type="http://schemas.openxmlformats.org/officeDocument/2006/relationships/slideLayout" Target="../slideLayouts/slideLayout26.xml"/><Relationship Id="rId6" Type="http://schemas.openxmlformats.org/officeDocument/2006/relationships/image" Target="../media/image21.png"/><Relationship Id="rId5" Type="http://schemas.openxmlformats.org/officeDocument/2006/relationships/image" Target="../media/image19.jpe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eg"/><Relationship Id="rId7" Type="http://schemas.openxmlformats.org/officeDocument/2006/relationships/image" Target="../media/image22.png"/><Relationship Id="rId2" Type="http://schemas.openxmlformats.org/officeDocument/2006/relationships/image" Target="../media/image25.jpeg"/><Relationship Id="rId1" Type="http://schemas.openxmlformats.org/officeDocument/2006/relationships/slideLayout" Target="../slideLayouts/slideLayout26.xml"/><Relationship Id="rId6" Type="http://schemas.openxmlformats.org/officeDocument/2006/relationships/image" Target="../media/image21.png"/><Relationship Id="rId5" Type="http://schemas.openxmlformats.org/officeDocument/2006/relationships/image" Target="../media/image19.jpe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eg"/><Relationship Id="rId7" Type="http://schemas.openxmlformats.org/officeDocument/2006/relationships/image" Target="../media/image22.png"/><Relationship Id="rId2" Type="http://schemas.openxmlformats.org/officeDocument/2006/relationships/image" Target="../media/image25.jpeg"/><Relationship Id="rId1" Type="http://schemas.openxmlformats.org/officeDocument/2006/relationships/slideLayout" Target="../slideLayouts/slideLayout26.xml"/><Relationship Id="rId6" Type="http://schemas.openxmlformats.org/officeDocument/2006/relationships/image" Target="../media/image21.png"/><Relationship Id="rId5" Type="http://schemas.openxmlformats.org/officeDocument/2006/relationships/image" Target="../media/image19.jpe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eg"/><Relationship Id="rId7" Type="http://schemas.openxmlformats.org/officeDocument/2006/relationships/image" Target="../media/image22.png"/><Relationship Id="rId2" Type="http://schemas.openxmlformats.org/officeDocument/2006/relationships/image" Target="../media/image25.jpeg"/><Relationship Id="rId1" Type="http://schemas.openxmlformats.org/officeDocument/2006/relationships/slideLayout" Target="../slideLayouts/slideLayout26.xml"/><Relationship Id="rId6" Type="http://schemas.openxmlformats.org/officeDocument/2006/relationships/image" Target="../media/image21.png"/><Relationship Id="rId5" Type="http://schemas.openxmlformats.org/officeDocument/2006/relationships/image" Target="../media/image19.jpe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eg"/><Relationship Id="rId7" Type="http://schemas.openxmlformats.org/officeDocument/2006/relationships/image" Target="../media/image22.png"/><Relationship Id="rId2" Type="http://schemas.openxmlformats.org/officeDocument/2006/relationships/image" Target="../media/image25.jpeg"/><Relationship Id="rId1" Type="http://schemas.openxmlformats.org/officeDocument/2006/relationships/slideLayout" Target="../slideLayouts/slideLayout26.xml"/><Relationship Id="rId6" Type="http://schemas.openxmlformats.org/officeDocument/2006/relationships/image" Target="../media/image21.png"/><Relationship Id="rId5" Type="http://schemas.openxmlformats.org/officeDocument/2006/relationships/image" Target="../media/image19.jpe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eg"/><Relationship Id="rId7" Type="http://schemas.openxmlformats.org/officeDocument/2006/relationships/image" Target="../media/image22.png"/><Relationship Id="rId2" Type="http://schemas.openxmlformats.org/officeDocument/2006/relationships/image" Target="../media/image25.jpeg"/><Relationship Id="rId1" Type="http://schemas.openxmlformats.org/officeDocument/2006/relationships/slideLayout" Target="../slideLayouts/slideLayout26.xml"/><Relationship Id="rId6" Type="http://schemas.openxmlformats.org/officeDocument/2006/relationships/image" Target="../media/image21.png"/><Relationship Id="rId5" Type="http://schemas.openxmlformats.org/officeDocument/2006/relationships/image" Target="../media/image19.jpeg"/><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eg"/><Relationship Id="rId7" Type="http://schemas.openxmlformats.org/officeDocument/2006/relationships/image" Target="../media/image22.png"/><Relationship Id="rId2" Type="http://schemas.openxmlformats.org/officeDocument/2006/relationships/image" Target="../media/image25.jpeg"/><Relationship Id="rId1" Type="http://schemas.openxmlformats.org/officeDocument/2006/relationships/slideLayout" Target="../slideLayouts/slideLayout26.xml"/><Relationship Id="rId6" Type="http://schemas.openxmlformats.org/officeDocument/2006/relationships/image" Target="../media/image21.png"/><Relationship Id="rId5" Type="http://schemas.openxmlformats.org/officeDocument/2006/relationships/image" Target="../media/image19.jpeg"/><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eg"/><Relationship Id="rId7" Type="http://schemas.openxmlformats.org/officeDocument/2006/relationships/image" Target="../media/image22.png"/><Relationship Id="rId2" Type="http://schemas.openxmlformats.org/officeDocument/2006/relationships/image" Target="../media/image25.jpeg"/><Relationship Id="rId1" Type="http://schemas.openxmlformats.org/officeDocument/2006/relationships/slideLayout" Target="../slideLayouts/slideLayout26.xml"/><Relationship Id="rId6" Type="http://schemas.openxmlformats.org/officeDocument/2006/relationships/image" Target="../media/image21.png"/><Relationship Id="rId5" Type="http://schemas.openxmlformats.org/officeDocument/2006/relationships/image" Target="../media/image19.jpe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9.jpeg"/><Relationship Id="rId7" Type="http://schemas.openxmlformats.org/officeDocument/2006/relationships/image" Target="../media/image24.png"/><Relationship Id="rId2" Type="http://schemas.openxmlformats.org/officeDocument/2006/relationships/image" Target="../media/image18.jpeg"/><Relationship Id="rId1" Type="http://schemas.openxmlformats.org/officeDocument/2006/relationships/slideLayout" Target="../slideLayouts/slideLayout26.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6.jpeg"/><Relationship Id="rId7" Type="http://schemas.openxmlformats.org/officeDocument/2006/relationships/image" Target="../media/image22.png"/><Relationship Id="rId2" Type="http://schemas.openxmlformats.org/officeDocument/2006/relationships/image" Target="../media/image25.jpeg"/><Relationship Id="rId1" Type="http://schemas.openxmlformats.org/officeDocument/2006/relationships/slideLayout" Target="../slideLayouts/slideLayout26.xml"/><Relationship Id="rId6" Type="http://schemas.openxmlformats.org/officeDocument/2006/relationships/image" Target="../media/image21.png"/><Relationship Id="rId5" Type="http://schemas.openxmlformats.org/officeDocument/2006/relationships/image" Target="../media/image19.jpeg"/><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6.jpeg"/><Relationship Id="rId7" Type="http://schemas.openxmlformats.org/officeDocument/2006/relationships/image" Target="../media/image22.png"/><Relationship Id="rId2" Type="http://schemas.openxmlformats.org/officeDocument/2006/relationships/image" Target="../media/image25.jpeg"/><Relationship Id="rId1" Type="http://schemas.openxmlformats.org/officeDocument/2006/relationships/slideLayout" Target="../slideLayouts/slideLayout26.xml"/><Relationship Id="rId6" Type="http://schemas.openxmlformats.org/officeDocument/2006/relationships/image" Target="../media/image21.png"/><Relationship Id="rId5" Type="http://schemas.openxmlformats.org/officeDocument/2006/relationships/image" Target="../media/image19.jpe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6.jpeg"/><Relationship Id="rId7" Type="http://schemas.openxmlformats.org/officeDocument/2006/relationships/image" Target="../media/image22.png"/><Relationship Id="rId2" Type="http://schemas.openxmlformats.org/officeDocument/2006/relationships/image" Target="../media/image25.jpeg"/><Relationship Id="rId1" Type="http://schemas.openxmlformats.org/officeDocument/2006/relationships/slideLayout" Target="../slideLayouts/slideLayout26.xml"/><Relationship Id="rId6" Type="http://schemas.openxmlformats.org/officeDocument/2006/relationships/image" Target="../media/image21.png"/><Relationship Id="rId5" Type="http://schemas.openxmlformats.org/officeDocument/2006/relationships/image" Target="../media/image19.jpeg"/><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6.jpeg"/><Relationship Id="rId7" Type="http://schemas.openxmlformats.org/officeDocument/2006/relationships/image" Target="../media/image22.png"/><Relationship Id="rId2" Type="http://schemas.openxmlformats.org/officeDocument/2006/relationships/image" Target="../media/image25.jpeg"/><Relationship Id="rId1" Type="http://schemas.openxmlformats.org/officeDocument/2006/relationships/slideLayout" Target="../slideLayouts/slideLayout26.xml"/><Relationship Id="rId6" Type="http://schemas.openxmlformats.org/officeDocument/2006/relationships/image" Target="../media/image21.png"/><Relationship Id="rId5" Type="http://schemas.openxmlformats.org/officeDocument/2006/relationships/image" Target="../media/image19.jpeg"/><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6.jpeg"/><Relationship Id="rId7" Type="http://schemas.openxmlformats.org/officeDocument/2006/relationships/image" Target="../media/image22.png"/><Relationship Id="rId2" Type="http://schemas.openxmlformats.org/officeDocument/2006/relationships/image" Target="../media/image25.jpeg"/><Relationship Id="rId1" Type="http://schemas.openxmlformats.org/officeDocument/2006/relationships/slideLayout" Target="../slideLayouts/slideLayout26.xml"/><Relationship Id="rId6" Type="http://schemas.openxmlformats.org/officeDocument/2006/relationships/image" Target="../media/image21.png"/><Relationship Id="rId5" Type="http://schemas.openxmlformats.org/officeDocument/2006/relationships/image" Target="../media/image19.jpeg"/><Relationship Id="rId10" Type="http://schemas.openxmlformats.org/officeDocument/2006/relationships/image" Target="../media/image23.png"/><Relationship Id="rId4" Type="http://schemas.openxmlformats.org/officeDocument/2006/relationships/image" Target="../media/image27.png"/><Relationship Id="rId9" Type="http://schemas.openxmlformats.org/officeDocument/2006/relationships/image" Target="../media/image33.png"/></Relationships>
</file>

<file path=ppt/slides/_rels/slide2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6.jpeg"/><Relationship Id="rId7" Type="http://schemas.openxmlformats.org/officeDocument/2006/relationships/image" Target="../media/image22.png"/><Relationship Id="rId2" Type="http://schemas.openxmlformats.org/officeDocument/2006/relationships/image" Target="../media/image25.jpeg"/><Relationship Id="rId1" Type="http://schemas.openxmlformats.org/officeDocument/2006/relationships/slideLayout" Target="../slideLayouts/slideLayout26.xml"/><Relationship Id="rId6" Type="http://schemas.openxmlformats.org/officeDocument/2006/relationships/image" Target="../media/image21.png"/><Relationship Id="rId5" Type="http://schemas.openxmlformats.org/officeDocument/2006/relationships/image" Target="../media/image19.jpeg"/><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6.jpeg"/><Relationship Id="rId7" Type="http://schemas.openxmlformats.org/officeDocument/2006/relationships/image" Target="../media/image22.png"/><Relationship Id="rId2" Type="http://schemas.openxmlformats.org/officeDocument/2006/relationships/image" Target="../media/image25.jpeg"/><Relationship Id="rId1" Type="http://schemas.openxmlformats.org/officeDocument/2006/relationships/slideLayout" Target="../slideLayouts/slideLayout26.xml"/><Relationship Id="rId6" Type="http://schemas.openxmlformats.org/officeDocument/2006/relationships/image" Target="../media/image21.png"/><Relationship Id="rId5" Type="http://schemas.openxmlformats.org/officeDocument/2006/relationships/image" Target="../media/image19.jpeg"/><Relationship Id="rId4" Type="http://schemas.openxmlformats.org/officeDocument/2006/relationships/image" Target="../media/image27.png"/></Relationships>
</file>

<file path=ppt/slides/_rels/slide2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6.jpeg"/><Relationship Id="rId7" Type="http://schemas.openxmlformats.org/officeDocument/2006/relationships/image" Target="../media/image22.png"/><Relationship Id="rId2" Type="http://schemas.openxmlformats.org/officeDocument/2006/relationships/image" Target="../media/image25.jpeg"/><Relationship Id="rId1" Type="http://schemas.openxmlformats.org/officeDocument/2006/relationships/slideLayout" Target="../slideLayouts/slideLayout26.xml"/><Relationship Id="rId6" Type="http://schemas.openxmlformats.org/officeDocument/2006/relationships/image" Target="../media/image21.png"/><Relationship Id="rId5" Type="http://schemas.openxmlformats.org/officeDocument/2006/relationships/image" Target="../media/image19.jpeg"/><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6.jpeg"/><Relationship Id="rId7" Type="http://schemas.openxmlformats.org/officeDocument/2006/relationships/image" Target="../media/image22.png"/><Relationship Id="rId2" Type="http://schemas.openxmlformats.org/officeDocument/2006/relationships/image" Target="../media/image25.jpeg"/><Relationship Id="rId1" Type="http://schemas.openxmlformats.org/officeDocument/2006/relationships/slideLayout" Target="../slideLayouts/slideLayout26.xml"/><Relationship Id="rId6" Type="http://schemas.openxmlformats.org/officeDocument/2006/relationships/image" Target="../media/image21.png"/><Relationship Id="rId5" Type="http://schemas.openxmlformats.org/officeDocument/2006/relationships/image" Target="../media/image19.jpeg"/><Relationship Id="rId4" Type="http://schemas.openxmlformats.org/officeDocument/2006/relationships/image" Target="../media/image27.png"/></Relationships>
</file>

<file path=ppt/slides/_rels/slide2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6.jpeg"/><Relationship Id="rId7" Type="http://schemas.openxmlformats.org/officeDocument/2006/relationships/image" Target="../media/image22.png"/><Relationship Id="rId2" Type="http://schemas.openxmlformats.org/officeDocument/2006/relationships/image" Target="../media/image25.jpeg"/><Relationship Id="rId1" Type="http://schemas.openxmlformats.org/officeDocument/2006/relationships/slideLayout" Target="../slideLayouts/slideLayout26.xml"/><Relationship Id="rId6" Type="http://schemas.openxmlformats.org/officeDocument/2006/relationships/image" Target="../media/image21.png"/><Relationship Id="rId5" Type="http://schemas.openxmlformats.org/officeDocument/2006/relationships/image" Target="../media/image19.jpeg"/><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6.jpeg"/><Relationship Id="rId7" Type="http://schemas.openxmlformats.org/officeDocument/2006/relationships/image" Target="../media/image22.png"/><Relationship Id="rId2" Type="http://schemas.openxmlformats.org/officeDocument/2006/relationships/image" Target="../media/image25.jpeg"/><Relationship Id="rId1" Type="http://schemas.openxmlformats.org/officeDocument/2006/relationships/slideLayout" Target="../slideLayouts/slideLayout26.xml"/><Relationship Id="rId6" Type="http://schemas.openxmlformats.org/officeDocument/2006/relationships/image" Target="../media/image21.png"/><Relationship Id="rId5" Type="http://schemas.openxmlformats.org/officeDocument/2006/relationships/image" Target="../media/image19.jpeg"/><Relationship Id="rId4" Type="http://schemas.openxmlformats.org/officeDocument/2006/relationships/image" Target="../media/image27.png"/><Relationship Id="rId9" Type="http://schemas.openxmlformats.org/officeDocument/2006/relationships/image" Target="../media/image29.png"/></Relationships>
</file>

<file path=ppt/slides/_rels/slide3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6.jpeg"/><Relationship Id="rId7" Type="http://schemas.openxmlformats.org/officeDocument/2006/relationships/image" Target="../media/image22.png"/><Relationship Id="rId2" Type="http://schemas.openxmlformats.org/officeDocument/2006/relationships/image" Target="../media/image25.jpeg"/><Relationship Id="rId1" Type="http://schemas.openxmlformats.org/officeDocument/2006/relationships/slideLayout" Target="../slideLayouts/slideLayout26.xml"/><Relationship Id="rId6" Type="http://schemas.openxmlformats.org/officeDocument/2006/relationships/image" Target="../media/image21.png"/><Relationship Id="rId5" Type="http://schemas.openxmlformats.org/officeDocument/2006/relationships/image" Target="../media/image19.jpeg"/><Relationship Id="rId4" Type="http://schemas.openxmlformats.org/officeDocument/2006/relationships/image" Target="../media/image27.png"/></Relationships>
</file>

<file path=ppt/slides/_rels/slide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6.jpeg"/><Relationship Id="rId7" Type="http://schemas.openxmlformats.org/officeDocument/2006/relationships/image" Target="../media/image22.png"/><Relationship Id="rId2" Type="http://schemas.openxmlformats.org/officeDocument/2006/relationships/image" Target="../media/image25.jpeg"/><Relationship Id="rId1" Type="http://schemas.openxmlformats.org/officeDocument/2006/relationships/slideLayout" Target="../slideLayouts/slideLayout26.xml"/><Relationship Id="rId6" Type="http://schemas.openxmlformats.org/officeDocument/2006/relationships/image" Target="../media/image21.png"/><Relationship Id="rId5" Type="http://schemas.openxmlformats.org/officeDocument/2006/relationships/image" Target="../media/image19.jpeg"/><Relationship Id="rId4" Type="http://schemas.openxmlformats.org/officeDocument/2006/relationships/image" Target="../media/image27.png"/></Relationships>
</file>

<file path=ppt/slides/_rels/slide5.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6.jpeg"/><Relationship Id="rId7" Type="http://schemas.openxmlformats.org/officeDocument/2006/relationships/image" Target="../media/image22.png"/><Relationship Id="rId2" Type="http://schemas.openxmlformats.org/officeDocument/2006/relationships/image" Target="../media/image25.jpeg"/><Relationship Id="rId1" Type="http://schemas.openxmlformats.org/officeDocument/2006/relationships/slideLayout" Target="../slideLayouts/slideLayout26.xml"/><Relationship Id="rId6" Type="http://schemas.openxmlformats.org/officeDocument/2006/relationships/image" Target="../media/image21.png"/><Relationship Id="rId5" Type="http://schemas.openxmlformats.org/officeDocument/2006/relationships/image" Target="../media/image19.jpeg"/><Relationship Id="rId4" Type="http://schemas.openxmlformats.org/officeDocument/2006/relationships/image" Target="../media/image27.png"/><Relationship Id="rId9" Type="http://schemas.openxmlformats.org/officeDocument/2006/relationships/image" Target="../media/image31.png"/></Relationships>
</file>

<file path=ppt/slides/_rels/slide6.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eg"/><Relationship Id="rId7" Type="http://schemas.openxmlformats.org/officeDocument/2006/relationships/image" Target="../media/image22.png"/><Relationship Id="rId2" Type="http://schemas.openxmlformats.org/officeDocument/2006/relationships/image" Target="../media/image25.jpeg"/><Relationship Id="rId1" Type="http://schemas.openxmlformats.org/officeDocument/2006/relationships/slideLayout" Target="../slideLayouts/slideLayout26.xml"/><Relationship Id="rId6" Type="http://schemas.openxmlformats.org/officeDocument/2006/relationships/image" Target="../media/image21.png"/><Relationship Id="rId5" Type="http://schemas.openxmlformats.org/officeDocument/2006/relationships/image" Target="../media/image19.jpeg"/><Relationship Id="rId4" Type="http://schemas.openxmlformats.org/officeDocument/2006/relationships/image" Target="../media/image27.png"/></Relationships>
</file>

<file path=ppt/slides/_rels/slide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eg"/><Relationship Id="rId7" Type="http://schemas.openxmlformats.org/officeDocument/2006/relationships/image" Target="../media/image22.png"/><Relationship Id="rId2" Type="http://schemas.openxmlformats.org/officeDocument/2006/relationships/image" Target="../media/image25.jpeg"/><Relationship Id="rId1" Type="http://schemas.openxmlformats.org/officeDocument/2006/relationships/slideLayout" Target="../slideLayouts/slideLayout26.xml"/><Relationship Id="rId6" Type="http://schemas.openxmlformats.org/officeDocument/2006/relationships/image" Target="../media/image21.png"/><Relationship Id="rId5" Type="http://schemas.openxmlformats.org/officeDocument/2006/relationships/image" Target="../media/image19.jpe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eg"/><Relationship Id="rId7" Type="http://schemas.openxmlformats.org/officeDocument/2006/relationships/image" Target="../media/image22.png"/><Relationship Id="rId2" Type="http://schemas.openxmlformats.org/officeDocument/2006/relationships/image" Target="../media/image25.jpeg"/><Relationship Id="rId1" Type="http://schemas.openxmlformats.org/officeDocument/2006/relationships/slideLayout" Target="../slideLayouts/slideLayout26.xml"/><Relationship Id="rId6" Type="http://schemas.openxmlformats.org/officeDocument/2006/relationships/image" Target="../media/image21.png"/><Relationship Id="rId5" Type="http://schemas.openxmlformats.org/officeDocument/2006/relationships/image" Target="../media/image19.jpeg"/><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eg"/><Relationship Id="rId7" Type="http://schemas.openxmlformats.org/officeDocument/2006/relationships/image" Target="../media/image22.png"/><Relationship Id="rId2" Type="http://schemas.openxmlformats.org/officeDocument/2006/relationships/image" Target="../media/image25.jpeg"/><Relationship Id="rId1" Type="http://schemas.openxmlformats.org/officeDocument/2006/relationships/slideLayout" Target="../slideLayouts/slideLayout26.xml"/><Relationship Id="rId6" Type="http://schemas.openxmlformats.org/officeDocument/2006/relationships/image" Target="../media/image21.png"/><Relationship Id="rId5" Type="http://schemas.openxmlformats.org/officeDocument/2006/relationships/image" Target="../media/image19.jpe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5C0C555-870D-97B3-6AC7-F7EEF10F48EA}"/>
              </a:ext>
            </a:extLst>
          </p:cNvPr>
          <p:cNvSpPr>
            <a:spLocks noGrp="1"/>
          </p:cNvSpPr>
          <p:nvPr>
            <p:ph type="ctrTitle"/>
          </p:nvPr>
        </p:nvSpPr>
        <p:spPr>
          <a:xfrm>
            <a:off x="970543" y="2460676"/>
            <a:ext cx="7302926" cy="984941"/>
          </a:xfrm>
        </p:spPr>
        <p:txBody>
          <a:bodyPr>
            <a:normAutofit/>
          </a:bodyPr>
          <a:lstStyle/>
          <a:p>
            <a:r>
              <a:rPr lang="es-ES" sz="2700" b="1" dirty="0">
                <a:solidFill>
                  <a:schemeClr val="accent5">
                    <a:lumMod val="75000"/>
                  </a:schemeClr>
                </a:solidFill>
                <a:effectLst>
                  <a:outerShdw blurRad="38100" dist="38100" dir="2700000" algn="tl">
                    <a:srgbClr val="000000">
                      <a:alpha val="43137"/>
                    </a:srgbClr>
                  </a:outerShdw>
                </a:effectLst>
              </a:rPr>
              <a:t>II SEMINARIO IBEROAMERICANO SOBRE FARMACOVIGILANCIA Y FARMACOEPIDEMIOLOGIA</a:t>
            </a:r>
          </a:p>
        </p:txBody>
      </p:sp>
      <p:sp>
        <p:nvSpPr>
          <p:cNvPr id="3" name="Subtítulo 2">
            <a:extLst>
              <a:ext uri="{FF2B5EF4-FFF2-40B4-BE49-F238E27FC236}">
                <a16:creationId xmlns:a16="http://schemas.microsoft.com/office/drawing/2014/main" id="{C77943D0-D874-0F68-0EBA-094B828319B6}"/>
              </a:ext>
            </a:extLst>
          </p:cNvPr>
          <p:cNvSpPr>
            <a:spLocks noGrp="1"/>
          </p:cNvSpPr>
          <p:nvPr>
            <p:ph type="subTitle" idx="1"/>
          </p:nvPr>
        </p:nvSpPr>
        <p:spPr>
          <a:xfrm>
            <a:off x="1321295" y="3835661"/>
            <a:ext cx="6858000" cy="1238919"/>
          </a:xfrm>
        </p:spPr>
        <p:txBody>
          <a:bodyPr>
            <a:normAutofit/>
          </a:bodyPr>
          <a:lstStyle/>
          <a:p>
            <a:r>
              <a:rPr lang="es-ES" dirty="0">
                <a:solidFill>
                  <a:schemeClr val="accent6">
                    <a:lumMod val="75000"/>
                  </a:schemeClr>
                </a:solidFill>
              </a:rPr>
              <a:t>Martes 20 de junio de 2023</a:t>
            </a:r>
          </a:p>
          <a:p>
            <a:endParaRPr lang="es-ES" dirty="0">
              <a:solidFill>
                <a:schemeClr val="accent6">
                  <a:lumMod val="75000"/>
                </a:schemeClr>
              </a:solidFill>
            </a:endParaRPr>
          </a:p>
        </p:txBody>
      </p:sp>
      <p:pic>
        <p:nvPicPr>
          <p:cNvPr id="1026" name="Picture 2" descr="Asociación Colombiana de Farmacovigilancia – Seguridad del paciente y el  uso adecuado de medicamentos a través del estudio, desarrollo e  implementación de la Farmacovigilancia">
            <a:extLst>
              <a:ext uri="{FF2B5EF4-FFF2-40B4-BE49-F238E27FC236}">
                <a16:creationId xmlns:a16="http://schemas.microsoft.com/office/drawing/2014/main" id="{FFB31B68-96A6-73B8-1229-25D05F7A81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31" y="2382926"/>
            <a:ext cx="1205690" cy="1914525"/>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6591" y="2594373"/>
            <a:ext cx="805815" cy="536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7" name="Imagen 6" descr="Logotipo&#10;&#10;Descripción generada automáticamente">
            <a:extLst>
              <a:ext uri="{FF2B5EF4-FFF2-40B4-BE49-F238E27FC236}">
                <a16:creationId xmlns:a16="http://schemas.microsoft.com/office/drawing/2014/main" id="{AC8DD8CE-4855-ECE3-5AD4-343F0A91332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2845" y="1078919"/>
            <a:ext cx="1550208" cy="702741"/>
          </a:xfrm>
          <a:prstGeom prst="rect">
            <a:avLst/>
          </a:prstGeom>
          <a:noFill/>
          <a:ln>
            <a:noFill/>
          </a:ln>
        </p:spPr>
      </p:pic>
      <p:pic>
        <p:nvPicPr>
          <p:cNvPr id="9" name="Imagen 8"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44804" y="9894094"/>
            <a:ext cx="805815" cy="536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1" name="Conector recto 10">
            <a:extLst>
              <a:ext uri="{FF2B5EF4-FFF2-40B4-BE49-F238E27FC236}">
                <a16:creationId xmlns:a16="http://schemas.microsoft.com/office/drawing/2014/main" id="{7CAE074C-17F0-5C22-52C2-BA4A2A76A455}"/>
              </a:ext>
            </a:extLst>
          </p:cNvPr>
          <p:cNvCxnSpPr/>
          <p:nvPr/>
        </p:nvCxnSpPr>
        <p:spPr>
          <a:xfrm flipV="1">
            <a:off x="842963" y="9872663"/>
            <a:ext cx="4026694" cy="0"/>
          </a:xfrm>
          <a:prstGeom prst="line">
            <a:avLst/>
          </a:prstGeom>
        </p:spPr>
        <p:style>
          <a:lnRef idx="1">
            <a:schemeClr val="accent1"/>
          </a:lnRef>
          <a:fillRef idx="0">
            <a:schemeClr val="accent1"/>
          </a:fillRef>
          <a:effectRef idx="0">
            <a:schemeClr val="accent1"/>
          </a:effectRef>
          <a:fontRef idx="minor">
            <a:schemeClr val="tx1"/>
          </a:fontRef>
        </p:style>
      </p:cxnSp>
      <p:pic>
        <p:nvPicPr>
          <p:cNvPr id="1030" name="Imagen 1095404689">
            <a:extLst>
              <a:ext uri="{FF2B5EF4-FFF2-40B4-BE49-F238E27FC236}">
                <a16:creationId xmlns:a16="http://schemas.microsoft.com/office/drawing/2014/main" id="{CF49824E-1792-E75D-A590-CE2AE33F7BB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69257" y="10431066"/>
            <a:ext cx="1464469" cy="207169"/>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7">
            <a:extLst>
              <a:ext uri="{FF2B5EF4-FFF2-40B4-BE49-F238E27FC236}">
                <a16:creationId xmlns:a16="http://schemas.microsoft.com/office/drawing/2014/main" id="{DE3F1F62-C273-80AC-2DB9-24B1E98B8E7E}"/>
              </a:ext>
            </a:extLst>
          </p:cNvPr>
          <p:cNvSpPr>
            <a:spLocks noChangeArrowheads="1"/>
          </p:cNvSpPr>
          <p:nvPr/>
        </p:nvSpPr>
        <p:spPr bwMode="auto">
          <a:xfrm>
            <a:off x="50007" y="15760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es-ES" sz="1350" b="0">
              <a:solidFill>
                <a:prstClr val="black"/>
              </a:solidFill>
              <a:latin typeface="Calibri" panose="020F0502020204030204"/>
            </a:endParaRPr>
          </a:p>
        </p:txBody>
      </p:sp>
      <p:sp>
        <p:nvSpPr>
          <p:cNvPr id="13" name="Rectangle 8">
            <a:extLst>
              <a:ext uri="{FF2B5EF4-FFF2-40B4-BE49-F238E27FC236}">
                <a16:creationId xmlns:a16="http://schemas.microsoft.com/office/drawing/2014/main" id="{75957CE1-F850-460E-8FB9-68B3A0526958}"/>
              </a:ext>
            </a:extLst>
          </p:cNvPr>
          <p:cNvSpPr>
            <a:spLocks noChangeArrowheads="1"/>
          </p:cNvSpPr>
          <p:nvPr/>
        </p:nvSpPr>
        <p:spPr bwMode="auto">
          <a:xfrm>
            <a:off x="1398985" y="1798272"/>
            <a:ext cx="412934" cy="403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indent="271463" defTabSz="685800"/>
            <a:br>
              <a:rPr lang="es-ES" altLang="es-ES" sz="825" b="0">
                <a:solidFill>
                  <a:prstClr val="black"/>
                </a:solidFill>
                <a:latin typeface="Calibri" panose="020F0502020204030204" pitchFamily="34" charset="0"/>
                <a:ea typeface="Calibri" panose="020F0502020204030204" pitchFamily="34" charset="0"/>
                <a:cs typeface="Times New Roman" panose="02020603050405020304" pitchFamily="18" charset="0"/>
              </a:rPr>
            </a:br>
            <a:endParaRPr lang="es-ES" altLang="es-ES" sz="1350" b="0">
              <a:solidFill>
                <a:prstClr val="black"/>
              </a:solidFill>
              <a:latin typeface="Arial" panose="020B0604020202020204" pitchFamily="34" charset="0"/>
            </a:endParaRPr>
          </a:p>
        </p:txBody>
      </p:sp>
      <p:sp>
        <p:nvSpPr>
          <p:cNvPr id="14" name="Rectangle 10">
            <a:extLst>
              <a:ext uri="{FF2B5EF4-FFF2-40B4-BE49-F238E27FC236}">
                <a16:creationId xmlns:a16="http://schemas.microsoft.com/office/drawing/2014/main" id="{4BA3E867-36C5-E77D-5EE1-9593DDAF1A5B}"/>
              </a:ext>
            </a:extLst>
          </p:cNvPr>
          <p:cNvSpPr>
            <a:spLocks noChangeArrowheads="1"/>
          </p:cNvSpPr>
          <p:nvPr/>
        </p:nvSpPr>
        <p:spPr bwMode="auto">
          <a:xfrm>
            <a:off x="5765007" y="5074580"/>
            <a:ext cx="1321594"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1pPr>
            <a:lvl2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2pPr>
            <a:lvl3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3pPr>
            <a:lvl4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4pPr>
            <a:lvl5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5pPr>
            <a:lvl6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6pPr>
            <a:lvl7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7pPr>
            <a:lvl8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8pPr>
            <a:lvl9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9pPr>
          </a:lstStyle>
          <a:p>
            <a:pPr defTabSz="685800">
              <a:tabLst>
                <a:tab pos="2025254" algn="ctr"/>
                <a:tab pos="4050506" algn="r"/>
              </a:tabLst>
            </a:pPr>
            <a:endParaRPr lang="es-ES" altLang="es-ES" sz="75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indent="271463" defTabSz="685800">
              <a:tabLst>
                <a:tab pos="2025254" algn="ctr"/>
                <a:tab pos="4050506" algn="r"/>
              </a:tabLst>
            </a:pPr>
            <a:r>
              <a:rPr lang="es-ES" altLang="es-ES" sz="750" dirty="0">
                <a:solidFill>
                  <a:prstClr val="black"/>
                </a:solidFill>
                <a:latin typeface="Calibri" panose="020F0502020204030204" pitchFamily="34" charset="0"/>
                <a:ea typeface="Calibri" panose="020F0502020204030204" pitchFamily="34" charset="0"/>
                <a:cs typeface="Times New Roman" panose="02020603050405020304" pitchFamily="18" charset="0"/>
              </a:rPr>
              <a:t>Con el apoyo de:</a:t>
            </a:r>
            <a:endParaRPr lang="es-ES" altLang="es-ES" sz="1350" b="0" dirty="0">
              <a:solidFill>
                <a:prstClr val="black"/>
              </a:solidFill>
            </a:endParaRPr>
          </a:p>
        </p:txBody>
      </p:sp>
      <p:sp>
        <p:nvSpPr>
          <p:cNvPr id="15" name="Subtítulo 2">
            <a:extLst>
              <a:ext uri="{FF2B5EF4-FFF2-40B4-BE49-F238E27FC236}">
                <a16:creationId xmlns:a16="http://schemas.microsoft.com/office/drawing/2014/main" id="{5D6D30CF-9CB5-8AFD-12E8-A1CFC8F196F4}"/>
              </a:ext>
            </a:extLst>
          </p:cNvPr>
          <p:cNvSpPr txBox="1">
            <a:spLocks/>
          </p:cNvSpPr>
          <p:nvPr/>
        </p:nvSpPr>
        <p:spPr>
          <a:xfrm>
            <a:off x="3402735" y="4424440"/>
            <a:ext cx="4982546" cy="536732"/>
          </a:xfrm>
          <a:prstGeom prst="rect">
            <a:avLst/>
          </a:prstGeom>
        </p:spPr>
        <p:txBody>
          <a:bodyPr vert="horz" lIns="68580" tIns="34290" rIns="68580" bIns="3429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defTabSz="685800" fontAlgn="auto">
              <a:spcBef>
                <a:spcPts val="750"/>
              </a:spcBef>
              <a:spcAft>
                <a:spcPts val="0"/>
              </a:spcAft>
            </a:pPr>
            <a:endParaRPr lang="es-ES" sz="1800" b="0" dirty="0">
              <a:solidFill>
                <a:srgbClr val="70AD47">
                  <a:lumMod val="75000"/>
                </a:srgbClr>
              </a:solidFill>
              <a:latin typeface="Calibri" panose="020F0502020204030204"/>
            </a:endParaRPr>
          </a:p>
        </p:txBody>
      </p:sp>
      <p:pic>
        <p:nvPicPr>
          <p:cNvPr id="1036" name="Picture 12">
            <a:extLst>
              <a:ext uri="{FF2B5EF4-FFF2-40B4-BE49-F238E27FC236}">
                <a16:creationId xmlns:a16="http://schemas.microsoft.com/office/drawing/2014/main" id="{810A68CE-DA79-FF7E-EB97-118C2332EF7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15390" y="5374662"/>
            <a:ext cx="2739094" cy="330730"/>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n 3">
            <a:extLst>
              <a:ext uri="{FF2B5EF4-FFF2-40B4-BE49-F238E27FC236}">
                <a16:creationId xmlns:a16="http://schemas.microsoft.com/office/drawing/2014/main" id="{EC4D134D-D3AD-F91D-4B5B-9632DE2AD56A}"/>
              </a:ext>
            </a:extLst>
          </p:cNvPr>
          <p:cNvPicPr>
            <a:picLocks noChangeAspect="1"/>
          </p:cNvPicPr>
          <p:nvPr/>
        </p:nvPicPr>
        <p:blipFill>
          <a:blip r:embed="rId7"/>
          <a:stretch>
            <a:fillRect/>
          </a:stretch>
        </p:blipFill>
        <p:spPr>
          <a:xfrm>
            <a:off x="6885535" y="1001206"/>
            <a:ext cx="1499746" cy="713294"/>
          </a:xfrm>
          <a:prstGeom prst="rect">
            <a:avLst/>
          </a:prstGeom>
        </p:spPr>
      </p:pic>
    </p:spTree>
    <p:extLst>
      <p:ext uri="{BB962C8B-B14F-4D97-AF65-F5344CB8AC3E}">
        <p14:creationId xmlns:p14="http://schemas.microsoft.com/office/powerpoint/2010/main" val="14241599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sociación Colombiana de Farmacovigilancia – Seguridad del paciente y el  uso adecuado de medicamentos a través del estudio, desarrollo e  implementación de la Farmacovigilancia">
            <a:extLst>
              <a:ext uri="{FF2B5EF4-FFF2-40B4-BE49-F238E27FC236}">
                <a16:creationId xmlns:a16="http://schemas.microsoft.com/office/drawing/2014/main" id="{FFB31B68-96A6-73B8-1229-25D05F7A810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659" y="5103963"/>
            <a:ext cx="370962" cy="58905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817" y="5103962"/>
            <a:ext cx="442788" cy="2949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Imagen 4" descr="Logotipo&#10;&#10;Descripción generada automáticamente">
            <a:extLst>
              <a:ext uri="{FF2B5EF4-FFF2-40B4-BE49-F238E27FC236}">
                <a16:creationId xmlns:a16="http://schemas.microsoft.com/office/drawing/2014/main" id="{1D5C393E-03BA-1067-50BF-E7595C66C86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132" y="1010365"/>
            <a:ext cx="989648" cy="448628"/>
          </a:xfrm>
          <a:prstGeom prst="rect">
            <a:avLst/>
          </a:prstGeom>
          <a:noFill/>
          <a:ln>
            <a:noFill/>
          </a:ln>
        </p:spPr>
      </p:pic>
      <p:pic>
        <p:nvPicPr>
          <p:cNvPr id="14" name="Imagen 13"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94798" y="9208294"/>
            <a:ext cx="805815" cy="536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6" name="Conector recto 15">
            <a:extLst>
              <a:ext uri="{FF2B5EF4-FFF2-40B4-BE49-F238E27FC236}">
                <a16:creationId xmlns:a16="http://schemas.microsoft.com/office/drawing/2014/main" id="{2DFBC673-2335-DDC8-A97E-2480FF945282}"/>
              </a:ext>
            </a:extLst>
          </p:cNvPr>
          <p:cNvCxnSpPr/>
          <p:nvPr/>
        </p:nvCxnSpPr>
        <p:spPr>
          <a:xfrm flipV="1">
            <a:off x="792957" y="9186863"/>
            <a:ext cx="4026694" cy="0"/>
          </a:xfrm>
          <a:prstGeom prst="line">
            <a:avLst/>
          </a:prstGeom>
        </p:spPr>
        <p:style>
          <a:lnRef idx="1">
            <a:schemeClr val="accent1"/>
          </a:lnRef>
          <a:fillRef idx="0">
            <a:schemeClr val="accent1"/>
          </a:fillRef>
          <a:effectRef idx="0">
            <a:schemeClr val="accent1"/>
          </a:effectRef>
          <a:fontRef idx="minor">
            <a:schemeClr val="tx1"/>
          </a:fontRef>
        </p:style>
      </p:cxnSp>
      <p:pic>
        <p:nvPicPr>
          <p:cNvPr id="2060" name="Imagen 1095404689">
            <a:extLst>
              <a:ext uri="{FF2B5EF4-FFF2-40B4-BE49-F238E27FC236}">
                <a16:creationId xmlns:a16="http://schemas.microsoft.com/office/drawing/2014/main" id="{164ADEE6-7C0C-4686-DD3B-560C698708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9745266"/>
            <a:ext cx="1464469" cy="20716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3">
            <a:extLst>
              <a:ext uri="{FF2B5EF4-FFF2-40B4-BE49-F238E27FC236}">
                <a16:creationId xmlns:a16="http://schemas.microsoft.com/office/drawing/2014/main" id="{8F1A4057-1652-4D46-4CF1-057E45D58B0D}"/>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es-ES" sz="1350" b="0">
              <a:solidFill>
                <a:prstClr val="black"/>
              </a:solidFill>
              <a:latin typeface="Calibri" panose="020F0502020204030204"/>
            </a:endParaRPr>
          </a:p>
        </p:txBody>
      </p:sp>
      <p:sp>
        <p:nvSpPr>
          <p:cNvPr id="19" name="Rectangle 16">
            <a:extLst>
              <a:ext uri="{FF2B5EF4-FFF2-40B4-BE49-F238E27FC236}">
                <a16:creationId xmlns:a16="http://schemas.microsoft.com/office/drawing/2014/main" id="{8AEA6A7D-ABF1-7FA3-A190-3C6884F6E0C2}"/>
              </a:ext>
            </a:extLst>
          </p:cNvPr>
          <p:cNvSpPr>
            <a:spLocks noChangeArrowheads="1"/>
          </p:cNvSpPr>
          <p:nvPr/>
        </p:nvSpPr>
        <p:spPr bwMode="auto">
          <a:xfrm flipH="1">
            <a:off x="6568701" y="5265768"/>
            <a:ext cx="107307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1pPr>
            <a:lvl2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2pPr>
            <a:lvl3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3pPr>
            <a:lvl4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4pPr>
            <a:lvl5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5pPr>
            <a:lvl6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6pPr>
            <a:lvl7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7pPr>
            <a:lvl8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8pPr>
            <a:lvl9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9pPr>
          </a:lstStyle>
          <a:p>
            <a:pPr defTabSz="685800">
              <a:tabLst>
                <a:tab pos="2025254" algn="ctr"/>
                <a:tab pos="4050506" algn="r"/>
              </a:tabLst>
            </a:pPr>
            <a:endParaRPr lang="es-ES" altLang="es-ES" sz="75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indent="271463" defTabSz="685800">
              <a:tabLst>
                <a:tab pos="2025254" algn="ctr"/>
                <a:tab pos="4050506" algn="r"/>
              </a:tabLst>
            </a:pPr>
            <a:r>
              <a:rPr lang="es-ES" altLang="es-ES" sz="750" dirty="0">
                <a:solidFill>
                  <a:prstClr val="black"/>
                </a:solidFill>
                <a:latin typeface="Calibri" panose="020F0502020204030204" pitchFamily="34" charset="0"/>
                <a:ea typeface="Calibri" panose="020F0502020204030204" pitchFamily="34" charset="0"/>
                <a:cs typeface="Times New Roman" panose="02020603050405020304" pitchFamily="18" charset="0"/>
              </a:rPr>
              <a:t>Con el apoyo de:</a:t>
            </a:r>
            <a:endParaRPr lang="es-ES" altLang="es-ES" sz="1350" b="0" dirty="0">
              <a:solidFill>
                <a:prstClr val="black"/>
              </a:solidFill>
            </a:endParaRPr>
          </a:p>
        </p:txBody>
      </p:sp>
      <p:cxnSp>
        <p:nvCxnSpPr>
          <p:cNvPr id="22" name="Conector recto 21">
            <a:extLst>
              <a:ext uri="{FF2B5EF4-FFF2-40B4-BE49-F238E27FC236}">
                <a16:creationId xmlns:a16="http://schemas.microsoft.com/office/drawing/2014/main" id="{3A746ACE-7B42-E677-5188-28CCDA044655}"/>
              </a:ext>
            </a:extLst>
          </p:cNvPr>
          <p:cNvCxnSpPr>
            <a:cxnSpLocks/>
          </p:cNvCxnSpPr>
          <p:nvPr/>
        </p:nvCxnSpPr>
        <p:spPr>
          <a:xfrm>
            <a:off x="474211" y="1499284"/>
            <a:ext cx="0" cy="3521752"/>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7" name="Conector recto 26">
            <a:extLst>
              <a:ext uri="{FF2B5EF4-FFF2-40B4-BE49-F238E27FC236}">
                <a16:creationId xmlns:a16="http://schemas.microsoft.com/office/drawing/2014/main" id="{9E560568-5BDF-12B8-90E6-2359E9F77759}"/>
              </a:ext>
            </a:extLst>
          </p:cNvPr>
          <p:cNvCxnSpPr/>
          <p:nvPr/>
        </p:nvCxnSpPr>
        <p:spPr>
          <a:xfrm>
            <a:off x="657578" y="5674651"/>
            <a:ext cx="6249408"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35" name="Picture 12">
            <a:extLst>
              <a:ext uri="{FF2B5EF4-FFF2-40B4-BE49-F238E27FC236}">
                <a16:creationId xmlns:a16="http://schemas.microsoft.com/office/drawing/2014/main" id="{1CCA0C1A-546F-F16A-B235-784FDFC2F6E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24942" y="5548531"/>
            <a:ext cx="2111488" cy="25495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FCA40A6E-38DD-6A1C-DE16-5283D9A84E60}"/>
              </a:ext>
            </a:extLst>
          </p:cNvPr>
          <p:cNvSpPr txBox="1"/>
          <p:nvPr/>
        </p:nvSpPr>
        <p:spPr>
          <a:xfrm>
            <a:off x="1676870" y="1704406"/>
            <a:ext cx="5248072" cy="400110"/>
          </a:xfrm>
          <a:prstGeom prst="rect">
            <a:avLst/>
          </a:prstGeom>
          <a:noFill/>
        </p:spPr>
        <p:txBody>
          <a:bodyPr wrap="square">
            <a:spAutoFit/>
          </a:bodyPr>
          <a:lstStyle/>
          <a:p>
            <a:pPr algn="ctr"/>
            <a:r>
              <a:rPr lang="es-CO" sz="2000" u="sng" dirty="0">
                <a:solidFill>
                  <a:schemeClr val="accent1"/>
                </a:solidFill>
              </a:rPr>
              <a:t>GESTION SEGURA DE MEDICAMENTOS</a:t>
            </a:r>
          </a:p>
        </p:txBody>
      </p:sp>
      <p:sp>
        <p:nvSpPr>
          <p:cNvPr id="7" name="CuadroTexto 6">
            <a:extLst>
              <a:ext uri="{FF2B5EF4-FFF2-40B4-BE49-F238E27FC236}">
                <a16:creationId xmlns:a16="http://schemas.microsoft.com/office/drawing/2014/main" id="{FF561947-12E2-CC50-1C5D-15E545B542B7}"/>
              </a:ext>
            </a:extLst>
          </p:cNvPr>
          <p:cNvSpPr txBox="1"/>
          <p:nvPr/>
        </p:nvSpPr>
        <p:spPr>
          <a:xfrm>
            <a:off x="1065226" y="2462863"/>
            <a:ext cx="6923777" cy="2616101"/>
          </a:xfrm>
          <a:prstGeom prst="rect">
            <a:avLst/>
          </a:prstGeom>
          <a:noFill/>
        </p:spPr>
        <p:txBody>
          <a:bodyPr wrap="square">
            <a:spAutoFit/>
          </a:bodyPr>
          <a:lstStyle/>
          <a:p>
            <a:pPr algn="just"/>
            <a:r>
              <a:rPr lang="es-CO" sz="2000" dirty="0"/>
              <a:t>Los errores en el uso de medicamentos son uno de los más frecuentes en la atención en salud. Puede suceder en cualquier parte de la cadena: selección del medicamento, conciliación medicamentosa y administración.</a:t>
            </a:r>
          </a:p>
          <a:p>
            <a:pPr algn="just"/>
            <a:r>
              <a:rPr lang="es-CO" sz="2000" dirty="0"/>
              <a:t>Los EA asociados a medicamentos son frecuentes(10%) en los pacientes hospitalizados, lo cual causa gran preocupación en los sistemas de salud dado que su atención es muy costosa. </a:t>
            </a:r>
          </a:p>
          <a:p>
            <a:endParaRPr lang="es-CO" dirty="0"/>
          </a:p>
        </p:txBody>
      </p:sp>
      <p:pic>
        <p:nvPicPr>
          <p:cNvPr id="2" name="Imagen 1">
            <a:extLst>
              <a:ext uri="{FF2B5EF4-FFF2-40B4-BE49-F238E27FC236}">
                <a16:creationId xmlns:a16="http://schemas.microsoft.com/office/drawing/2014/main" id="{5C275C17-C209-3E32-1C97-70790682DC81}"/>
              </a:ext>
            </a:extLst>
          </p:cNvPr>
          <p:cNvPicPr>
            <a:picLocks noChangeAspect="1"/>
          </p:cNvPicPr>
          <p:nvPr/>
        </p:nvPicPr>
        <p:blipFill>
          <a:blip r:embed="rId8"/>
          <a:stretch>
            <a:fillRect/>
          </a:stretch>
        </p:blipFill>
        <p:spPr>
          <a:xfrm>
            <a:off x="7536684" y="1010365"/>
            <a:ext cx="1499746" cy="634039"/>
          </a:xfrm>
          <a:prstGeom prst="rect">
            <a:avLst/>
          </a:prstGeom>
        </p:spPr>
      </p:pic>
    </p:spTree>
    <p:extLst>
      <p:ext uri="{BB962C8B-B14F-4D97-AF65-F5344CB8AC3E}">
        <p14:creationId xmlns:p14="http://schemas.microsoft.com/office/powerpoint/2010/main" val="5865031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sociación Colombiana de Farmacovigilancia – Seguridad del paciente y el  uso adecuado de medicamentos a través del estudio, desarrollo e  implementación de la Farmacovigilancia">
            <a:extLst>
              <a:ext uri="{FF2B5EF4-FFF2-40B4-BE49-F238E27FC236}">
                <a16:creationId xmlns:a16="http://schemas.microsoft.com/office/drawing/2014/main" id="{FFB31B68-96A6-73B8-1229-25D05F7A810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659" y="5103963"/>
            <a:ext cx="370962" cy="58905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817" y="5103962"/>
            <a:ext cx="442788" cy="2949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Imagen 4" descr="Logotipo&#10;&#10;Descripción generada automáticamente">
            <a:extLst>
              <a:ext uri="{FF2B5EF4-FFF2-40B4-BE49-F238E27FC236}">
                <a16:creationId xmlns:a16="http://schemas.microsoft.com/office/drawing/2014/main" id="{1D5C393E-03BA-1067-50BF-E7595C66C86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132" y="1010365"/>
            <a:ext cx="989648" cy="448628"/>
          </a:xfrm>
          <a:prstGeom prst="rect">
            <a:avLst/>
          </a:prstGeom>
          <a:noFill/>
          <a:ln>
            <a:noFill/>
          </a:ln>
        </p:spPr>
      </p:pic>
      <p:pic>
        <p:nvPicPr>
          <p:cNvPr id="14" name="Imagen 13"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94798" y="9208294"/>
            <a:ext cx="805815" cy="536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6" name="Conector recto 15">
            <a:extLst>
              <a:ext uri="{FF2B5EF4-FFF2-40B4-BE49-F238E27FC236}">
                <a16:creationId xmlns:a16="http://schemas.microsoft.com/office/drawing/2014/main" id="{2DFBC673-2335-DDC8-A97E-2480FF945282}"/>
              </a:ext>
            </a:extLst>
          </p:cNvPr>
          <p:cNvCxnSpPr/>
          <p:nvPr/>
        </p:nvCxnSpPr>
        <p:spPr>
          <a:xfrm flipV="1">
            <a:off x="792957" y="9186863"/>
            <a:ext cx="4026694" cy="0"/>
          </a:xfrm>
          <a:prstGeom prst="line">
            <a:avLst/>
          </a:prstGeom>
        </p:spPr>
        <p:style>
          <a:lnRef idx="1">
            <a:schemeClr val="accent1"/>
          </a:lnRef>
          <a:fillRef idx="0">
            <a:schemeClr val="accent1"/>
          </a:fillRef>
          <a:effectRef idx="0">
            <a:schemeClr val="accent1"/>
          </a:effectRef>
          <a:fontRef idx="minor">
            <a:schemeClr val="tx1"/>
          </a:fontRef>
        </p:style>
      </p:cxnSp>
      <p:pic>
        <p:nvPicPr>
          <p:cNvPr id="2060" name="Imagen 1095404689">
            <a:extLst>
              <a:ext uri="{FF2B5EF4-FFF2-40B4-BE49-F238E27FC236}">
                <a16:creationId xmlns:a16="http://schemas.microsoft.com/office/drawing/2014/main" id="{164ADEE6-7C0C-4686-DD3B-560C698708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9745266"/>
            <a:ext cx="1464469" cy="20716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3">
            <a:extLst>
              <a:ext uri="{FF2B5EF4-FFF2-40B4-BE49-F238E27FC236}">
                <a16:creationId xmlns:a16="http://schemas.microsoft.com/office/drawing/2014/main" id="{8F1A4057-1652-4D46-4CF1-057E45D58B0D}"/>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es-ES" sz="1350" b="0">
              <a:solidFill>
                <a:prstClr val="black"/>
              </a:solidFill>
              <a:latin typeface="Calibri" panose="020F0502020204030204"/>
            </a:endParaRPr>
          </a:p>
        </p:txBody>
      </p:sp>
      <p:sp>
        <p:nvSpPr>
          <p:cNvPr id="19" name="Rectangle 16">
            <a:extLst>
              <a:ext uri="{FF2B5EF4-FFF2-40B4-BE49-F238E27FC236}">
                <a16:creationId xmlns:a16="http://schemas.microsoft.com/office/drawing/2014/main" id="{8AEA6A7D-ABF1-7FA3-A190-3C6884F6E0C2}"/>
              </a:ext>
            </a:extLst>
          </p:cNvPr>
          <p:cNvSpPr>
            <a:spLocks noChangeArrowheads="1"/>
          </p:cNvSpPr>
          <p:nvPr/>
        </p:nvSpPr>
        <p:spPr bwMode="auto">
          <a:xfrm flipH="1">
            <a:off x="6568701" y="5265768"/>
            <a:ext cx="107307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1pPr>
            <a:lvl2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2pPr>
            <a:lvl3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3pPr>
            <a:lvl4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4pPr>
            <a:lvl5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5pPr>
            <a:lvl6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6pPr>
            <a:lvl7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7pPr>
            <a:lvl8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8pPr>
            <a:lvl9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9pPr>
          </a:lstStyle>
          <a:p>
            <a:pPr defTabSz="685800">
              <a:tabLst>
                <a:tab pos="2025254" algn="ctr"/>
                <a:tab pos="4050506" algn="r"/>
              </a:tabLst>
            </a:pPr>
            <a:endParaRPr lang="es-ES" altLang="es-ES" sz="75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indent="271463" defTabSz="685800">
              <a:tabLst>
                <a:tab pos="2025254" algn="ctr"/>
                <a:tab pos="4050506" algn="r"/>
              </a:tabLst>
            </a:pPr>
            <a:r>
              <a:rPr lang="es-ES" altLang="es-ES" sz="750" dirty="0">
                <a:solidFill>
                  <a:prstClr val="black"/>
                </a:solidFill>
                <a:latin typeface="Calibri" panose="020F0502020204030204" pitchFamily="34" charset="0"/>
                <a:ea typeface="Calibri" panose="020F0502020204030204" pitchFamily="34" charset="0"/>
                <a:cs typeface="Times New Roman" panose="02020603050405020304" pitchFamily="18" charset="0"/>
              </a:rPr>
              <a:t>Con el apoyo de:</a:t>
            </a:r>
            <a:endParaRPr lang="es-ES" altLang="es-ES" sz="1350" b="0" dirty="0">
              <a:solidFill>
                <a:prstClr val="black"/>
              </a:solidFill>
            </a:endParaRPr>
          </a:p>
        </p:txBody>
      </p:sp>
      <p:cxnSp>
        <p:nvCxnSpPr>
          <p:cNvPr id="22" name="Conector recto 21">
            <a:extLst>
              <a:ext uri="{FF2B5EF4-FFF2-40B4-BE49-F238E27FC236}">
                <a16:creationId xmlns:a16="http://schemas.microsoft.com/office/drawing/2014/main" id="{3A746ACE-7B42-E677-5188-28CCDA044655}"/>
              </a:ext>
            </a:extLst>
          </p:cNvPr>
          <p:cNvCxnSpPr>
            <a:cxnSpLocks/>
          </p:cNvCxnSpPr>
          <p:nvPr/>
        </p:nvCxnSpPr>
        <p:spPr>
          <a:xfrm>
            <a:off x="474211" y="1499284"/>
            <a:ext cx="0" cy="3521752"/>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7" name="Conector recto 26">
            <a:extLst>
              <a:ext uri="{FF2B5EF4-FFF2-40B4-BE49-F238E27FC236}">
                <a16:creationId xmlns:a16="http://schemas.microsoft.com/office/drawing/2014/main" id="{9E560568-5BDF-12B8-90E6-2359E9F77759}"/>
              </a:ext>
            </a:extLst>
          </p:cNvPr>
          <p:cNvCxnSpPr/>
          <p:nvPr/>
        </p:nvCxnSpPr>
        <p:spPr>
          <a:xfrm>
            <a:off x="657578" y="5674651"/>
            <a:ext cx="6249408"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35" name="Picture 12">
            <a:extLst>
              <a:ext uri="{FF2B5EF4-FFF2-40B4-BE49-F238E27FC236}">
                <a16:creationId xmlns:a16="http://schemas.microsoft.com/office/drawing/2014/main" id="{1CCA0C1A-546F-F16A-B235-784FDFC2F6E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24942" y="5548531"/>
            <a:ext cx="2111488" cy="25495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9292A1F1-99E0-BEB2-820A-090193F67795}"/>
              </a:ext>
            </a:extLst>
          </p:cNvPr>
          <p:cNvSpPr txBox="1"/>
          <p:nvPr/>
        </p:nvSpPr>
        <p:spPr>
          <a:xfrm>
            <a:off x="1961609" y="1234818"/>
            <a:ext cx="5248072" cy="707886"/>
          </a:xfrm>
          <a:prstGeom prst="rect">
            <a:avLst/>
          </a:prstGeom>
          <a:noFill/>
        </p:spPr>
        <p:txBody>
          <a:bodyPr wrap="square">
            <a:spAutoFit/>
          </a:bodyPr>
          <a:lstStyle/>
          <a:p>
            <a:pPr algn="ctr"/>
            <a:r>
              <a:rPr lang="es-CO" sz="2000" u="sng" dirty="0">
                <a:solidFill>
                  <a:schemeClr val="accent1"/>
                </a:solidFill>
              </a:rPr>
              <a:t>GESTION SEGURA DE MEDICAMENTOS</a:t>
            </a:r>
            <a:br>
              <a:rPr lang="es-CO" sz="2000" u="sng" dirty="0"/>
            </a:br>
            <a:endParaRPr lang="es-CO" sz="2000" u="sng" dirty="0"/>
          </a:p>
        </p:txBody>
      </p:sp>
      <p:sp>
        <p:nvSpPr>
          <p:cNvPr id="7" name="CuadroTexto 6">
            <a:extLst>
              <a:ext uri="{FF2B5EF4-FFF2-40B4-BE49-F238E27FC236}">
                <a16:creationId xmlns:a16="http://schemas.microsoft.com/office/drawing/2014/main" id="{AD297973-CA10-AB40-16D1-D29CC67BE567}"/>
              </a:ext>
            </a:extLst>
          </p:cNvPr>
          <p:cNvSpPr txBox="1"/>
          <p:nvPr/>
        </p:nvSpPr>
        <p:spPr>
          <a:xfrm>
            <a:off x="1694948" y="1933584"/>
            <a:ext cx="6249405" cy="3785652"/>
          </a:xfrm>
          <a:prstGeom prst="rect">
            <a:avLst/>
          </a:prstGeom>
          <a:noFill/>
        </p:spPr>
        <p:txBody>
          <a:bodyPr wrap="square">
            <a:spAutoFit/>
          </a:bodyPr>
          <a:lstStyle/>
          <a:p>
            <a:pPr algn="just"/>
            <a:r>
              <a:rPr lang="es-CO" dirty="0"/>
              <a:t>El uso de medicamentos conlleva diferentes riesgos entre los cuales se pueden presentar:</a:t>
            </a:r>
          </a:p>
          <a:p>
            <a:pPr algn="just"/>
            <a:r>
              <a:rPr lang="es-CO" dirty="0"/>
              <a:t> </a:t>
            </a:r>
          </a:p>
          <a:p>
            <a:pPr marL="342900" indent="-342900" algn="just">
              <a:buFont typeface="Arial" panose="020B0604020202020204" pitchFamily="34" charset="0"/>
              <a:buChar char="•"/>
            </a:pPr>
            <a:r>
              <a:rPr lang="es-CO" dirty="0"/>
              <a:t>Incorrecta vía de administración, </a:t>
            </a:r>
          </a:p>
          <a:p>
            <a:pPr marL="342900" indent="-342900" algn="just">
              <a:buFont typeface="Arial" panose="020B0604020202020204" pitchFamily="34" charset="0"/>
              <a:buChar char="•"/>
            </a:pPr>
            <a:r>
              <a:rPr lang="es-CO" dirty="0"/>
              <a:t>Error en la dosis, contaminación de mezclas</a:t>
            </a:r>
          </a:p>
          <a:p>
            <a:pPr marL="342900" indent="-342900" algn="just">
              <a:buFont typeface="Arial" panose="020B0604020202020204" pitchFamily="34" charset="0"/>
              <a:buChar char="•"/>
            </a:pPr>
            <a:r>
              <a:rPr lang="es-CO" dirty="0"/>
              <a:t>Una muy importante: ausencia o mala reconciliación medicamentosa al ingreso, en el proceso y al egreso. Incluye la conciliación en la atención domiciliaria. </a:t>
            </a:r>
          </a:p>
          <a:p>
            <a:endParaRPr lang="es-CO" dirty="0"/>
          </a:p>
        </p:txBody>
      </p:sp>
      <p:pic>
        <p:nvPicPr>
          <p:cNvPr id="2" name="Imagen 1">
            <a:extLst>
              <a:ext uri="{FF2B5EF4-FFF2-40B4-BE49-F238E27FC236}">
                <a16:creationId xmlns:a16="http://schemas.microsoft.com/office/drawing/2014/main" id="{CCD11BEB-4DF3-5DCA-2965-954551A9218F}"/>
              </a:ext>
            </a:extLst>
          </p:cNvPr>
          <p:cNvPicPr>
            <a:picLocks noChangeAspect="1"/>
          </p:cNvPicPr>
          <p:nvPr/>
        </p:nvPicPr>
        <p:blipFill>
          <a:blip r:embed="rId8"/>
          <a:stretch>
            <a:fillRect/>
          </a:stretch>
        </p:blipFill>
        <p:spPr>
          <a:xfrm>
            <a:off x="7320970" y="1028700"/>
            <a:ext cx="1499746" cy="634039"/>
          </a:xfrm>
          <a:prstGeom prst="rect">
            <a:avLst/>
          </a:prstGeom>
        </p:spPr>
      </p:pic>
    </p:spTree>
    <p:extLst>
      <p:ext uri="{BB962C8B-B14F-4D97-AF65-F5344CB8AC3E}">
        <p14:creationId xmlns:p14="http://schemas.microsoft.com/office/powerpoint/2010/main" val="761839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sociación Colombiana de Farmacovigilancia – Seguridad del paciente y el  uso adecuado de medicamentos a través del estudio, desarrollo e  implementación de la Farmacovigilancia">
            <a:extLst>
              <a:ext uri="{FF2B5EF4-FFF2-40B4-BE49-F238E27FC236}">
                <a16:creationId xmlns:a16="http://schemas.microsoft.com/office/drawing/2014/main" id="{FFB31B68-96A6-73B8-1229-25D05F7A810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659" y="5103963"/>
            <a:ext cx="370962" cy="58905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817" y="5103962"/>
            <a:ext cx="442788" cy="2949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Imagen 4" descr="Logotipo&#10;&#10;Descripción generada automáticamente">
            <a:extLst>
              <a:ext uri="{FF2B5EF4-FFF2-40B4-BE49-F238E27FC236}">
                <a16:creationId xmlns:a16="http://schemas.microsoft.com/office/drawing/2014/main" id="{1D5C393E-03BA-1067-50BF-E7595C66C86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132" y="1010365"/>
            <a:ext cx="989648" cy="448628"/>
          </a:xfrm>
          <a:prstGeom prst="rect">
            <a:avLst/>
          </a:prstGeom>
          <a:noFill/>
          <a:ln>
            <a:noFill/>
          </a:ln>
        </p:spPr>
      </p:pic>
      <p:pic>
        <p:nvPicPr>
          <p:cNvPr id="14" name="Imagen 13"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94798" y="9208294"/>
            <a:ext cx="805815" cy="536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6" name="Conector recto 15">
            <a:extLst>
              <a:ext uri="{FF2B5EF4-FFF2-40B4-BE49-F238E27FC236}">
                <a16:creationId xmlns:a16="http://schemas.microsoft.com/office/drawing/2014/main" id="{2DFBC673-2335-DDC8-A97E-2480FF945282}"/>
              </a:ext>
            </a:extLst>
          </p:cNvPr>
          <p:cNvCxnSpPr/>
          <p:nvPr/>
        </p:nvCxnSpPr>
        <p:spPr>
          <a:xfrm flipV="1">
            <a:off x="792957" y="9186863"/>
            <a:ext cx="4026694" cy="0"/>
          </a:xfrm>
          <a:prstGeom prst="line">
            <a:avLst/>
          </a:prstGeom>
        </p:spPr>
        <p:style>
          <a:lnRef idx="1">
            <a:schemeClr val="accent1"/>
          </a:lnRef>
          <a:fillRef idx="0">
            <a:schemeClr val="accent1"/>
          </a:fillRef>
          <a:effectRef idx="0">
            <a:schemeClr val="accent1"/>
          </a:effectRef>
          <a:fontRef idx="minor">
            <a:schemeClr val="tx1"/>
          </a:fontRef>
        </p:style>
      </p:cxnSp>
      <p:pic>
        <p:nvPicPr>
          <p:cNvPr id="2060" name="Imagen 1095404689">
            <a:extLst>
              <a:ext uri="{FF2B5EF4-FFF2-40B4-BE49-F238E27FC236}">
                <a16:creationId xmlns:a16="http://schemas.microsoft.com/office/drawing/2014/main" id="{164ADEE6-7C0C-4686-DD3B-560C698708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9745266"/>
            <a:ext cx="1464469" cy="20716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3">
            <a:extLst>
              <a:ext uri="{FF2B5EF4-FFF2-40B4-BE49-F238E27FC236}">
                <a16:creationId xmlns:a16="http://schemas.microsoft.com/office/drawing/2014/main" id="{8F1A4057-1652-4D46-4CF1-057E45D58B0D}"/>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es-ES" sz="1350" b="0">
              <a:solidFill>
                <a:prstClr val="black"/>
              </a:solidFill>
              <a:latin typeface="Calibri" panose="020F0502020204030204"/>
            </a:endParaRPr>
          </a:p>
        </p:txBody>
      </p:sp>
      <p:sp>
        <p:nvSpPr>
          <p:cNvPr id="18" name="Rectangle 14">
            <a:extLst>
              <a:ext uri="{FF2B5EF4-FFF2-40B4-BE49-F238E27FC236}">
                <a16:creationId xmlns:a16="http://schemas.microsoft.com/office/drawing/2014/main" id="{021E725B-0414-07B0-0B98-FE0A72D7AD39}"/>
              </a:ext>
            </a:extLst>
          </p:cNvPr>
          <p:cNvSpPr>
            <a:spLocks noChangeArrowheads="1"/>
          </p:cNvSpPr>
          <p:nvPr/>
        </p:nvSpPr>
        <p:spPr bwMode="auto">
          <a:xfrm>
            <a:off x="3456992" y="1095327"/>
            <a:ext cx="7035987" cy="403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indent="271463" defTabSz="685800"/>
            <a:br>
              <a:rPr lang="es-ES" altLang="es-ES" sz="825" b="0">
                <a:solidFill>
                  <a:prstClr val="black"/>
                </a:solidFill>
                <a:latin typeface="Calibri" panose="020F0502020204030204" pitchFamily="34" charset="0"/>
                <a:ea typeface="Calibri" panose="020F0502020204030204" pitchFamily="34" charset="0"/>
                <a:cs typeface="Times New Roman" panose="02020603050405020304" pitchFamily="18" charset="0"/>
              </a:rPr>
            </a:br>
            <a:endParaRPr lang="es-ES" altLang="es-ES" sz="1350" b="0">
              <a:solidFill>
                <a:prstClr val="black"/>
              </a:solidFill>
              <a:latin typeface="Arial" panose="020B0604020202020204" pitchFamily="34" charset="0"/>
            </a:endParaRPr>
          </a:p>
        </p:txBody>
      </p:sp>
      <p:sp>
        <p:nvSpPr>
          <p:cNvPr id="19" name="Rectangle 16">
            <a:extLst>
              <a:ext uri="{FF2B5EF4-FFF2-40B4-BE49-F238E27FC236}">
                <a16:creationId xmlns:a16="http://schemas.microsoft.com/office/drawing/2014/main" id="{8AEA6A7D-ABF1-7FA3-A190-3C6884F6E0C2}"/>
              </a:ext>
            </a:extLst>
          </p:cNvPr>
          <p:cNvSpPr>
            <a:spLocks noChangeArrowheads="1"/>
          </p:cNvSpPr>
          <p:nvPr/>
        </p:nvSpPr>
        <p:spPr bwMode="auto">
          <a:xfrm flipH="1">
            <a:off x="6568701" y="5265768"/>
            <a:ext cx="107307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1pPr>
            <a:lvl2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2pPr>
            <a:lvl3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3pPr>
            <a:lvl4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4pPr>
            <a:lvl5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5pPr>
            <a:lvl6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6pPr>
            <a:lvl7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7pPr>
            <a:lvl8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8pPr>
            <a:lvl9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9pPr>
          </a:lstStyle>
          <a:p>
            <a:pPr defTabSz="685800">
              <a:tabLst>
                <a:tab pos="2025254" algn="ctr"/>
                <a:tab pos="4050506" algn="r"/>
              </a:tabLst>
            </a:pPr>
            <a:endParaRPr lang="es-ES" altLang="es-ES" sz="75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indent="271463" defTabSz="685800">
              <a:tabLst>
                <a:tab pos="2025254" algn="ctr"/>
                <a:tab pos="4050506" algn="r"/>
              </a:tabLst>
            </a:pPr>
            <a:r>
              <a:rPr lang="es-ES" altLang="es-ES" sz="750" dirty="0">
                <a:solidFill>
                  <a:prstClr val="black"/>
                </a:solidFill>
                <a:latin typeface="Calibri" panose="020F0502020204030204" pitchFamily="34" charset="0"/>
                <a:ea typeface="Calibri" panose="020F0502020204030204" pitchFamily="34" charset="0"/>
                <a:cs typeface="Times New Roman" panose="02020603050405020304" pitchFamily="18" charset="0"/>
              </a:rPr>
              <a:t>Con el apoyo de:</a:t>
            </a:r>
            <a:endParaRPr lang="es-ES" altLang="es-ES" sz="1350" b="0" dirty="0">
              <a:solidFill>
                <a:prstClr val="black"/>
              </a:solidFill>
            </a:endParaRPr>
          </a:p>
        </p:txBody>
      </p:sp>
      <p:cxnSp>
        <p:nvCxnSpPr>
          <p:cNvPr id="22" name="Conector recto 21">
            <a:extLst>
              <a:ext uri="{FF2B5EF4-FFF2-40B4-BE49-F238E27FC236}">
                <a16:creationId xmlns:a16="http://schemas.microsoft.com/office/drawing/2014/main" id="{3A746ACE-7B42-E677-5188-28CCDA044655}"/>
              </a:ext>
            </a:extLst>
          </p:cNvPr>
          <p:cNvCxnSpPr>
            <a:cxnSpLocks/>
          </p:cNvCxnSpPr>
          <p:nvPr/>
        </p:nvCxnSpPr>
        <p:spPr>
          <a:xfrm>
            <a:off x="474211" y="1499284"/>
            <a:ext cx="0" cy="3521752"/>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7" name="Conector recto 26">
            <a:extLst>
              <a:ext uri="{FF2B5EF4-FFF2-40B4-BE49-F238E27FC236}">
                <a16:creationId xmlns:a16="http://schemas.microsoft.com/office/drawing/2014/main" id="{9E560568-5BDF-12B8-90E6-2359E9F77759}"/>
              </a:ext>
            </a:extLst>
          </p:cNvPr>
          <p:cNvCxnSpPr/>
          <p:nvPr/>
        </p:nvCxnSpPr>
        <p:spPr>
          <a:xfrm>
            <a:off x="657578" y="5674651"/>
            <a:ext cx="6249408"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35" name="Picture 12">
            <a:extLst>
              <a:ext uri="{FF2B5EF4-FFF2-40B4-BE49-F238E27FC236}">
                <a16:creationId xmlns:a16="http://schemas.microsoft.com/office/drawing/2014/main" id="{1CCA0C1A-546F-F16A-B235-784FDFC2F6E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24942" y="5548531"/>
            <a:ext cx="2111488" cy="25495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2B859000-37C8-AA7C-375B-D5998D8A213B}"/>
              </a:ext>
            </a:extLst>
          </p:cNvPr>
          <p:cNvSpPr txBox="1"/>
          <p:nvPr/>
        </p:nvSpPr>
        <p:spPr>
          <a:xfrm>
            <a:off x="1373001" y="1856020"/>
            <a:ext cx="6249407" cy="3539430"/>
          </a:xfrm>
          <a:prstGeom prst="rect">
            <a:avLst/>
          </a:prstGeom>
          <a:noFill/>
        </p:spPr>
        <p:txBody>
          <a:bodyPr wrap="square">
            <a:spAutoFit/>
          </a:bodyPr>
          <a:lstStyle/>
          <a:p>
            <a:pPr algn="just"/>
            <a:r>
              <a:rPr lang="es-CO" sz="2000" dirty="0"/>
              <a:t>El Profesional Médico tiene un rol muy importante en la implementación de las políticas de Hospital Seguro en instituciones de mediana y baja complejidad y en la atención domiciliaria como parte del ecosistema de atención en salud.  </a:t>
            </a:r>
          </a:p>
          <a:p>
            <a:pPr algn="just"/>
            <a:r>
              <a:rPr lang="es-CO" sz="2000" dirty="0"/>
              <a:t>Su participación en la gestión segura de los medicamentos y en la creación de una cultura de uso adecuado, es fundamental para una buena calidad de atención y para evitar eventos adversos asociados a la medicación. </a:t>
            </a:r>
          </a:p>
          <a:p>
            <a:endParaRPr lang="es-CO" dirty="0"/>
          </a:p>
        </p:txBody>
      </p:sp>
      <p:pic>
        <p:nvPicPr>
          <p:cNvPr id="2" name="Imagen 1">
            <a:extLst>
              <a:ext uri="{FF2B5EF4-FFF2-40B4-BE49-F238E27FC236}">
                <a16:creationId xmlns:a16="http://schemas.microsoft.com/office/drawing/2014/main" id="{68713F26-39A6-7ACB-C53E-CE494F712573}"/>
              </a:ext>
            </a:extLst>
          </p:cNvPr>
          <p:cNvPicPr>
            <a:picLocks noChangeAspect="1"/>
          </p:cNvPicPr>
          <p:nvPr/>
        </p:nvPicPr>
        <p:blipFill>
          <a:blip r:embed="rId8"/>
          <a:stretch>
            <a:fillRect/>
          </a:stretch>
        </p:blipFill>
        <p:spPr>
          <a:xfrm>
            <a:off x="7471997" y="1010365"/>
            <a:ext cx="1499746" cy="634039"/>
          </a:xfrm>
          <a:prstGeom prst="rect">
            <a:avLst/>
          </a:prstGeom>
        </p:spPr>
      </p:pic>
    </p:spTree>
    <p:extLst>
      <p:ext uri="{BB962C8B-B14F-4D97-AF65-F5344CB8AC3E}">
        <p14:creationId xmlns:p14="http://schemas.microsoft.com/office/powerpoint/2010/main" val="28293944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sociación Colombiana de Farmacovigilancia – Seguridad del paciente y el  uso adecuado de medicamentos a través del estudio, desarrollo e  implementación de la Farmacovigilancia">
            <a:extLst>
              <a:ext uri="{FF2B5EF4-FFF2-40B4-BE49-F238E27FC236}">
                <a16:creationId xmlns:a16="http://schemas.microsoft.com/office/drawing/2014/main" id="{FFB31B68-96A6-73B8-1229-25D05F7A810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659" y="5103963"/>
            <a:ext cx="370962" cy="58905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817" y="5103962"/>
            <a:ext cx="442788" cy="2949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Imagen 4" descr="Logotipo&#10;&#10;Descripción generada automáticamente">
            <a:extLst>
              <a:ext uri="{FF2B5EF4-FFF2-40B4-BE49-F238E27FC236}">
                <a16:creationId xmlns:a16="http://schemas.microsoft.com/office/drawing/2014/main" id="{1D5C393E-03BA-1067-50BF-E7595C66C86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132" y="1010365"/>
            <a:ext cx="989648" cy="448628"/>
          </a:xfrm>
          <a:prstGeom prst="rect">
            <a:avLst/>
          </a:prstGeom>
          <a:noFill/>
          <a:ln>
            <a:noFill/>
          </a:ln>
        </p:spPr>
      </p:pic>
      <p:pic>
        <p:nvPicPr>
          <p:cNvPr id="14" name="Imagen 13"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94798" y="9208294"/>
            <a:ext cx="805815" cy="536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6" name="Conector recto 15">
            <a:extLst>
              <a:ext uri="{FF2B5EF4-FFF2-40B4-BE49-F238E27FC236}">
                <a16:creationId xmlns:a16="http://schemas.microsoft.com/office/drawing/2014/main" id="{2DFBC673-2335-DDC8-A97E-2480FF945282}"/>
              </a:ext>
            </a:extLst>
          </p:cNvPr>
          <p:cNvCxnSpPr/>
          <p:nvPr/>
        </p:nvCxnSpPr>
        <p:spPr>
          <a:xfrm flipV="1">
            <a:off x="792957" y="9186863"/>
            <a:ext cx="4026694" cy="0"/>
          </a:xfrm>
          <a:prstGeom prst="line">
            <a:avLst/>
          </a:prstGeom>
        </p:spPr>
        <p:style>
          <a:lnRef idx="1">
            <a:schemeClr val="accent1"/>
          </a:lnRef>
          <a:fillRef idx="0">
            <a:schemeClr val="accent1"/>
          </a:fillRef>
          <a:effectRef idx="0">
            <a:schemeClr val="accent1"/>
          </a:effectRef>
          <a:fontRef idx="minor">
            <a:schemeClr val="tx1"/>
          </a:fontRef>
        </p:style>
      </p:cxnSp>
      <p:pic>
        <p:nvPicPr>
          <p:cNvPr id="2060" name="Imagen 1095404689">
            <a:extLst>
              <a:ext uri="{FF2B5EF4-FFF2-40B4-BE49-F238E27FC236}">
                <a16:creationId xmlns:a16="http://schemas.microsoft.com/office/drawing/2014/main" id="{164ADEE6-7C0C-4686-DD3B-560C698708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9745266"/>
            <a:ext cx="1464469" cy="20716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3">
            <a:extLst>
              <a:ext uri="{FF2B5EF4-FFF2-40B4-BE49-F238E27FC236}">
                <a16:creationId xmlns:a16="http://schemas.microsoft.com/office/drawing/2014/main" id="{8F1A4057-1652-4D46-4CF1-057E45D58B0D}"/>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es-ES" sz="1350" b="0">
              <a:solidFill>
                <a:prstClr val="black"/>
              </a:solidFill>
              <a:latin typeface="Calibri" panose="020F0502020204030204"/>
            </a:endParaRPr>
          </a:p>
        </p:txBody>
      </p:sp>
      <p:sp>
        <p:nvSpPr>
          <p:cNvPr id="18" name="Rectangle 14">
            <a:extLst>
              <a:ext uri="{FF2B5EF4-FFF2-40B4-BE49-F238E27FC236}">
                <a16:creationId xmlns:a16="http://schemas.microsoft.com/office/drawing/2014/main" id="{021E725B-0414-07B0-0B98-FE0A72D7AD39}"/>
              </a:ext>
            </a:extLst>
          </p:cNvPr>
          <p:cNvSpPr>
            <a:spLocks noChangeArrowheads="1"/>
          </p:cNvSpPr>
          <p:nvPr/>
        </p:nvSpPr>
        <p:spPr bwMode="auto">
          <a:xfrm>
            <a:off x="3456992" y="1095327"/>
            <a:ext cx="7035987" cy="403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indent="271463" defTabSz="685800"/>
            <a:br>
              <a:rPr lang="es-ES" altLang="es-ES" sz="825" b="0">
                <a:solidFill>
                  <a:prstClr val="black"/>
                </a:solidFill>
                <a:latin typeface="Calibri" panose="020F0502020204030204" pitchFamily="34" charset="0"/>
                <a:ea typeface="Calibri" panose="020F0502020204030204" pitchFamily="34" charset="0"/>
                <a:cs typeface="Times New Roman" panose="02020603050405020304" pitchFamily="18" charset="0"/>
              </a:rPr>
            </a:br>
            <a:endParaRPr lang="es-ES" altLang="es-ES" sz="1350" b="0">
              <a:solidFill>
                <a:prstClr val="black"/>
              </a:solidFill>
              <a:latin typeface="Arial" panose="020B0604020202020204" pitchFamily="34" charset="0"/>
            </a:endParaRPr>
          </a:p>
        </p:txBody>
      </p:sp>
      <p:sp>
        <p:nvSpPr>
          <p:cNvPr id="19" name="Rectangle 16">
            <a:extLst>
              <a:ext uri="{FF2B5EF4-FFF2-40B4-BE49-F238E27FC236}">
                <a16:creationId xmlns:a16="http://schemas.microsoft.com/office/drawing/2014/main" id="{8AEA6A7D-ABF1-7FA3-A190-3C6884F6E0C2}"/>
              </a:ext>
            </a:extLst>
          </p:cNvPr>
          <p:cNvSpPr>
            <a:spLocks noChangeArrowheads="1"/>
          </p:cNvSpPr>
          <p:nvPr/>
        </p:nvSpPr>
        <p:spPr bwMode="auto">
          <a:xfrm flipH="1">
            <a:off x="6568701" y="5265768"/>
            <a:ext cx="107307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1pPr>
            <a:lvl2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2pPr>
            <a:lvl3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3pPr>
            <a:lvl4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4pPr>
            <a:lvl5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5pPr>
            <a:lvl6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6pPr>
            <a:lvl7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7pPr>
            <a:lvl8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8pPr>
            <a:lvl9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9pPr>
          </a:lstStyle>
          <a:p>
            <a:pPr defTabSz="685800">
              <a:tabLst>
                <a:tab pos="2025254" algn="ctr"/>
                <a:tab pos="4050506" algn="r"/>
              </a:tabLst>
            </a:pPr>
            <a:endParaRPr lang="es-ES" altLang="es-ES" sz="75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indent="271463" defTabSz="685800">
              <a:tabLst>
                <a:tab pos="2025254" algn="ctr"/>
                <a:tab pos="4050506" algn="r"/>
              </a:tabLst>
            </a:pPr>
            <a:r>
              <a:rPr lang="es-ES" altLang="es-ES" sz="750" dirty="0">
                <a:solidFill>
                  <a:prstClr val="black"/>
                </a:solidFill>
                <a:latin typeface="Calibri" panose="020F0502020204030204" pitchFamily="34" charset="0"/>
                <a:ea typeface="Calibri" panose="020F0502020204030204" pitchFamily="34" charset="0"/>
                <a:cs typeface="Times New Roman" panose="02020603050405020304" pitchFamily="18" charset="0"/>
              </a:rPr>
              <a:t>Con el apoyo de:</a:t>
            </a:r>
            <a:endParaRPr lang="es-ES" altLang="es-ES" sz="1350" b="0" dirty="0">
              <a:solidFill>
                <a:prstClr val="black"/>
              </a:solidFill>
            </a:endParaRPr>
          </a:p>
        </p:txBody>
      </p:sp>
      <p:cxnSp>
        <p:nvCxnSpPr>
          <p:cNvPr id="22" name="Conector recto 21">
            <a:extLst>
              <a:ext uri="{FF2B5EF4-FFF2-40B4-BE49-F238E27FC236}">
                <a16:creationId xmlns:a16="http://schemas.microsoft.com/office/drawing/2014/main" id="{3A746ACE-7B42-E677-5188-28CCDA044655}"/>
              </a:ext>
            </a:extLst>
          </p:cNvPr>
          <p:cNvCxnSpPr>
            <a:cxnSpLocks/>
          </p:cNvCxnSpPr>
          <p:nvPr/>
        </p:nvCxnSpPr>
        <p:spPr>
          <a:xfrm>
            <a:off x="474211" y="1499284"/>
            <a:ext cx="0" cy="3521752"/>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7" name="Conector recto 26">
            <a:extLst>
              <a:ext uri="{FF2B5EF4-FFF2-40B4-BE49-F238E27FC236}">
                <a16:creationId xmlns:a16="http://schemas.microsoft.com/office/drawing/2014/main" id="{9E560568-5BDF-12B8-90E6-2359E9F77759}"/>
              </a:ext>
            </a:extLst>
          </p:cNvPr>
          <p:cNvCxnSpPr/>
          <p:nvPr/>
        </p:nvCxnSpPr>
        <p:spPr>
          <a:xfrm>
            <a:off x="657578" y="5674651"/>
            <a:ext cx="6249408"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35" name="Picture 12">
            <a:extLst>
              <a:ext uri="{FF2B5EF4-FFF2-40B4-BE49-F238E27FC236}">
                <a16:creationId xmlns:a16="http://schemas.microsoft.com/office/drawing/2014/main" id="{1CCA0C1A-546F-F16A-B235-784FDFC2F6E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24942" y="5548531"/>
            <a:ext cx="2111488" cy="25495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2050F6BA-C001-89B9-4A55-9795F1FBF52F}"/>
              </a:ext>
            </a:extLst>
          </p:cNvPr>
          <p:cNvSpPr txBox="1"/>
          <p:nvPr/>
        </p:nvSpPr>
        <p:spPr>
          <a:xfrm>
            <a:off x="1726913" y="2063633"/>
            <a:ext cx="5248072" cy="2308324"/>
          </a:xfrm>
          <a:prstGeom prst="rect">
            <a:avLst/>
          </a:prstGeom>
          <a:noFill/>
        </p:spPr>
        <p:txBody>
          <a:bodyPr wrap="square">
            <a:spAutoFit/>
          </a:bodyPr>
          <a:lstStyle/>
          <a:p>
            <a:pPr algn="just"/>
            <a:r>
              <a:rPr lang="es-CO" sz="2000" dirty="0"/>
              <a:t>Es importante que el Médico esté entrenado para abordar la comunicación con el paciente y su familia para lograr involucrarlos en el proceso de atención y en el conocimiento de las prescripciones farmacológicas, sus cuidados y protección para evitar el posible evento adverso</a:t>
            </a:r>
            <a:r>
              <a:rPr lang="es-CO" dirty="0"/>
              <a:t>. </a:t>
            </a:r>
          </a:p>
        </p:txBody>
      </p:sp>
      <p:pic>
        <p:nvPicPr>
          <p:cNvPr id="2" name="Imagen 1">
            <a:extLst>
              <a:ext uri="{FF2B5EF4-FFF2-40B4-BE49-F238E27FC236}">
                <a16:creationId xmlns:a16="http://schemas.microsoft.com/office/drawing/2014/main" id="{B9851BB1-5D1A-4F08-4D67-F14A36D62640}"/>
              </a:ext>
            </a:extLst>
          </p:cNvPr>
          <p:cNvPicPr>
            <a:picLocks noChangeAspect="1"/>
          </p:cNvPicPr>
          <p:nvPr/>
        </p:nvPicPr>
        <p:blipFill>
          <a:blip r:embed="rId8"/>
          <a:stretch>
            <a:fillRect/>
          </a:stretch>
        </p:blipFill>
        <p:spPr>
          <a:xfrm>
            <a:off x="7099773" y="1111468"/>
            <a:ext cx="1499746" cy="634039"/>
          </a:xfrm>
          <a:prstGeom prst="rect">
            <a:avLst/>
          </a:prstGeom>
        </p:spPr>
      </p:pic>
    </p:spTree>
    <p:extLst>
      <p:ext uri="{BB962C8B-B14F-4D97-AF65-F5344CB8AC3E}">
        <p14:creationId xmlns:p14="http://schemas.microsoft.com/office/powerpoint/2010/main" val="13156450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sociación Colombiana de Farmacovigilancia – Seguridad del paciente y el  uso adecuado de medicamentos a través del estudio, desarrollo e  implementación de la Farmacovigilancia">
            <a:extLst>
              <a:ext uri="{FF2B5EF4-FFF2-40B4-BE49-F238E27FC236}">
                <a16:creationId xmlns:a16="http://schemas.microsoft.com/office/drawing/2014/main" id="{FFB31B68-96A6-73B8-1229-25D05F7A810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659" y="5103963"/>
            <a:ext cx="370962" cy="58905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817" y="5103962"/>
            <a:ext cx="442788" cy="2949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Imagen 4" descr="Logotipo&#10;&#10;Descripción generada automáticamente">
            <a:extLst>
              <a:ext uri="{FF2B5EF4-FFF2-40B4-BE49-F238E27FC236}">
                <a16:creationId xmlns:a16="http://schemas.microsoft.com/office/drawing/2014/main" id="{1D5C393E-03BA-1067-50BF-E7595C66C86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132" y="1010365"/>
            <a:ext cx="989648" cy="448628"/>
          </a:xfrm>
          <a:prstGeom prst="rect">
            <a:avLst/>
          </a:prstGeom>
          <a:noFill/>
          <a:ln>
            <a:noFill/>
          </a:ln>
        </p:spPr>
      </p:pic>
      <p:pic>
        <p:nvPicPr>
          <p:cNvPr id="14" name="Imagen 13"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94798" y="9208294"/>
            <a:ext cx="805815" cy="536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6" name="Conector recto 15">
            <a:extLst>
              <a:ext uri="{FF2B5EF4-FFF2-40B4-BE49-F238E27FC236}">
                <a16:creationId xmlns:a16="http://schemas.microsoft.com/office/drawing/2014/main" id="{2DFBC673-2335-DDC8-A97E-2480FF945282}"/>
              </a:ext>
            </a:extLst>
          </p:cNvPr>
          <p:cNvCxnSpPr/>
          <p:nvPr/>
        </p:nvCxnSpPr>
        <p:spPr>
          <a:xfrm flipV="1">
            <a:off x="792957" y="9186863"/>
            <a:ext cx="4026694" cy="0"/>
          </a:xfrm>
          <a:prstGeom prst="line">
            <a:avLst/>
          </a:prstGeom>
        </p:spPr>
        <p:style>
          <a:lnRef idx="1">
            <a:schemeClr val="accent1"/>
          </a:lnRef>
          <a:fillRef idx="0">
            <a:schemeClr val="accent1"/>
          </a:fillRef>
          <a:effectRef idx="0">
            <a:schemeClr val="accent1"/>
          </a:effectRef>
          <a:fontRef idx="minor">
            <a:schemeClr val="tx1"/>
          </a:fontRef>
        </p:style>
      </p:cxnSp>
      <p:pic>
        <p:nvPicPr>
          <p:cNvPr id="2060" name="Imagen 1095404689">
            <a:extLst>
              <a:ext uri="{FF2B5EF4-FFF2-40B4-BE49-F238E27FC236}">
                <a16:creationId xmlns:a16="http://schemas.microsoft.com/office/drawing/2014/main" id="{164ADEE6-7C0C-4686-DD3B-560C698708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9745266"/>
            <a:ext cx="1464469" cy="20716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3">
            <a:extLst>
              <a:ext uri="{FF2B5EF4-FFF2-40B4-BE49-F238E27FC236}">
                <a16:creationId xmlns:a16="http://schemas.microsoft.com/office/drawing/2014/main" id="{8F1A4057-1652-4D46-4CF1-057E45D58B0D}"/>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es-ES" sz="1350" b="0">
              <a:solidFill>
                <a:prstClr val="black"/>
              </a:solidFill>
              <a:latin typeface="Calibri" panose="020F0502020204030204"/>
            </a:endParaRPr>
          </a:p>
        </p:txBody>
      </p:sp>
      <p:sp>
        <p:nvSpPr>
          <p:cNvPr id="18" name="Rectangle 14">
            <a:extLst>
              <a:ext uri="{FF2B5EF4-FFF2-40B4-BE49-F238E27FC236}">
                <a16:creationId xmlns:a16="http://schemas.microsoft.com/office/drawing/2014/main" id="{021E725B-0414-07B0-0B98-FE0A72D7AD39}"/>
              </a:ext>
            </a:extLst>
          </p:cNvPr>
          <p:cNvSpPr>
            <a:spLocks noChangeArrowheads="1"/>
          </p:cNvSpPr>
          <p:nvPr/>
        </p:nvSpPr>
        <p:spPr bwMode="auto">
          <a:xfrm>
            <a:off x="3456992" y="1095327"/>
            <a:ext cx="7035987" cy="403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indent="271463" defTabSz="685800"/>
            <a:br>
              <a:rPr lang="es-ES" altLang="es-ES" sz="825" b="0">
                <a:solidFill>
                  <a:prstClr val="black"/>
                </a:solidFill>
                <a:latin typeface="Calibri" panose="020F0502020204030204" pitchFamily="34" charset="0"/>
                <a:ea typeface="Calibri" panose="020F0502020204030204" pitchFamily="34" charset="0"/>
                <a:cs typeface="Times New Roman" panose="02020603050405020304" pitchFamily="18" charset="0"/>
              </a:rPr>
            </a:br>
            <a:endParaRPr lang="es-ES" altLang="es-ES" sz="1350" b="0">
              <a:solidFill>
                <a:prstClr val="black"/>
              </a:solidFill>
              <a:latin typeface="Arial" panose="020B0604020202020204" pitchFamily="34" charset="0"/>
            </a:endParaRPr>
          </a:p>
        </p:txBody>
      </p:sp>
      <p:sp>
        <p:nvSpPr>
          <p:cNvPr id="19" name="Rectangle 16">
            <a:extLst>
              <a:ext uri="{FF2B5EF4-FFF2-40B4-BE49-F238E27FC236}">
                <a16:creationId xmlns:a16="http://schemas.microsoft.com/office/drawing/2014/main" id="{8AEA6A7D-ABF1-7FA3-A190-3C6884F6E0C2}"/>
              </a:ext>
            </a:extLst>
          </p:cNvPr>
          <p:cNvSpPr>
            <a:spLocks noChangeArrowheads="1"/>
          </p:cNvSpPr>
          <p:nvPr/>
        </p:nvSpPr>
        <p:spPr bwMode="auto">
          <a:xfrm flipH="1">
            <a:off x="6568701" y="5265768"/>
            <a:ext cx="107307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1pPr>
            <a:lvl2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2pPr>
            <a:lvl3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3pPr>
            <a:lvl4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4pPr>
            <a:lvl5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5pPr>
            <a:lvl6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6pPr>
            <a:lvl7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7pPr>
            <a:lvl8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8pPr>
            <a:lvl9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9pPr>
          </a:lstStyle>
          <a:p>
            <a:pPr defTabSz="685800">
              <a:tabLst>
                <a:tab pos="2025254" algn="ctr"/>
                <a:tab pos="4050506" algn="r"/>
              </a:tabLst>
            </a:pPr>
            <a:endParaRPr lang="es-ES" altLang="es-ES" sz="75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indent="271463" defTabSz="685800">
              <a:tabLst>
                <a:tab pos="2025254" algn="ctr"/>
                <a:tab pos="4050506" algn="r"/>
              </a:tabLst>
            </a:pPr>
            <a:r>
              <a:rPr lang="es-ES" altLang="es-ES" sz="750" dirty="0">
                <a:solidFill>
                  <a:prstClr val="black"/>
                </a:solidFill>
                <a:latin typeface="Calibri" panose="020F0502020204030204" pitchFamily="34" charset="0"/>
                <a:ea typeface="Calibri" panose="020F0502020204030204" pitchFamily="34" charset="0"/>
                <a:cs typeface="Times New Roman" panose="02020603050405020304" pitchFamily="18" charset="0"/>
              </a:rPr>
              <a:t>Con el apoyo de:</a:t>
            </a:r>
            <a:endParaRPr lang="es-ES" altLang="es-ES" sz="1350" b="0" dirty="0">
              <a:solidFill>
                <a:prstClr val="black"/>
              </a:solidFill>
            </a:endParaRPr>
          </a:p>
        </p:txBody>
      </p:sp>
      <p:cxnSp>
        <p:nvCxnSpPr>
          <p:cNvPr id="22" name="Conector recto 21">
            <a:extLst>
              <a:ext uri="{FF2B5EF4-FFF2-40B4-BE49-F238E27FC236}">
                <a16:creationId xmlns:a16="http://schemas.microsoft.com/office/drawing/2014/main" id="{3A746ACE-7B42-E677-5188-28CCDA044655}"/>
              </a:ext>
            </a:extLst>
          </p:cNvPr>
          <p:cNvCxnSpPr>
            <a:cxnSpLocks/>
          </p:cNvCxnSpPr>
          <p:nvPr/>
        </p:nvCxnSpPr>
        <p:spPr>
          <a:xfrm>
            <a:off x="474211" y="1499284"/>
            <a:ext cx="0" cy="3521752"/>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7" name="Conector recto 26">
            <a:extLst>
              <a:ext uri="{FF2B5EF4-FFF2-40B4-BE49-F238E27FC236}">
                <a16:creationId xmlns:a16="http://schemas.microsoft.com/office/drawing/2014/main" id="{9E560568-5BDF-12B8-90E6-2359E9F77759}"/>
              </a:ext>
            </a:extLst>
          </p:cNvPr>
          <p:cNvCxnSpPr/>
          <p:nvPr/>
        </p:nvCxnSpPr>
        <p:spPr>
          <a:xfrm>
            <a:off x="657578" y="5674651"/>
            <a:ext cx="6249408"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35" name="Picture 12">
            <a:extLst>
              <a:ext uri="{FF2B5EF4-FFF2-40B4-BE49-F238E27FC236}">
                <a16:creationId xmlns:a16="http://schemas.microsoft.com/office/drawing/2014/main" id="{1CCA0C1A-546F-F16A-B235-784FDFC2F6E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24942" y="5548531"/>
            <a:ext cx="2111488" cy="25495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091933C2-C616-6D18-D75E-FD80DA69EA88}"/>
              </a:ext>
            </a:extLst>
          </p:cNvPr>
          <p:cNvSpPr txBox="1"/>
          <p:nvPr/>
        </p:nvSpPr>
        <p:spPr>
          <a:xfrm>
            <a:off x="1287780" y="2210088"/>
            <a:ext cx="6451057" cy="1938992"/>
          </a:xfrm>
          <a:prstGeom prst="rect">
            <a:avLst/>
          </a:prstGeom>
          <a:noFill/>
        </p:spPr>
        <p:txBody>
          <a:bodyPr wrap="square">
            <a:spAutoFit/>
          </a:bodyPr>
          <a:lstStyle/>
          <a:p>
            <a:pPr algn="just"/>
            <a:r>
              <a:rPr lang="es-CO" sz="2000" dirty="0"/>
              <a:t>Tiene la labor de advertir claramente sobre el riesgo de la automedicación y el manejo adecuado de los medicamentos, porque en muchos de los eventos adversos que ocurren en la medicina en casa e incluso en los hospitales, se encuentran diversos grados de responsabilidad de los propios pacientes o sus familias. </a:t>
            </a:r>
          </a:p>
        </p:txBody>
      </p:sp>
      <p:pic>
        <p:nvPicPr>
          <p:cNvPr id="2" name="Imagen 1">
            <a:extLst>
              <a:ext uri="{FF2B5EF4-FFF2-40B4-BE49-F238E27FC236}">
                <a16:creationId xmlns:a16="http://schemas.microsoft.com/office/drawing/2014/main" id="{686D001A-A193-DC6D-3B69-F6C86C519371}"/>
              </a:ext>
            </a:extLst>
          </p:cNvPr>
          <p:cNvPicPr>
            <a:picLocks noChangeAspect="1"/>
          </p:cNvPicPr>
          <p:nvPr/>
        </p:nvPicPr>
        <p:blipFill>
          <a:blip r:embed="rId8"/>
          <a:stretch>
            <a:fillRect/>
          </a:stretch>
        </p:blipFill>
        <p:spPr>
          <a:xfrm>
            <a:off x="7105236" y="1010365"/>
            <a:ext cx="1499746" cy="634039"/>
          </a:xfrm>
          <a:prstGeom prst="rect">
            <a:avLst/>
          </a:prstGeom>
        </p:spPr>
      </p:pic>
    </p:spTree>
    <p:extLst>
      <p:ext uri="{BB962C8B-B14F-4D97-AF65-F5344CB8AC3E}">
        <p14:creationId xmlns:p14="http://schemas.microsoft.com/office/powerpoint/2010/main" val="13392094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sociación Colombiana de Farmacovigilancia – Seguridad del paciente y el  uso adecuado de medicamentos a través del estudio, desarrollo e  implementación de la Farmacovigilancia">
            <a:extLst>
              <a:ext uri="{FF2B5EF4-FFF2-40B4-BE49-F238E27FC236}">
                <a16:creationId xmlns:a16="http://schemas.microsoft.com/office/drawing/2014/main" id="{FFB31B68-96A6-73B8-1229-25D05F7A810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659" y="5103963"/>
            <a:ext cx="370962" cy="58905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817" y="5103962"/>
            <a:ext cx="442788" cy="2949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Imagen 4" descr="Logotipo&#10;&#10;Descripción generada automáticamente">
            <a:extLst>
              <a:ext uri="{FF2B5EF4-FFF2-40B4-BE49-F238E27FC236}">
                <a16:creationId xmlns:a16="http://schemas.microsoft.com/office/drawing/2014/main" id="{1D5C393E-03BA-1067-50BF-E7595C66C86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132" y="1010365"/>
            <a:ext cx="989648" cy="448628"/>
          </a:xfrm>
          <a:prstGeom prst="rect">
            <a:avLst/>
          </a:prstGeom>
          <a:noFill/>
          <a:ln>
            <a:noFill/>
          </a:ln>
        </p:spPr>
      </p:pic>
      <p:pic>
        <p:nvPicPr>
          <p:cNvPr id="14" name="Imagen 13"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94798" y="9208294"/>
            <a:ext cx="805815" cy="536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6" name="Conector recto 15">
            <a:extLst>
              <a:ext uri="{FF2B5EF4-FFF2-40B4-BE49-F238E27FC236}">
                <a16:creationId xmlns:a16="http://schemas.microsoft.com/office/drawing/2014/main" id="{2DFBC673-2335-DDC8-A97E-2480FF945282}"/>
              </a:ext>
            </a:extLst>
          </p:cNvPr>
          <p:cNvCxnSpPr/>
          <p:nvPr/>
        </p:nvCxnSpPr>
        <p:spPr>
          <a:xfrm flipV="1">
            <a:off x="792957" y="9186863"/>
            <a:ext cx="4026694" cy="0"/>
          </a:xfrm>
          <a:prstGeom prst="line">
            <a:avLst/>
          </a:prstGeom>
        </p:spPr>
        <p:style>
          <a:lnRef idx="1">
            <a:schemeClr val="accent1"/>
          </a:lnRef>
          <a:fillRef idx="0">
            <a:schemeClr val="accent1"/>
          </a:fillRef>
          <a:effectRef idx="0">
            <a:schemeClr val="accent1"/>
          </a:effectRef>
          <a:fontRef idx="minor">
            <a:schemeClr val="tx1"/>
          </a:fontRef>
        </p:style>
      </p:cxnSp>
      <p:pic>
        <p:nvPicPr>
          <p:cNvPr id="2060" name="Imagen 1095404689">
            <a:extLst>
              <a:ext uri="{FF2B5EF4-FFF2-40B4-BE49-F238E27FC236}">
                <a16:creationId xmlns:a16="http://schemas.microsoft.com/office/drawing/2014/main" id="{164ADEE6-7C0C-4686-DD3B-560C698708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9745266"/>
            <a:ext cx="1464469" cy="20716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3">
            <a:extLst>
              <a:ext uri="{FF2B5EF4-FFF2-40B4-BE49-F238E27FC236}">
                <a16:creationId xmlns:a16="http://schemas.microsoft.com/office/drawing/2014/main" id="{8F1A4057-1652-4D46-4CF1-057E45D58B0D}"/>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s-ES"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Rectangle 14">
            <a:extLst>
              <a:ext uri="{FF2B5EF4-FFF2-40B4-BE49-F238E27FC236}">
                <a16:creationId xmlns:a16="http://schemas.microsoft.com/office/drawing/2014/main" id="{021E725B-0414-07B0-0B98-FE0A72D7AD39}"/>
              </a:ext>
            </a:extLst>
          </p:cNvPr>
          <p:cNvSpPr>
            <a:spLocks noChangeArrowheads="1"/>
          </p:cNvSpPr>
          <p:nvPr/>
        </p:nvSpPr>
        <p:spPr bwMode="auto">
          <a:xfrm>
            <a:off x="3456992" y="1095327"/>
            <a:ext cx="7035987" cy="403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marL="0" marR="0" lvl="0" indent="271463" algn="l" defTabSz="685800" rtl="0" eaLnBrk="0" fontAlgn="base" latinLnBrk="0" hangingPunct="0">
              <a:lnSpc>
                <a:spcPct val="100000"/>
              </a:lnSpc>
              <a:spcBef>
                <a:spcPct val="0"/>
              </a:spcBef>
              <a:spcAft>
                <a:spcPct val="0"/>
              </a:spcAft>
              <a:buClrTx/>
              <a:buSzTx/>
              <a:buFontTx/>
              <a:buNone/>
              <a:tabLst/>
              <a:defRPr/>
            </a:pPr>
            <a:br>
              <a:rPr kumimoji="0" lang="es-ES" altLang="es-ES" sz="825"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br>
            <a:endParaRPr kumimoji="0" lang="es-ES" altLang="es-ES" sz="135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9" name="Rectangle 16">
            <a:extLst>
              <a:ext uri="{FF2B5EF4-FFF2-40B4-BE49-F238E27FC236}">
                <a16:creationId xmlns:a16="http://schemas.microsoft.com/office/drawing/2014/main" id="{8AEA6A7D-ABF1-7FA3-A190-3C6884F6E0C2}"/>
              </a:ext>
            </a:extLst>
          </p:cNvPr>
          <p:cNvSpPr>
            <a:spLocks noChangeArrowheads="1"/>
          </p:cNvSpPr>
          <p:nvPr/>
        </p:nvSpPr>
        <p:spPr bwMode="auto">
          <a:xfrm flipH="1">
            <a:off x="6568701" y="5265768"/>
            <a:ext cx="107307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1pPr>
            <a:lvl2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2pPr>
            <a:lvl3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3pPr>
            <a:lvl4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4pPr>
            <a:lvl5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5pPr>
            <a:lvl6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6pPr>
            <a:lvl7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7pPr>
            <a:lvl8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8pPr>
            <a:lvl9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9pPr>
          </a:lstStyle>
          <a:p>
            <a:pPr marL="0" marR="0" lvl="0" indent="0" algn="l" defTabSz="685800" rtl="0" eaLnBrk="0" fontAlgn="base" latinLnBrk="0" hangingPunct="0">
              <a:lnSpc>
                <a:spcPct val="100000"/>
              </a:lnSpc>
              <a:spcBef>
                <a:spcPct val="0"/>
              </a:spcBef>
              <a:spcAft>
                <a:spcPct val="0"/>
              </a:spcAft>
              <a:buClrTx/>
              <a:buSzTx/>
              <a:buFontTx/>
              <a:buNone/>
              <a:tabLst>
                <a:tab pos="2025254" algn="ctr"/>
                <a:tab pos="4050506" algn="r"/>
              </a:tabLst>
              <a:defRPr/>
            </a:pPr>
            <a:endParaRPr kumimoji="0" lang="es-ES" altLang="es-ES" sz="75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271463" algn="l" defTabSz="685800" rtl="0" eaLnBrk="0" fontAlgn="base" latinLnBrk="0" hangingPunct="0">
              <a:lnSpc>
                <a:spcPct val="100000"/>
              </a:lnSpc>
              <a:spcBef>
                <a:spcPct val="0"/>
              </a:spcBef>
              <a:spcAft>
                <a:spcPct val="0"/>
              </a:spcAft>
              <a:buClrTx/>
              <a:buSzTx/>
              <a:buFontTx/>
              <a:buNone/>
              <a:tabLst>
                <a:tab pos="2025254" algn="ctr"/>
                <a:tab pos="4050506" algn="r"/>
              </a:tabLst>
              <a:defRPr/>
            </a:pPr>
            <a:r>
              <a:rPr kumimoji="0" lang="es-ES" altLang="es-ES" sz="75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Con el apoyo de:</a:t>
            </a:r>
            <a:endParaRPr kumimoji="0" lang="es-ES" altLang="es-ES" sz="135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cxnSp>
        <p:nvCxnSpPr>
          <p:cNvPr id="22" name="Conector recto 21">
            <a:extLst>
              <a:ext uri="{FF2B5EF4-FFF2-40B4-BE49-F238E27FC236}">
                <a16:creationId xmlns:a16="http://schemas.microsoft.com/office/drawing/2014/main" id="{3A746ACE-7B42-E677-5188-28CCDA044655}"/>
              </a:ext>
            </a:extLst>
          </p:cNvPr>
          <p:cNvCxnSpPr>
            <a:cxnSpLocks/>
          </p:cNvCxnSpPr>
          <p:nvPr/>
        </p:nvCxnSpPr>
        <p:spPr>
          <a:xfrm>
            <a:off x="474211" y="1499284"/>
            <a:ext cx="0" cy="3521752"/>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7" name="Conector recto 26">
            <a:extLst>
              <a:ext uri="{FF2B5EF4-FFF2-40B4-BE49-F238E27FC236}">
                <a16:creationId xmlns:a16="http://schemas.microsoft.com/office/drawing/2014/main" id="{9E560568-5BDF-12B8-90E6-2359E9F77759}"/>
              </a:ext>
            </a:extLst>
          </p:cNvPr>
          <p:cNvCxnSpPr/>
          <p:nvPr/>
        </p:nvCxnSpPr>
        <p:spPr>
          <a:xfrm>
            <a:off x="657578" y="5674651"/>
            <a:ext cx="6249408"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35" name="Picture 12">
            <a:extLst>
              <a:ext uri="{FF2B5EF4-FFF2-40B4-BE49-F238E27FC236}">
                <a16:creationId xmlns:a16="http://schemas.microsoft.com/office/drawing/2014/main" id="{1CCA0C1A-546F-F16A-B235-784FDFC2F6E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24942" y="5548531"/>
            <a:ext cx="2111488" cy="25495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7CE55EC8-FCFE-F4EA-AD13-353EAFB03FAA}"/>
              </a:ext>
            </a:extLst>
          </p:cNvPr>
          <p:cNvSpPr txBox="1"/>
          <p:nvPr/>
        </p:nvSpPr>
        <p:spPr>
          <a:xfrm>
            <a:off x="1830346" y="2097294"/>
            <a:ext cx="5248072" cy="1938992"/>
          </a:xfrm>
          <a:prstGeom prst="rect">
            <a:avLst/>
          </a:prstGeom>
          <a:noFill/>
        </p:spPr>
        <p:txBody>
          <a:bodyPr wrap="square">
            <a:spAutoFit/>
          </a:bodyPr>
          <a:lstStyle/>
          <a:p>
            <a:pPr algn="just"/>
            <a:r>
              <a:rPr lang="es-CO" sz="2000" dirty="0"/>
              <a:t>Se ha demostrado que la educación y  entrenamiento del médico y otros profesionales de la salud, contribuyen a reducir significativamente los riesgos, y, por ende, los eventos adversos asociados a la utilización de medicamentos.</a:t>
            </a:r>
          </a:p>
        </p:txBody>
      </p:sp>
      <p:pic>
        <p:nvPicPr>
          <p:cNvPr id="2" name="Imagen 1">
            <a:extLst>
              <a:ext uri="{FF2B5EF4-FFF2-40B4-BE49-F238E27FC236}">
                <a16:creationId xmlns:a16="http://schemas.microsoft.com/office/drawing/2014/main" id="{C5F5838A-6E9D-0F77-52A4-2C7F2BC41130}"/>
              </a:ext>
            </a:extLst>
          </p:cNvPr>
          <p:cNvPicPr>
            <a:picLocks noChangeAspect="1"/>
          </p:cNvPicPr>
          <p:nvPr/>
        </p:nvPicPr>
        <p:blipFill>
          <a:blip r:embed="rId8"/>
          <a:stretch>
            <a:fillRect/>
          </a:stretch>
        </p:blipFill>
        <p:spPr>
          <a:xfrm>
            <a:off x="7105236" y="1072474"/>
            <a:ext cx="1499746" cy="634039"/>
          </a:xfrm>
          <a:prstGeom prst="rect">
            <a:avLst/>
          </a:prstGeom>
        </p:spPr>
      </p:pic>
    </p:spTree>
    <p:extLst>
      <p:ext uri="{BB962C8B-B14F-4D97-AF65-F5344CB8AC3E}">
        <p14:creationId xmlns:p14="http://schemas.microsoft.com/office/powerpoint/2010/main" val="42372614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sociación Colombiana de Farmacovigilancia – Seguridad del paciente y el  uso adecuado de medicamentos a través del estudio, desarrollo e  implementación de la Farmacovigilancia">
            <a:extLst>
              <a:ext uri="{FF2B5EF4-FFF2-40B4-BE49-F238E27FC236}">
                <a16:creationId xmlns:a16="http://schemas.microsoft.com/office/drawing/2014/main" id="{FFB31B68-96A6-73B8-1229-25D05F7A810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659" y="5103963"/>
            <a:ext cx="370962" cy="58905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817" y="5103962"/>
            <a:ext cx="442788" cy="2949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Imagen 4" descr="Logotipo&#10;&#10;Descripción generada automáticamente">
            <a:extLst>
              <a:ext uri="{FF2B5EF4-FFF2-40B4-BE49-F238E27FC236}">
                <a16:creationId xmlns:a16="http://schemas.microsoft.com/office/drawing/2014/main" id="{1D5C393E-03BA-1067-50BF-E7595C66C86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132" y="1010365"/>
            <a:ext cx="989648" cy="448628"/>
          </a:xfrm>
          <a:prstGeom prst="rect">
            <a:avLst/>
          </a:prstGeom>
          <a:noFill/>
          <a:ln>
            <a:noFill/>
          </a:ln>
        </p:spPr>
      </p:pic>
      <p:pic>
        <p:nvPicPr>
          <p:cNvPr id="14" name="Imagen 13"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94798" y="9208294"/>
            <a:ext cx="805815" cy="536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6" name="Conector recto 15">
            <a:extLst>
              <a:ext uri="{FF2B5EF4-FFF2-40B4-BE49-F238E27FC236}">
                <a16:creationId xmlns:a16="http://schemas.microsoft.com/office/drawing/2014/main" id="{2DFBC673-2335-DDC8-A97E-2480FF945282}"/>
              </a:ext>
            </a:extLst>
          </p:cNvPr>
          <p:cNvCxnSpPr/>
          <p:nvPr/>
        </p:nvCxnSpPr>
        <p:spPr>
          <a:xfrm flipV="1">
            <a:off x="792957" y="9186863"/>
            <a:ext cx="4026694" cy="0"/>
          </a:xfrm>
          <a:prstGeom prst="line">
            <a:avLst/>
          </a:prstGeom>
        </p:spPr>
        <p:style>
          <a:lnRef idx="1">
            <a:schemeClr val="accent1"/>
          </a:lnRef>
          <a:fillRef idx="0">
            <a:schemeClr val="accent1"/>
          </a:fillRef>
          <a:effectRef idx="0">
            <a:schemeClr val="accent1"/>
          </a:effectRef>
          <a:fontRef idx="minor">
            <a:schemeClr val="tx1"/>
          </a:fontRef>
        </p:style>
      </p:cxnSp>
      <p:pic>
        <p:nvPicPr>
          <p:cNvPr id="2060" name="Imagen 1095404689">
            <a:extLst>
              <a:ext uri="{FF2B5EF4-FFF2-40B4-BE49-F238E27FC236}">
                <a16:creationId xmlns:a16="http://schemas.microsoft.com/office/drawing/2014/main" id="{164ADEE6-7C0C-4686-DD3B-560C698708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9745266"/>
            <a:ext cx="1464469" cy="20716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3">
            <a:extLst>
              <a:ext uri="{FF2B5EF4-FFF2-40B4-BE49-F238E27FC236}">
                <a16:creationId xmlns:a16="http://schemas.microsoft.com/office/drawing/2014/main" id="{8F1A4057-1652-4D46-4CF1-057E45D58B0D}"/>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es-ES" sz="1350" b="0">
              <a:solidFill>
                <a:prstClr val="black"/>
              </a:solidFill>
              <a:latin typeface="Calibri" panose="020F0502020204030204"/>
            </a:endParaRPr>
          </a:p>
        </p:txBody>
      </p:sp>
      <p:sp>
        <p:nvSpPr>
          <p:cNvPr id="18" name="Rectangle 14">
            <a:extLst>
              <a:ext uri="{FF2B5EF4-FFF2-40B4-BE49-F238E27FC236}">
                <a16:creationId xmlns:a16="http://schemas.microsoft.com/office/drawing/2014/main" id="{021E725B-0414-07B0-0B98-FE0A72D7AD39}"/>
              </a:ext>
            </a:extLst>
          </p:cNvPr>
          <p:cNvSpPr>
            <a:spLocks noChangeArrowheads="1"/>
          </p:cNvSpPr>
          <p:nvPr/>
        </p:nvSpPr>
        <p:spPr bwMode="auto">
          <a:xfrm>
            <a:off x="3456992" y="1095327"/>
            <a:ext cx="7035987" cy="403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indent="271463" defTabSz="685800"/>
            <a:br>
              <a:rPr lang="es-ES" altLang="es-ES" sz="825" b="0">
                <a:solidFill>
                  <a:prstClr val="black"/>
                </a:solidFill>
                <a:latin typeface="Calibri" panose="020F0502020204030204" pitchFamily="34" charset="0"/>
                <a:ea typeface="Calibri" panose="020F0502020204030204" pitchFamily="34" charset="0"/>
                <a:cs typeface="Times New Roman" panose="02020603050405020304" pitchFamily="18" charset="0"/>
              </a:rPr>
            </a:br>
            <a:endParaRPr lang="es-ES" altLang="es-ES" sz="1350" b="0">
              <a:solidFill>
                <a:prstClr val="black"/>
              </a:solidFill>
              <a:latin typeface="Arial" panose="020B0604020202020204" pitchFamily="34" charset="0"/>
            </a:endParaRPr>
          </a:p>
        </p:txBody>
      </p:sp>
      <p:sp>
        <p:nvSpPr>
          <p:cNvPr id="19" name="Rectangle 16">
            <a:extLst>
              <a:ext uri="{FF2B5EF4-FFF2-40B4-BE49-F238E27FC236}">
                <a16:creationId xmlns:a16="http://schemas.microsoft.com/office/drawing/2014/main" id="{8AEA6A7D-ABF1-7FA3-A190-3C6884F6E0C2}"/>
              </a:ext>
            </a:extLst>
          </p:cNvPr>
          <p:cNvSpPr>
            <a:spLocks noChangeArrowheads="1"/>
          </p:cNvSpPr>
          <p:nvPr/>
        </p:nvSpPr>
        <p:spPr bwMode="auto">
          <a:xfrm flipH="1">
            <a:off x="6568701" y="5265768"/>
            <a:ext cx="107307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1pPr>
            <a:lvl2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2pPr>
            <a:lvl3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3pPr>
            <a:lvl4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4pPr>
            <a:lvl5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5pPr>
            <a:lvl6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6pPr>
            <a:lvl7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7pPr>
            <a:lvl8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8pPr>
            <a:lvl9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9pPr>
          </a:lstStyle>
          <a:p>
            <a:pPr defTabSz="685800">
              <a:tabLst>
                <a:tab pos="2025254" algn="ctr"/>
                <a:tab pos="4050506" algn="r"/>
              </a:tabLst>
            </a:pPr>
            <a:endParaRPr lang="es-ES" altLang="es-ES" sz="75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indent="271463" defTabSz="685800">
              <a:tabLst>
                <a:tab pos="2025254" algn="ctr"/>
                <a:tab pos="4050506" algn="r"/>
              </a:tabLst>
            </a:pPr>
            <a:r>
              <a:rPr lang="es-ES" altLang="es-ES" sz="750" dirty="0">
                <a:solidFill>
                  <a:prstClr val="black"/>
                </a:solidFill>
                <a:latin typeface="Calibri" panose="020F0502020204030204" pitchFamily="34" charset="0"/>
                <a:ea typeface="Calibri" panose="020F0502020204030204" pitchFamily="34" charset="0"/>
                <a:cs typeface="Times New Roman" panose="02020603050405020304" pitchFamily="18" charset="0"/>
              </a:rPr>
              <a:t>Con el apoyo de:</a:t>
            </a:r>
            <a:endParaRPr lang="es-ES" altLang="es-ES" sz="1350" b="0" dirty="0">
              <a:solidFill>
                <a:prstClr val="black"/>
              </a:solidFill>
            </a:endParaRPr>
          </a:p>
        </p:txBody>
      </p:sp>
      <p:cxnSp>
        <p:nvCxnSpPr>
          <p:cNvPr id="22" name="Conector recto 21">
            <a:extLst>
              <a:ext uri="{FF2B5EF4-FFF2-40B4-BE49-F238E27FC236}">
                <a16:creationId xmlns:a16="http://schemas.microsoft.com/office/drawing/2014/main" id="{3A746ACE-7B42-E677-5188-28CCDA044655}"/>
              </a:ext>
            </a:extLst>
          </p:cNvPr>
          <p:cNvCxnSpPr>
            <a:cxnSpLocks/>
          </p:cNvCxnSpPr>
          <p:nvPr/>
        </p:nvCxnSpPr>
        <p:spPr>
          <a:xfrm>
            <a:off x="474211" y="1499284"/>
            <a:ext cx="0" cy="3521752"/>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7" name="Conector recto 26">
            <a:extLst>
              <a:ext uri="{FF2B5EF4-FFF2-40B4-BE49-F238E27FC236}">
                <a16:creationId xmlns:a16="http://schemas.microsoft.com/office/drawing/2014/main" id="{9E560568-5BDF-12B8-90E6-2359E9F77759}"/>
              </a:ext>
            </a:extLst>
          </p:cNvPr>
          <p:cNvCxnSpPr/>
          <p:nvPr/>
        </p:nvCxnSpPr>
        <p:spPr>
          <a:xfrm>
            <a:off x="657578" y="5674651"/>
            <a:ext cx="6249408"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34" name="CuadroTexto 33">
            <a:extLst>
              <a:ext uri="{FF2B5EF4-FFF2-40B4-BE49-F238E27FC236}">
                <a16:creationId xmlns:a16="http://schemas.microsoft.com/office/drawing/2014/main" id="{0A218A48-8ABE-7D5A-F5B7-1BCB6478A5A3}"/>
              </a:ext>
            </a:extLst>
          </p:cNvPr>
          <p:cNvSpPr txBox="1"/>
          <p:nvPr/>
        </p:nvSpPr>
        <p:spPr>
          <a:xfrm>
            <a:off x="7508810" y="1032470"/>
            <a:ext cx="1273628" cy="507831"/>
          </a:xfrm>
          <a:prstGeom prst="rect">
            <a:avLst/>
          </a:prstGeom>
          <a:noFill/>
        </p:spPr>
        <p:txBody>
          <a:bodyPr wrap="square" rtlCol="0">
            <a:spAutoFit/>
          </a:bodyPr>
          <a:lstStyle/>
          <a:p>
            <a:pPr defTabSz="685800" eaLnBrk="1" fontAlgn="auto" hangingPunct="1">
              <a:spcBef>
                <a:spcPts val="0"/>
              </a:spcBef>
              <a:spcAft>
                <a:spcPts val="0"/>
              </a:spcAft>
            </a:pPr>
            <a:endParaRPr lang="es-ES" sz="1350" b="0" dirty="0">
              <a:solidFill>
                <a:prstClr val="black"/>
              </a:solidFill>
              <a:latin typeface="Calibri" panose="020F0502020204030204"/>
            </a:endParaRPr>
          </a:p>
          <a:p>
            <a:pPr defTabSz="685800" eaLnBrk="1" fontAlgn="auto" hangingPunct="1">
              <a:spcBef>
                <a:spcPts val="0"/>
              </a:spcBef>
              <a:spcAft>
                <a:spcPts val="0"/>
              </a:spcAft>
            </a:pPr>
            <a:endParaRPr lang="es-ES" sz="1350" b="0" dirty="0">
              <a:solidFill>
                <a:prstClr val="black"/>
              </a:solidFill>
              <a:latin typeface="Calibri" panose="020F0502020204030204"/>
            </a:endParaRPr>
          </a:p>
        </p:txBody>
      </p:sp>
      <p:pic>
        <p:nvPicPr>
          <p:cNvPr id="35" name="Picture 12">
            <a:extLst>
              <a:ext uri="{FF2B5EF4-FFF2-40B4-BE49-F238E27FC236}">
                <a16:creationId xmlns:a16="http://schemas.microsoft.com/office/drawing/2014/main" id="{1CCA0C1A-546F-F16A-B235-784FDFC2F6E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24942" y="5548531"/>
            <a:ext cx="2111488" cy="25495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C7A276D8-A56D-A7F5-7111-121E0BA4800B}"/>
              </a:ext>
            </a:extLst>
          </p:cNvPr>
          <p:cNvSpPr txBox="1"/>
          <p:nvPr/>
        </p:nvSpPr>
        <p:spPr>
          <a:xfrm>
            <a:off x="1619250" y="1608085"/>
            <a:ext cx="5248072" cy="2923877"/>
          </a:xfrm>
          <a:prstGeom prst="rect">
            <a:avLst/>
          </a:prstGeom>
          <a:noFill/>
        </p:spPr>
        <p:txBody>
          <a:bodyPr wrap="square">
            <a:spAutoFit/>
          </a:bodyPr>
          <a:lstStyle/>
          <a:p>
            <a:pPr algn="ctr"/>
            <a:r>
              <a:rPr lang="es-CO" sz="2000" u="sng" dirty="0">
                <a:solidFill>
                  <a:schemeClr val="accent1"/>
                </a:solidFill>
              </a:rPr>
              <a:t>RECONCILIACIÓN MEDICAMENTOSA</a:t>
            </a:r>
          </a:p>
          <a:p>
            <a:endParaRPr lang="es-CO" dirty="0"/>
          </a:p>
          <a:p>
            <a:pPr algn="just"/>
            <a:r>
              <a:rPr lang="es-CO" sz="2000" dirty="0"/>
              <a:t>Es el proceso asistencial que consiste en revisar de manera integral y cuidadosa el perfil farmacoterapéutico de un paciente al ingreso a una instancia hospitalaria. Se deben comparar los medicamentos que previamente recibe el paciente con los actuales y definir cuales va a seguir recibiendo a futuro. </a:t>
            </a:r>
          </a:p>
        </p:txBody>
      </p:sp>
      <p:pic>
        <p:nvPicPr>
          <p:cNvPr id="2" name="Imagen 1">
            <a:extLst>
              <a:ext uri="{FF2B5EF4-FFF2-40B4-BE49-F238E27FC236}">
                <a16:creationId xmlns:a16="http://schemas.microsoft.com/office/drawing/2014/main" id="{A5A89624-8FF2-EADA-562D-12D6C4F7B4F1}"/>
              </a:ext>
            </a:extLst>
          </p:cNvPr>
          <p:cNvPicPr>
            <a:picLocks noChangeAspect="1"/>
          </p:cNvPicPr>
          <p:nvPr/>
        </p:nvPicPr>
        <p:blipFill>
          <a:blip r:embed="rId8"/>
          <a:stretch>
            <a:fillRect/>
          </a:stretch>
        </p:blipFill>
        <p:spPr>
          <a:xfrm>
            <a:off x="7014407" y="980285"/>
            <a:ext cx="1499746" cy="634039"/>
          </a:xfrm>
          <a:prstGeom prst="rect">
            <a:avLst/>
          </a:prstGeom>
        </p:spPr>
      </p:pic>
    </p:spTree>
    <p:extLst>
      <p:ext uri="{BB962C8B-B14F-4D97-AF65-F5344CB8AC3E}">
        <p14:creationId xmlns:p14="http://schemas.microsoft.com/office/powerpoint/2010/main" val="24726016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sociación Colombiana de Farmacovigilancia – Seguridad del paciente y el  uso adecuado de medicamentos a través del estudio, desarrollo e  implementación de la Farmacovigilancia">
            <a:extLst>
              <a:ext uri="{FF2B5EF4-FFF2-40B4-BE49-F238E27FC236}">
                <a16:creationId xmlns:a16="http://schemas.microsoft.com/office/drawing/2014/main" id="{FFB31B68-96A6-73B8-1229-25D05F7A810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659" y="5103963"/>
            <a:ext cx="370962" cy="58905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817" y="5103962"/>
            <a:ext cx="442788" cy="2949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Imagen 4" descr="Logotipo&#10;&#10;Descripción generada automáticamente">
            <a:extLst>
              <a:ext uri="{FF2B5EF4-FFF2-40B4-BE49-F238E27FC236}">
                <a16:creationId xmlns:a16="http://schemas.microsoft.com/office/drawing/2014/main" id="{1D5C393E-03BA-1067-50BF-E7595C66C86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132" y="1010365"/>
            <a:ext cx="989648" cy="448628"/>
          </a:xfrm>
          <a:prstGeom prst="rect">
            <a:avLst/>
          </a:prstGeom>
          <a:noFill/>
          <a:ln>
            <a:noFill/>
          </a:ln>
        </p:spPr>
      </p:pic>
      <p:pic>
        <p:nvPicPr>
          <p:cNvPr id="14" name="Imagen 13"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94798" y="9208294"/>
            <a:ext cx="805815" cy="536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6" name="Conector recto 15">
            <a:extLst>
              <a:ext uri="{FF2B5EF4-FFF2-40B4-BE49-F238E27FC236}">
                <a16:creationId xmlns:a16="http://schemas.microsoft.com/office/drawing/2014/main" id="{2DFBC673-2335-DDC8-A97E-2480FF945282}"/>
              </a:ext>
            </a:extLst>
          </p:cNvPr>
          <p:cNvCxnSpPr/>
          <p:nvPr/>
        </p:nvCxnSpPr>
        <p:spPr>
          <a:xfrm flipV="1">
            <a:off x="792957" y="9186863"/>
            <a:ext cx="4026694" cy="0"/>
          </a:xfrm>
          <a:prstGeom prst="line">
            <a:avLst/>
          </a:prstGeom>
        </p:spPr>
        <p:style>
          <a:lnRef idx="1">
            <a:schemeClr val="accent1"/>
          </a:lnRef>
          <a:fillRef idx="0">
            <a:schemeClr val="accent1"/>
          </a:fillRef>
          <a:effectRef idx="0">
            <a:schemeClr val="accent1"/>
          </a:effectRef>
          <a:fontRef idx="minor">
            <a:schemeClr val="tx1"/>
          </a:fontRef>
        </p:style>
      </p:cxnSp>
      <p:pic>
        <p:nvPicPr>
          <p:cNvPr id="2060" name="Imagen 1095404689">
            <a:extLst>
              <a:ext uri="{FF2B5EF4-FFF2-40B4-BE49-F238E27FC236}">
                <a16:creationId xmlns:a16="http://schemas.microsoft.com/office/drawing/2014/main" id="{164ADEE6-7C0C-4686-DD3B-560C698708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9745266"/>
            <a:ext cx="1464469" cy="20716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3">
            <a:extLst>
              <a:ext uri="{FF2B5EF4-FFF2-40B4-BE49-F238E27FC236}">
                <a16:creationId xmlns:a16="http://schemas.microsoft.com/office/drawing/2014/main" id="{8F1A4057-1652-4D46-4CF1-057E45D58B0D}"/>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es-ES" sz="1350" b="0">
              <a:solidFill>
                <a:prstClr val="black"/>
              </a:solidFill>
              <a:latin typeface="Calibri" panose="020F0502020204030204"/>
            </a:endParaRPr>
          </a:p>
        </p:txBody>
      </p:sp>
      <p:sp>
        <p:nvSpPr>
          <p:cNvPr id="18" name="Rectangle 14">
            <a:extLst>
              <a:ext uri="{FF2B5EF4-FFF2-40B4-BE49-F238E27FC236}">
                <a16:creationId xmlns:a16="http://schemas.microsoft.com/office/drawing/2014/main" id="{021E725B-0414-07B0-0B98-FE0A72D7AD39}"/>
              </a:ext>
            </a:extLst>
          </p:cNvPr>
          <p:cNvSpPr>
            <a:spLocks noChangeArrowheads="1"/>
          </p:cNvSpPr>
          <p:nvPr/>
        </p:nvSpPr>
        <p:spPr bwMode="auto">
          <a:xfrm>
            <a:off x="3456992" y="1095327"/>
            <a:ext cx="7035987" cy="403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indent="271463" defTabSz="685800"/>
            <a:br>
              <a:rPr lang="es-ES" altLang="es-ES" sz="825" b="0">
                <a:solidFill>
                  <a:prstClr val="black"/>
                </a:solidFill>
                <a:latin typeface="Calibri" panose="020F0502020204030204" pitchFamily="34" charset="0"/>
                <a:ea typeface="Calibri" panose="020F0502020204030204" pitchFamily="34" charset="0"/>
                <a:cs typeface="Times New Roman" panose="02020603050405020304" pitchFamily="18" charset="0"/>
              </a:rPr>
            </a:br>
            <a:endParaRPr lang="es-ES" altLang="es-ES" sz="1350" b="0">
              <a:solidFill>
                <a:prstClr val="black"/>
              </a:solidFill>
              <a:latin typeface="Arial" panose="020B0604020202020204" pitchFamily="34" charset="0"/>
            </a:endParaRPr>
          </a:p>
        </p:txBody>
      </p:sp>
      <p:sp>
        <p:nvSpPr>
          <p:cNvPr id="19" name="Rectangle 16">
            <a:extLst>
              <a:ext uri="{FF2B5EF4-FFF2-40B4-BE49-F238E27FC236}">
                <a16:creationId xmlns:a16="http://schemas.microsoft.com/office/drawing/2014/main" id="{8AEA6A7D-ABF1-7FA3-A190-3C6884F6E0C2}"/>
              </a:ext>
            </a:extLst>
          </p:cNvPr>
          <p:cNvSpPr>
            <a:spLocks noChangeArrowheads="1"/>
          </p:cNvSpPr>
          <p:nvPr/>
        </p:nvSpPr>
        <p:spPr bwMode="auto">
          <a:xfrm flipH="1">
            <a:off x="6568701" y="5265768"/>
            <a:ext cx="107307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1pPr>
            <a:lvl2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2pPr>
            <a:lvl3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3pPr>
            <a:lvl4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4pPr>
            <a:lvl5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5pPr>
            <a:lvl6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6pPr>
            <a:lvl7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7pPr>
            <a:lvl8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8pPr>
            <a:lvl9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9pPr>
          </a:lstStyle>
          <a:p>
            <a:pPr defTabSz="685800">
              <a:tabLst>
                <a:tab pos="2025254" algn="ctr"/>
                <a:tab pos="4050506" algn="r"/>
              </a:tabLst>
            </a:pPr>
            <a:endParaRPr lang="es-ES" altLang="es-ES" sz="75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indent="271463" defTabSz="685800">
              <a:tabLst>
                <a:tab pos="2025254" algn="ctr"/>
                <a:tab pos="4050506" algn="r"/>
              </a:tabLst>
            </a:pPr>
            <a:r>
              <a:rPr lang="es-ES" altLang="es-ES" sz="750" dirty="0">
                <a:solidFill>
                  <a:prstClr val="black"/>
                </a:solidFill>
                <a:latin typeface="Calibri" panose="020F0502020204030204" pitchFamily="34" charset="0"/>
                <a:ea typeface="Calibri" panose="020F0502020204030204" pitchFamily="34" charset="0"/>
                <a:cs typeface="Times New Roman" panose="02020603050405020304" pitchFamily="18" charset="0"/>
              </a:rPr>
              <a:t>Con el apoyo de:</a:t>
            </a:r>
            <a:endParaRPr lang="es-ES" altLang="es-ES" sz="1350" b="0" dirty="0">
              <a:solidFill>
                <a:prstClr val="black"/>
              </a:solidFill>
            </a:endParaRPr>
          </a:p>
        </p:txBody>
      </p:sp>
      <p:cxnSp>
        <p:nvCxnSpPr>
          <p:cNvPr id="22" name="Conector recto 21">
            <a:extLst>
              <a:ext uri="{FF2B5EF4-FFF2-40B4-BE49-F238E27FC236}">
                <a16:creationId xmlns:a16="http://schemas.microsoft.com/office/drawing/2014/main" id="{3A746ACE-7B42-E677-5188-28CCDA044655}"/>
              </a:ext>
            </a:extLst>
          </p:cNvPr>
          <p:cNvCxnSpPr>
            <a:cxnSpLocks/>
          </p:cNvCxnSpPr>
          <p:nvPr/>
        </p:nvCxnSpPr>
        <p:spPr>
          <a:xfrm>
            <a:off x="474211" y="1499284"/>
            <a:ext cx="0" cy="3521752"/>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7" name="Conector recto 26">
            <a:extLst>
              <a:ext uri="{FF2B5EF4-FFF2-40B4-BE49-F238E27FC236}">
                <a16:creationId xmlns:a16="http://schemas.microsoft.com/office/drawing/2014/main" id="{9E560568-5BDF-12B8-90E6-2359E9F77759}"/>
              </a:ext>
            </a:extLst>
          </p:cNvPr>
          <p:cNvCxnSpPr/>
          <p:nvPr/>
        </p:nvCxnSpPr>
        <p:spPr>
          <a:xfrm>
            <a:off x="657578" y="5674651"/>
            <a:ext cx="6249408"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35" name="Picture 12">
            <a:extLst>
              <a:ext uri="{FF2B5EF4-FFF2-40B4-BE49-F238E27FC236}">
                <a16:creationId xmlns:a16="http://schemas.microsoft.com/office/drawing/2014/main" id="{1CCA0C1A-546F-F16A-B235-784FDFC2F6E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24942" y="5548531"/>
            <a:ext cx="2111488" cy="25495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21D0A928-3E6B-9E5E-506C-A3F2A2B4B492}"/>
              </a:ext>
            </a:extLst>
          </p:cNvPr>
          <p:cNvSpPr txBox="1"/>
          <p:nvPr/>
        </p:nvSpPr>
        <p:spPr>
          <a:xfrm>
            <a:off x="1676870" y="1672229"/>
            <a:ext cx="5248072" cy="2923877"/>
          </a:xfrm>
          <a:prstGeom prst="rect">
            <a:avLst/>
          </a:prstGeom>
          <a:noFill/>
        </p:spPr>
        <p:txBody>
          <a:bodyPr wrap="square">
            <a:spAutoFit/>
          </a:bodyPr>
          <a:lstStyle/>
          <a:p>
            <a:pPr algn="ctr"/>
            <a:r>
              <a:rPr lang="es-CO" sz="2000" u="sng" dirty="0">
                <a:solidFill>
                  <a:schemeClr val="accent1"/>
                </a:solidFill>
              </a:rPr>
              <a:t>RECONCILIACIÓN MEDICAMENTOSA</a:t>
            </a:r>
          </a:p>
          <a:p>
            <a:endParaRPr lang="es-CO" dirty="0"/>
          </a:p>
          <a:p>
            <a:pPr algn="just"/>
            <a:r>
              <a:rPr lang="es-CO" sz="2000" dirty="0"/>
              <a:t>Este proceso debe mínimo realizarse al ingreso y al egreso.  La ausencia del proceso o la realización deficiente puede conllevar omisiones, errores en dosificación, duplicaciones o interacciones medicamentosas. En el proceso es de ayuda el químico farmacéutico.</a:t>
            </a:r>
          </a:p>
        </p:txBody>
      </p:sp>
      <p:pic>
        <p:nvPicPr>
          <p:cNvPr id="2" name="Imagen 1">
            <a:extLst>
              <a:ext uri="{FF2B5EF4-FFF2-40B4-BE49-F238E27FC236}">
                <a16:creationId xmlns:a16="http://schemas.microsoft.com/office/drawing/2014/main" id="{0EC0F87C-3816-8194-F68A-91A738C4156B}"/>
              </a:ext>
            </a:extLst>
          </p:cNvPr>
          <p:cNvPicPr>
            <a:picLocks noChangeAspect="1"/>
          </p:cNvPicPr>
          <p:nvPr/>
        </p:nvPicPr>
        <p:blipFill>
          <a:blip r:embed="rId8"/>
          <a:stretch>
            <a:fillRect/>
          </a:stretch>
        </p:blipFill>
        <p:spPr>
          <a:xfrm>
            <a:off x="7209232" y="1028700"/>
            <a:ext cx="1499746" cy="634039"/>
          </a:xfrm>
          <a:prstGeom prst="rect">
            <a:avLst/>
          </a:prstGeom>
        </p:spPr>
      </p:pic>
    </p:spTree>
    <p:extLst>
      <p:ext uri="{BB962C8B-B14F-4D97-AF65-F5344CB8AC3E}">
        <p14:creationId xmlns:p14="http://schemas.microsoft.com/office/powerpoint/2010/main" val="14114621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sociación Colombiana de Farmacovigilancia – Seguridad del paciente y el  uso adecuado de medicamentos a través del estudio, desarrollo e  implementación de la Farmacovigilancia">
            <a:extLst>
              <a:ext uri="{FF2B5EF4-FFF2-40B4-BE49-F238E27FC236}">
                <a16:creationId xmlns:a16="http://schemas.microsoft.com/office/drawing/2014/main" id="{FFB31B68-96A6-73B8-1229-25D05F7A810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659" y="5103963"/>
            <a:ext cx="370962" cy="58905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817" y="5103962"/>
            <a:ext cx="442788" cy="2949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Imagen 4" descr="Logotipo&#10;&#10;Descripción generada automáticamente">
            <a:extLst>
              <a:ext uri="{FF2B5EF4-FFF2-40B4-BE49-F238E27FC236}">
                <a16:creationId xmlns:a16="http://schemas.microsoft.com/office/drawing/2014/main" id="{1D5C393E-03BA-1067-50BF-E7595C66C86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132" y="1010365"/>
            <a:ext cx="989648" cy="448628"/>
          </a:xfrm>
          <a:prstGeom prst="rect">
            <a:avLst/>
          </a:prstGeom>
          <a:noFill/>
          <a:ln>
            <a:noFill/>
          </a:ln>
        </p:spPr>
      </p:pic>
      <p:pic>
        <p:nvPicPr>
          <p:cNvPr id="14" name="Imagen 13"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94798" y="9208294"/>
            <a:ext cx="805815" cy="536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6" name="Conector recto 15">
            <a:extLst>
              <a:ext uri="{FF2B5EF4-FFF2-40B4-BE49-F238E27FC236}">
                <a16:creationId xmlns:a16="http://schemas.microsoft.com/office/drawing/2014/main" id="{2DFBC673-2335-DDC8-A97E-2480FF945282}"/>
              </a:ext>
            </a:extLst>
          </p:cNvPr>
          <p:cNvCxnSpPr/>
          <p:nvPr/>
        </p:nvCxnSpPr>
        <p:spPr>
          <a:xfrm flipV="1">
            <a:off x="792957" y="9186863"/>
            <a:ext cx="4026694" cy="0"/>
          </a:xfrm>
          <a:prstGeom prst="line">
            <a:avLst/>
          </a:prstGeom>
        </p:spPr>
        <p:style>
          <a:lnRef idx="1">
            <a:schemeClr val="accent1"/>
          </a:lnRef>
          <a:fillRef idx="0">
            <a:schemeClr val="accent1"/>
          </a:fillRef>
          <a:effectRef idx="0">
            <a:schemeClr val="accent1"/>
          </a:effectRef>
          <a:fontRef idx="minor">
            <a:schemeClr val="tx1"/>
          </a:fontRef>
        </p:style>
      </p:cxnSp>
      <p:pic>
        <p:nvPicPr>
          <p:cNvPr id="2060" name="Imagen 1095404689">
            <a:extLst>
              <a:ext uri="{FF2B5EF4-FFF2-40B4-BE49-F238E27FC236}">
                <a16:creationId xmlns:a16="http://schemas.microsoft.com/office/drawing/2014/main" id="{164ADEE6-7C0C-4686-DD3B-560C698708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9745266"/>
            <a:ext cx="1464469" cy="20716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3">
            <a:extLst>
              <a:ext uri="{FF2B5EF4-FFF2-40B4-BE49-F238E27FC236}">
                <a16:creationId xmlns:a16="http://schemas.microsoft.com/office/drawing/2014/main" id="{8F1A4057-1652-4D46-4CF1-057E45D58B0D}"/>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es-ES" sz="1350" b="0">
              <a:solidFill>
                <a:prstClr val="black"/>
              </a:solidFill>
              <a:latin typeface="Calibri" panose="020F0502020204030204"/>
            </a:endParaRPr>
          </a:p>
        </p:txBody>
      </p:sp>
      <p:sp>
        <p:nvSpPr>
          <p:cNvPr id="19" name="Rectangle 16">
            <a:extLst>
              <a:ext uri="{FF2B5EF4-FFF2-40B4-BE49-F238E27FC236}">
                <a16:creationId xmlns:a16="http://schemas.microsoft.com/office/drawing/2014/main" id="{8AEA6A7D-ABF1-7FA3-A190-3C6884F6E0C2}"/>
              </a:ext>
            </a:extLst>
          </p:cNvPr>
          <p:cNvSpPr>
            <a:spLocks noChangeArrowheads="1"/>
          </p:cNvSpPr>
          <p:nvPr/>
        </p:nvSpPr>
        <p:spPr bwMode="auto">
          <a:xfrm flipH="1">
            <a:off x="6568701" y="5265768"/>
            <a:ext cx="107307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1pPr>
            <a:lvl2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2pPr>
            <a:lvl3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3pPr>
            <a:lvl4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4pPr>
            <a:lvl5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5pPr>
            <a:lvl6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6pPr>
            <a:lvl7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7pPr>
            <a:lvl8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8pPr>
            <a:lvl9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9pPr>
          </a:lstStyle>
          <a:p>
            <a:pPr defTabSz="685800">
              <a:tabLst>
                <a:tab pos="2025254" algn="ctr"/>
                <a:tab pos="4050506" algn="r"/>
              </a:tabLst>
            </a:pPr>
            <a:endParaRPr lang="es-ES" altLang="es-ES" sz="75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indent="271463" defTabSz="685800">
              <a:tabLst>
                <a:tab pos="2025254" algn="ctr"/>
                <a:tab pos="4050506" algn="r"/>
              </a:tabLst>
            </a:pPr>
            <a:r>
              <a:rPr lang="es-ES" altLang="es-ES" sz="750" dirty="0">
                <a:solidFill>
                  <a:prstClr val="black"/>
                </a:solidFill>
                <a:latin typeface="Calibri" panose="020F0502020204030204" pitchFamily="34" charset="0"/>
                <a:ea typeface="Calibri" panose="020F0502020204030204" pitchFamily="34" charset="0"/>
                <a:cs typeface="Times New Roman" panose="02020603050405020304" pitchFamily="18" charset="0"/>
              </a:rPr>
              <a:t>Con el apoyo de:</a:t>
            </a:r>
            <a:endParaRPr lang="es-ES" altLang="es-ES" sz="1350" b="0" dirty="0">
              <a:solidFill>
                <a:prstClr val="black"/>
              </a:solidFill>
            </a:endParaRPr>
          </a:p>
        </p:txBody>
      </p:sp>
      <p:cxnSp>
        <p:nvCxnSpPr>
          <p:cNvPr id="22" name="Conector recto 21">
            <a:extLst>
              <a:ext uri="{FF2B5EF4-FFF2-40B4-BE49-F238E27FC236}">
                <a16:creationId xmlns:a16="http://schemas.microsoft.com/office/drawing/2014/main" id="{3A746ACE-7B42-E677-5188-28CCDA044655}"/>
              </a:ext>
            </a:extLst>
          </p:cNvPr>
          <p:cNvCxnSpPr>
            <a:cxnSpLocks/>
          </p:cNvCxnSpPr>
          <p:nvPr/>
        </p:nvCxnSpPr>
        <p:spPr>
          <a:xfrm>
            <a:off x="474211" y="1499284"/>
            <a:ext cx="0" cy="3521752"/>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7" name="Conector recto 26">
            <a:extLst>
              <a:ext uri="{FF2B5EF4-FFF2-40B4-BE49-F238E27FC236}">
                <a16:creationId xmlns:a16="http://schemas.microsoft.com/office/drawing/2014/main" id="{9E560568-5BDF-12B8-90E6-2359E9F77759}"/>
              </a:ext>
            </a:extLst>
          </p:cNvPr>
          <p:cNvCxnSpPr/>
          <p:nvPr/>
        </p:nvCxnSpPr>
        <p:spPr>
          <a:xfrm>
            <a:off x="657578" y="5674651"/>
            <a:ext cx="6249408"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35" name="Picture 12">
            <a:extLst>
              <a:ext uri="{FF2B5EF4-FFF2-40B4-BE49-F238E27FC236}">
                <a16:creationId xmlns:a16="http://schemas.microsoft.com/office/drawing/2014/main" id="{1CCA0C1A-546F-F16A-B235-784FDFC2F6E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24942" y="5548531"/>
            <a:ext cx="2111488" cy="25495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921EDD4E-B979-1E50-8BCF-1688D5DB7259}"/>
              </a:ext>
            </a:extLst>
          </p:cNvPr>
          <p:cNvSpPr txBox="1"/>
          <p:nvPr/>
        </p:nvSpPr>
        <p:spPr>
          <a:xfrm>
            <a:off x="1196468" y="1648472"/>
            <a:ext cx="6730779" cy="3477875"/>
          </a:xfrm>
          <a:prstGeom prst="rect">
            <a:avLst/>
          </a:prstGeom>
          <a:noFill/>
        </p:spPr>
        <p:txBody>
          <a:bodyPr wrap="square">
            <a:spAutoFit/>
          </a:bodyPr>
          <a:lstStyle/>
          <a:p>
            <a:pPr algn="ctr"/>
            <a:r>
              <a:rPr lang="es-CO" sz="2000" u="sng" dirty="0">
                <a:solidFill>
                  <a:schemeClr val="accent1"/>
                </a:solidFill>
              </a:rPr>
              <a:t>RECONCILIACIÓN MEDICAMENTOSA</a:t>
            </a:r>
          </a:p>
          <a:p>
            <a:pPr algn="ctr"/>
            <a:endParaRPr lang="es-CO" sz="2000" u="sng" dirty="0"/>
          </a:p>
          <a:p>
            <a:pPr algn="just"/>
            <a:r>
              <a:rPr lang="es-CO" sz="2000" dirty="0"/>
              <a:t>Debe realizarse la identificación del listado exacto de medicamentos que el paciente consume desde su casa incluyendo no solo el nombre sino la dosis, frecuencia, vía de administración y la comparación con los medicamentos ordenados o que el medico va a ordenar con el fin de establecer finalmente, un listado único de medicamentos para el manejo hospitalario del paciente. A su egreso debe realizarse una conciliación final para el manejo ambulatorio del paciente.</a:t>
            </a:r>
          </a:p>
        </p:txBody>
      </p:sp>
      <p:pic>
        <p:nvPicPr>
          <p:cNvPr id="2" name="Imagen 1">
            <a:extLst>
              <a:ext uri="{FF2B5EF4-FFF2-40B4-BE49-F238E27FC236}">
                <a16:creationId xmlns:a16="http://schemas.microsoft.com/office/drawing/2014/main" id="{838632C8-5E00-2760-0449-1784718006A1}"/>
              </a:ext>
            </a:extLst>
          </p:cNvPr>
          <p:cNvPicPr>
            <a:picLocks noChangeAspect="1"/>
          </p:cNvPicPr>
          <p:nvPr/>
        </p:nvPicPr>
        <p:blipFill>
          <a:blip r:embed="rId8"/>
          <a:stretch>
            <a:fillRect/>
          </a:stretch>
        </p:blipFill>
        <p:spPr>
          <a:xfrm>
            <a:off x="7556139" y="1020378"/>
            <a:ext cx="1499746" cy="634039"/>
          </a:xfrm>
          <a:prstGeom prst="rect">
            <a:avLst/>
          </a:prstGeom>
        </p:spPr>
      </p:pic>
    </p:spTree>
    <p:extLst>
      <p:ext uri="{BB962C8B-B14F-4D97-AF65-F5344CB8AC3E}">
        <p14:creationId xmlns:p14="http://schemas.microsoft.com/office/powerpoint/2010/main" val="39791836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sociación Colombiana de Farmacovigilancia – Seguridad del paciente y el  uso adecuado de medicamentos a través del estudio, desarrollo e  implementación de la Farmacovigilancia">
            <a:extLst>
              <a:ext uri="{FF2B5EF4-FFF2-40B4-BE49-F238E27FC236}">
                <a16:creationId xmlns:a16="http://schemas.microsoft.com/office/drawing/2014/main" id="{FFB31B68-96A6-73B8-1229-25D05F7A810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659" y="5103963"/>
            <a:ext cx="370962" cy="58905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817" y="5103962"/>
            <a:ext cx="442788" cy="2949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Imagen 4" descr="Logotipo&#10;&#10;Descripción generada automáticamente">
            <a:extLst>
              <a:ext uri="{FF2B5EF4-FFF2-40B4-BE49-F238E27FC236}">
                <a16:creationId xmlns:a16="http://schemas.microsoft.com/office/drawing/2014/main" id="{1D5C393E-03BA-1067-50BF-E7595C66C86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132" y="1010365"/>
            <a:ext cx="989648" cy="448628"/>
          </a:xfrm>
          <a:prstGeom prst="rect">
            <a:avLst/>
          </a:prstGeom>
          <a:noFill/>
          <a:ln>
            <a:noFill/>
          </a:ln>
        </p:spPr>
      </p:pic>
      <p:pic>
        <p:nvPicPr>
          <p:cNvPr id="14" name="Imagen 13"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94798" y="9208294"/>
            <a:ext cx="805815" cy="536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6" name="Conector recto 15">
            <a:extLst>
              <a:ext uri="{FF2B5EF4-FFF2-40B4-BE49-F238E27FC236}">
                <a16:creationId xmlns:a16="http://schemas.microsoft.com/office/drawing/2014/main" id="{2DFBC673-2335-DDC8-A97E-2480FF945282}"/>
              </a:ext>
            </a:extLst>
          </p:cNvPr>
          <p:cNvCxnSpPr/>
          <p:nvPr/>
        </p:nvCxnSpPr>
        <p:spPr>
          <a:xfrm flipV="1">
            <a:off x="792957" y="9186863"/>
            <a:ext cx="4026694" cy="0"/>
          </a:xfrm>
          <a:prstGeom prst="line">
            <a:avLst/>
          </a:prstGeom>
        </p:spPr>
        <p:style>
          <a:lnRef idx="1">
            <a:schemeClr val="accent1"/>
          </a:lnRef>
          <a:fillRef idx="0">
            <a:schemeClr val="accent1"/>
          </a:fillRef>
          <a:effectRef idx="0">
            <a:schemeClr val="accent1"/>
          </a:effectRef>
          <a:fontRef idx="minor">
            <a:schemeClr val="tx1"/>
          </a:fontRef>
        </p:style>
      </p:cxnSp>
      <p:pic>
        <p:nvPicPr>
          <p:cNvPr id="2060" name="Imagen 1095404689">
            <a:extLst>
              <a:ext uri="{FF2B5EF4-FFF2-40B4-BE49-F238E27FC236}">
                <a16:creationId xmlns:a16="http://schemas.microsoft.com/office/drawing/2014/main" id="{164ADEE6-7C0C-4686-DD3B-560C698708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9745266"/>
            <a:ext cx="1464469" cy="20716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3">
            <a:extLst>
              <a:ext uri="{FF2B5EF4-FFF2-40B4-BE49-F238E27FC236}">
                <a16:creationId xmlns:a16="http://schemas.microsoft.com/office/drawing/2014/main" id="{8F1A4057-1652-4D46-4CF1-057E45D58B0D}"/>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es-ES" sz="1350" b="0">
              <a:solidFill>
                <a:prstClr val="black"/>
              </a:solidFill>
              <a:latin typeface="Calibri" panose="020F0502020204030204"/>
            </a:endParaRPr>
          </a:p>
        </p:txBody>
      </p:sp>
      <p:sp>
        <p:nvSpPr>
          <p:cNvPr id="19" name="Rectangle 16">
            <a:extLst>
              <a:ext uri="{FF2B5EF4-FFF2-40B4-BE49-F238E27FC236}">
                <a16:creationId xmlns:a16="http://schemas.microsoft.com/office/drawing/2014/main" id="{8AEA6A7D-ABF1-7FA3-A190-3C6884F6E0C2}"/>
              </a:ext>
            </a:extLst>
          </p:cNvPr>
          <p:cNvSpPr>
            <a:spLocks noChangeArrowheads="1"/>
          </p:cNvSpPr>
          <p:nvPr/>
        </p:nvSpPr>
        <p:spPr bwMode="auto">
          <a:xfrm flipH="1">
            <a:off x="6568701" y="5265768"/>
            <a:ext cx="107307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1pPr>
            <a:lvl2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2pPr>
            <a:lvl3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3pPr>
            <a:lvl4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4pPr>
            <a:lvl5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5pPr>
            <a:lvl6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6pPr>
            <a:lvl7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7pPr>
            <a:lvl8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8pPr>
            <a:lvl9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9pPr>
          </a:lstStyle>
          <a:p>
            <a:pPr defTabSz="685800">
              <a:tabLst>
                <a:tab pos="2025254" algn="ctr"/>
                <a:tab pos="4050506" algn="r"/>
              </a:tabLst>
            </a:pPr>
            <a:endParaRPr lang="es-ES" altLang="es-ES" sz="75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indent="271463" defTabSz="685800">
              <a:tabLst>
                <a:tab pos="2025254" algn="ctr"/>
                <a:tab pos="4050506" algn="r"/>
              </a:tabLst>
            </a:pPr>
            <a:r>
              <a:rPr lang="es-ES" altLang="es-ES" sz="750" dirty="0">
                <a:solidFill>
                  <a:prstClr val="black"/>
                </a:solidFill>
                <a:latin typeface="Calibri" panose="020F0502020204030204" pitchFamily="34" charset="0"/>
                <a:ea typeface="Calibri" panose="020F0502020204030204" pitchFamily="34" charset="0"/>
                <a:cs typeface="Times New Roman" panose="02020603050405020304" pitchFamily="18" charset="0"/>
              </a:rPr>
              <a:t>Con el apoyo de:</a:t>
            </a:r>
            <a:endParaRPr lang="es-ES" altLang="es-ES" sz="1350" b="0" dirty="0">
              <a:solidFill>
                <a:prstClr val="black"/>
              </a:solidFill>
            </a:endParaRPr>
          </a:p>
        </p:txBody>
      </p:sp>
      <p:cxnSp>
        <p:nvCxnSpPr>
          <p:cNvPr id="22" name="Conector recto 21">
            <a:extLst>
              <a:ext uri="{FF2B5EF4-FFF2-40B4-BE49-F238E27FC236}">
                <a16:creationId xmlns:a16="http://schemas.microsoft.com/office/drawing/2014/main" id="{3A746ACE-7B42-E677-5188-28CCDA044655}"/>
              </a:ext>
            </a:extLst>
          </p:cNvPr>
          <p:cNvCxnSpPr>
            <a:cxnSpLocks/>
          </p:cNvCxnSpPr>
          <p:nvPr/>
        </p:nvCxnSpPr>
        <p:spPr>
          <a:xfrm>
            <a:off x="474211" y="1499284"/>
            <a:ext cx="0" cy="3521752"/>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7" name="Conector recto 26">
            <a:extLst>
              <a:ext uri="{FF2B5EF4-FFF2-40B4-BE49-F238E27FC236}">
                <a16:creationId xmlns:a16="http://schemas.microsoft.com/office/drawing/2014/main" id="{9E560568-5BDF-12B8-90E6-2359E9F77759}"/>
              </a:ext>
            </a:extLst>
          </p:cNvPr>
          <p:cNvCxnSpPr/>
          <p:nvPr/>
        </p:nvCxnSpPr>
        <p:spPr>
          <a:xfrm>
            <a:off x="657578" y="5674651"/>
            <a:ext cx="6249408"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35" name="Picture 12">
            <a:extLst>
              <a:ext uri="{FF2B5EF4-FFF2-40B4-BE49-F238E27FC236}">
                <a16:creationId xmlns:a16="http://schemas.microsoft.com/office/drawing/2014/main" id="{1CCA0C1A-546F-F16A-B235-784FDFC2F6E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24942" y="5548531"/>
            <a:ext cx="2111488" cy="25495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E8064640-FDF2-1762-DBB1-33D1CF78B86D}"/>
              </a:ext>
            </a:extLst>
          </p:cNvPr>
          <p:cNvSpPr txBox="1"/>
          <p:nvPr/>
        </p:nvSpPr>
        <p:spPr>
          <a:xfrm>
            <a:off x="1947964" y="1753557"/>
            <a:ext cx="5248072" cy="2308324"/>
          </a:xfrm>
          <a:prstGeom prst="rect">
            <a:avLst/>
          </a:prstGeom>
          <a:noFill/>
        </p:spPr>
        <p:txBody>
          <a:bodyPr wrap="square">
            <a:spAutoFit/>
          </a:bodyPr>
          <a:lstStyle/>
          <a:p>
            <a:pPr algn="ctr"/>
            <a:r>
              <a:rPr lang="es-CO" sz="2000" u="sng" dirty="0">
                <a:solidFill>
                  <a:schemeClr val="accent1"/>
                </a:solidFill>
              </a:rPr>
              <a:t>RECONCILIACIÓN MEDICAMENTOSA</a:t>
            </a:r>
          </a:p>
          <a:p>
            <a:endParaRPr lang="es-CO" dirty="0"/>
          </a:p>
          <a:p>
            <a:pPr algn="just"/>
            <a:r>
              <a:rPr lang="es-CO" sz="2000" dirty="0"/>
              <a:t>Si la atención continúa en el domicilio del paciente, debe realizarse este proceso para mantener una atención en salud compatible con la hospitalaria y evitar eventos adversos asociados a la utilización de medicamentos.</a:t>
            </a:r>
          </a:p>
        </p:txBody>
      </p:sp>
      <p:pic>
        <p:nvPicPr>
          <p:cNvPr id="2" name="Imagen 1">
            <a:extLst>
              <a:ext uri="{FF2B5EF4-FFF2-40B4-BE49-F238E27FC236}">
                <a16:creationId xmlns:a16="http://schemas.microsoft.com/office/drawing/2014/main" id="{3059849D-DC26-8171-3EE5-F5277C32A2CA}"/>
              </a:ext>
            </a:extLst>
          </p:cNvPr>
          <p:cNvPicPr>
            <a:picLocks noChangeAspect="1"/>
          </p:cNvPicPr>
          <p:nvPr/>
        </p:nvPicPr>
        <p:blipFill>
          <a:blip r:embed="rId8"/>
          <a:stretch>
            <a:fillRect/>
          </a:stretch>
        </p:blipFill>
        <p:spPr>
          <a:xfrm>
            <a:off x="7346122" y="1028700"/>
            <a:ext cx="1499746" cy="634039"/>
          </a:xfrm>
          <a:prstGeom prst="rect">
            <a:avLst/>
          </a:prstGeom>
        </p:spPr>
      </p:pic>
    </p:spTree>
    <p:extLst>
      <p:ext uri="{BB962C8B-B14F-4D97-AF65-F5344CB8AC3E}">
        <p14:creationId xmlns:p14="http://schemas.microsoft.com/office/powerpoint/2010/main" val="18088616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5C0C555-870D-97B3-6AC7-F7EEF10F48EA}"/>
              </a:ext>
            </a:extLst>
          </p:cNvPr>
          <p:cNvSpPr>
            <a:spLocks noGrp="1"/>
          </p:cNvSpPr>
          <p:nvPr>
            <p:ph type="ctrTitle"/>
          </p:nvPr>
        </p:nvSpPr>
        <p:spPr>
          <a:xfrm>
            <a:off x="1042491" y="2142445"/>
            <a:ext cx="7302926" cy="984941"/>
          </a:xfrm>
        </p:spPr>
        <p:txBody>
          <a:bodyPr>
            <a:normAutofit/>
          </a:bodyPr>
          <a:lstStyle/>
          <a:p>
            <a:r>
              <a:rPr lang="es-ES" sz="3200" b="1" dirty="0">
                <a:solidFill>
                  <a:schemeClr val="accent5">
                    <a:lumMod val="75000"/>
                  </a:schemeClr>
                </a:solidFill>
              </a:rPr>
              <a:t>Rol del profesional médico en la cultura del uso adecuado de medicamentos</a:t>
            </a:r>
          </a:p>
        </p:txBody>
      </p:sp>
      <p:sp>
        <p:nvSpPr>
          <p:cNvPr id="3" name="Subtítulo 2">
            <a:extLst>
              <a:ext uri="{FF2B5EF4-FFF2-40B4-BE49-F238E27FC236}">
                <a16:creationId xmlns:a16="http://schemas.microsoft.com/office/drawing/2014/main" id="{C77943D0-D874-0F68-0EBA-094B828319B6}"/>
              </a:ext>
            </a:extLst>
          </p:cNvPr>
          <p:cNvSpPr>
            <a:spLocks noGrp="1"/>
          </p:cNvSpPr>
          <p:nvPr>
            <p:ph type="subTitle" idx="1"/>
          </p:nvPr>
        </p:nvSpPr>
        <p:spPr>
          <a:xfrm>
            <a:off x="2401491" y="3281104"/>
            <a:ext cx="6562997" cy="1238919"/>
          </a:xfrm>
        </p:spPr>
        <p:txBody>
          <a:bodyPr>
            <a:normAutofit fontScale="92500" lnSpcReduction="10000"/>
          </a:bodyPr>
          <a:lstStyle/>
          <a:p>
            <a:r>
              <a:rPr lang="es-ES" sz="1700" b="1" dirty="0">
                <a:solidFill>
                  <a:schemeClr val="accent6">
                    <a:lumMod val="75000"/>
                  </a:schemeClr>
                </a:solidFill>
              </a:rPr>
              <a:t>José M. Maya M. MD MSP MDGSS MB</a:t>
            </a:r>
          </a:p>
          <a:p>
            <a:r>
              <a:rPr lang="es-ES" sz="1700" b="1" dirty="0">
                <a:solidFill>
                  <a:schemeClr val="accent6">
                    <a:lumMod val="75000"/>
                  </a:schemeClr>
                </a:solidFill>
              </a:rPr>
              <a:t>Decano Escuela de Ciencias de la Vida</a:t>
            </a:r>
          </a:p>
          <a:p>
            <a:r>
              <a:rPr lang="es-ES" sz="1700" b="1" dirty="0">
                <a:solidFill>
                  <a:schemeClr val="accent6">
                    <a:lumMod val="75000"/>
                  </a:schemeClr>
                </a:solidFill>
              </a:rPr>
              <a:t>Universidad EIA</a:t>
            </a:r>
          </a:p>
          <a:p>
            <a:r>
              <a:rPr lang="es-ES" sz="1700" b="1" dirty="0">
                <a:solidFill>
                  <a:schemeClr val="accent6">
                    <a:lumMod val="75000"/>
                  </a:schemeClr>
                </a:solidFill>
              </a:rPr>
              <a:t>Medellín – Colombia</a:t>
            </a:r>
          </a:p>
          <a:p>
            <a:endParaRPr lang="es-ES" dirty="0">
              <a:solidFill>
                <a:schemeClr val="accent6">
                  <a:lumMod val="75000"/>
                </a:schemeClr>
              </a:solidFill>
            </a:endParaRPr>
          </a:p>
        </p:txBody>
      </p:sp>
      <p:pic>
        <p:nvPicPr>
          <p:cNvPr id="1026" name="Picture 2" descr="Asociación Colombiana de Farmacovigilancia – Seguridad del paciente y el  uso adecuado de medicamentos a través del estudio, desarrollo e  implementación de la Farmacovigilancia">
            <a:extLst>
              <a:ext uri="{FF2B5EF4-FFF2-40B4-BE49-F238E27FC236}">
                <a16:creationId xmlns:a16="http://schemas.microsoft.com/office/drawing/2014/main" id="{FFB31B68-96A6-73B8-1229-25D05F7A81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31" y="2382926"/>
            <a:ext cx="1205690" cy="1914525"/>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6591" y="2594373"/>
            <a:ext cx="805815" cy="536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7" name="Imagen 6" descr="Logotipo&#10;&#10;Descripción generada automáticamente">
            <a:extLst>
              <a:ext uri="{FF2B5EF4-FFF2-40B4-BE49-F238E27FC236}">
                <a16:creationId xmlns:a16="http://schemas.microsoft.com/office/drawing/2014/main" id="{AC8DD8CE-4855-ECE3-5AD4-343F0A91332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2845" y="1078919"/>
            <a:ext cx="1550208" cy="702741"/>
          </a:xfrm>
          <a:prstGeom prst="rect">
            <a:avLst/>
          </a:prstGeom>
          <a:noFill/>
          <a:ln>
            <a:noFill/>
          </a:ln>
        </p:spPr>
      </p:pic>
      <p:pic>
        <p:nvPicPr>
          <p:cNvPr id="9" name="Imagen 8"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44804" y="9894094"/>
            <a:ext cx="805815" cy="536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1" name="Conector recto 10">
            <a:extLst>
              <a:ext uri="{FF2B5EF4-FFF2-40B4-BE49-F238E27FC236}">
                <a16:creationId xmlns:a16="http://schemas.microsoft.com/office/drawing/2014/main" id="{7CAE074C-17F0-5C22-52C2-BA4A2A76A455}"/>
              </a:ext>
            </a:extLst>
          </p:cNvPr>
          <p:cNvCxnSpPr/>
          <p:nvPr/>
        </p:nvCxnSpPr>
        <p:spPr>
          <a:xfrm flipV="1">
            <a:off x="842963" y="9872663"/>
            <a:ext cx="4026694" cy="0"/>
          </a:xfrm>
          <a:prstGeom prst="line">
            <a:avLst/>
          </a:prstGeom>
        </p:spPr>
        <p:style>
          <a:lnRef idx="1">
            <a:schemeClr val="accent1"/>
          </a:lnRef>
          <a:fillRef idx="0">
            <a:schemeClr val="accent1"/>
          </a:fillRef>
          <a:effectRef idx="0">
            <a:schemeClr val="accent1"/>
          </a:effectRef>
          <a:fontRef idx="minor">
            <a:schemeClr val="tx1"/>
          </a:fontRef>
        </p:style>
      </p:cxnSp>
      <p:pic>
        <p:nvPicPr>
          <p:cNvPr id="1030" name="Imagen 1095404689">
            <a:extLst>
              <a:ext uri="{FF2B5EF4-FFF2-40B4-BE49-F238E27FC236}">
                <a16:creationId xmlns:a16="http://schemas.microsoft.com/office/drawing/2014/main" id="{CF49824E-1792-E75D-A590-CE2AE33F7BB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69257" y="10431066"/>
            <a:ext cx="1464469" cy="207169"/>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7">
            <a:extLst>
              <a:ext uri="{FF2B5EF4-FFF2-40B4-BE49-F238E27FC236}">
                <a16:creationId xmlns:a16="http://schemas.microsoft.com/office/drawing/2014/main" id="{DE3F1F62-C273-80AC-2DB9-24B1E98B8E7E}"/>
              </a:ext>
            </a:extLst>
          </p:cNvPr>
          <p:cNvSpPr>
            <a:spLocks noChangeArrowheads="1"/>
          </p:cNvSpPr>
          <p:nvPr/>
        </p:nvSpPr>
        <p:spPr bwMode="auto">
          <a:xfrm>
            <a:off x="50007" y="15760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s-ES"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Rectangle 8">
            <a:extLst>
              <a:ext uri="{FF2B5EF4-FFF2-40B4-BE49-F238E27FC236}">
                <a16:creationId xmlns:a16="http://schemas.microsoft.com/office/drawing/2014/main" id="{75957CE1-F850-460E-8FB9-68B3A0526958}"/>
              </a:ext>
            </a:extLst>
          </p:cNvPr>
          <p:cNvSpPr>
            <a:spLocks noChangeArrowheads="1"/>
          </p:cNvSpPr>
          <p:nvPr/>
        </p:nvSpPr>
        <p:spPr bwMode="auto">
          <a:xfrm>
            <a:off x="1398985" y="1798272"/>
            <a:ext cx="412934" cy="403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271463" algn="l" defTabSz="685800" rtl="0" eaLnBrk="0" fontAlgn="base" latinLnBrk="0" hangingPunct="0">
              <a:lnSpc>
                <a:spcPct val="100000"/>
              </a:lnSpc>
              <a:spcBef>
                <a:spcPct val="0"/>
              </a:spcBef>
              <a:spcAft>
                <a:spcPct val="0"/>
              </a:spcAft>
              <a:buClrTx/>
              <a:buSzTx/>
              <a:buFontTx/>
              <a:buNone/>
              <a:tabLst/>
              <a:defRPr/>
            </a:pPr>
            <a:br>
              <a:rPr kumimoji="0" lang="es-ES" altLang="es-ES" sz="825"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br>
            <a:endParaRPr kumimoji="0" lang="es-ES" altLang="es-ES" sz="135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4" name="Rectangle 10">
            <a:extLst>
              <a:ext uri="{FF2B5EF4-FFF2-40B4-BE49-F238E27FC236}">
                <a16:creationId xmlns:a16="http://schemas.microsoft.com/office/drawing/2014/main" id="{4BA3E867-36C5-E77D-5EE1-9593DDAF1A5B}"/>
              </a:ext>
            </a:extLst>
          </p:cNvPr>
          <p:cNvSpPr>
            <a:spLocks noChangeArrowheads="1"/>
          </p:cNvSpPr>
          <p:nvPr/>
        </p:nvSpPr>
        <p:spPr bwMode="auto">
          <a:xfrm>
            <a:off x="5765007" y="5074580"/>
            <a:ext cx="1321594"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1pPr>
            <a:lvl2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2pPr>
            <a:lvl3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3pPr>
            <a:lvl4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4pPr>
            <a:lvl5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5pPr>
            <a:lvl6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6pPr>
            <a:lvl7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7pPr>
            <a:lvl8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8pPr>
            <a:lvl9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9pPr>
          </a:lstStyle>
          <a:p>
            <a:pPr marL="0" marR="0" lvl="0" indent="0" algn="l" defTabSz="685800" rtl="0" eaLnBrk="0" fontAlgn="base" latinLnBrk="0" hangingPunct="0">
              <a:lnSpc>
                <a:spcPct val="100000"/>
              </a:lnSpc>
              <a:spcBef>
                <a:spcPct val="0"/>
              </a:spcBef>
              <a:spcAft>
                <a:spcPct val="0"/>
              </a:spcAft>
              <a:buClrTx/>
              <a:buSzTx/>
              <a:buFontTx/>
              <a:buNone/>
              <a:tabLst>
                <a:tab pos="2025254" algn="ctr"/>
                <a:tab pos="4050506" algn="r"/>
              </a:tabLst>
              <a:defRPr/>
            </a:pPr>
            <a:endParaRPr kumimoji="0" lang="es-ES" altLang="es-ES" sz="75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271463" algn="l" defTabSz="685800" rtl="0" eaLnBrk="0" fontAlgn="base" latinLnBrk="0" hangingPunct="0">
              <a:lnSpc>
                <a:spcPct val="100000"/>
              </a:lnSpc>
              <a:spcBef>
                <a:spcPct val="0"/>
              </a:spcBef>
              <a:spcAft>
                <a:spcPct val="0"/>
              </a:spcAft>
              <a:buClrTx/>
              <a:buSzTx/>
              <a:buFontTx/>
              <a:buNone/>
              <a:tabLst>
                <a:tab pos="2025254" algn="ctr"/>
                <a:tab pos="4050506" algn="r"/>
              </a:tabLst>
              <a:defRPr/>
            </a:pPr>
            <a:r>
              <a:rPr kumimoji="0" lang="es-ES" altLang="es-ES" sz="75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Con el apoyo de:</a:t>
            </a:r>
            <a:endParaRPr kumimoji="0" lang="es-ES" altLang="es-ES" sz="135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15" name="Subtítulo 2">
            <a:extLst>
              <a:ext uri="{FF2B5EF4-FFF2-40B4-BE49-F238E27FC236}">
                <a16:creationId xmlns:a16="http://schemas.microsoft.com/office/drawing/2014/main" id="{5D6D30CF-9CB5-8AFD-12E8-A1CFC8F196F4}"/>
              </a:ext>
            </a:extLst>
          </p:cNvPr>
          <p:cNvSpPr txBox="1">
            <a:spLocks/>
          </p:cNvSpPr>
          <p:nvPr/>
        </p:nvSpPr>
        <p:spPr>
          <a:xfrm>
            <a:off x="3402735" y="4424440"/>
            <a:ext cx="4982546" cy="536732"/>
          </a:xfrm>
          <a:prstGeom prst="rect">
            <a:avLst/>
          </a:prstGeom>
        </p:spPr>
        <p:txBody>
          <a:bodyPr vert="horz" lIns="68580" tIns="34290" rIns="68580" bIns="3429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endParaRPr kumimoji="0" lang="es-ES" sz="1800" b="0" i="0" u="none" strike="noStrike" kern="1200" cap="none" spc="0" normalizeH="0" baseline="0" noProof="0" dirty="0">
              <a:ln>
                <a:noFill/>
              </a:ln>
              <a:solidFill>
                <a:srgbClr val="70AD47">
                  <a:lumMod val="75000"/>
                </a:srgbClr>
              </a:solidFill>
              <a:effectLst/>
              <a:uLnTx/>
              <a:uFillTx/>
              <a:latin typeface="Calibri" panose="020F0502020204030204"/>
              <a:ea typeface="+mn-ea"/>
              <a:cs typeface="+mn-cs"/>
            </a:endParaRPr>
          </a:p>
        </p:txBody>
      </p:sp>
      <p:pic>
        <p:nvPicPr>
          <p:cNvPr id="1036" name="Picture 12">
            <a:extLst>
              <a:ext uri="{FF2B5EF4-FFF2-40B4-BE49-F238E27FC236}">
                <a16:creationId xmlns:a16="http://schemas.microsoft.com/office/drawing/2014/main" id="{810A68CE-DA79-FF7E-EB97-118C2332EF7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15390" y="5374662"/>
            <a:ext cx="2739094" cy="330730"/>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n 3">
            <a:extLst>
              <a:ext uri="{FF2B5EF4-FFF2-40B4-BE49-F238E27FC236}">
                <a16:creationId xmlns:a16="http://schemas.microsoft.com/office/drawing/2014/main" id="{58F01AD6-0F1B-7B9D-3C81-0A10533A6FA4}"/>
              </a:ext>
            </a:extLst>
          </p:cNvPr>
          <p:cNvPicPr>
            <a:picLocks noChangeAspect="1"/>
          </p:cNvPicPr>
          <p:nvPr/>
        </p:nvPicPr>
        <p:blipFill>
          <a:blip r:embed="rId7"/>
          <a:stretch>
            <a:fillRect/>
          </a:stretch>
        </p:blipFill>
        <p:spPr>
          <a:xfrm>
            <a:off x="1227121" y="4673741"/>
            <a:ext cx="3045834" cy="1954616"/>
          </a:xfrm>
          <a:prstGeom prst="rect">
            <a:avLst/>
          </a:prstGeom>
        </p:spPr>
      </p:pic>
      <p:pic>
        <p:nvPicPr>
          <p:cNvPr id="5" name="Imagen 4">
            <a:extLst>
              <a:ext uri="{FF2B5EF4-FFF2-40B4-BE49-F238E27FC236}">
                <a16:creationId xmlns:a16="http://schemas.microsoft.com/office/drawing/2014/main" id="{E10AA2DF-75E9-DD59-0DBE-8972B419AECE}"/>
              </a:ext>
            </a:extLst>
          </p:cNvPr>
          <p:cNvPicPr>
            <a:picLocks noChangeAspect="1"/>
          </p:cNvPicPr>
          <p:nvPr/>
        </p:nvPicPr>
        <p:blipFill>
          <a:blip r:embed="rId8"/>
          <a:stretch>
            <a:fillRect/>
          </a:stretch>
        </p:blipFill>
        <p:spPr>
          <a:xfrm>
            <a:off x="7093619" y="1015661"/>
            <a:ext cx="1499746" cy="713294"/>
          </a:xfrm>
          <a:prstGeom prst="rect">
            <a:avLst/>
          </a:prstGeom>
        </p:spPr>
      </p:pic>
    </p:spTree>
    <p:extLst>
      <p:ext uri="{BB962C8B-B14F-4D97-AF65-F5344CB8AC3E}">
        <p14:creationId xmlns:p14="http://schemas.microsoft.com/office/powerpoint/2010/main" val="34475444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sociación Colombiana de Farmacovigilancia – Seguridad del paciente y el  uso adecuado de medicamentos a través del estudio, desarrollo e  implementación de la Farmacovigilancia">
            <a:extLst>
              <a:ext uri="{FF2B5EF4-FFF2-40B4-BE49-F238E27FC236}">
                <a16:creationId xmlns:a16="http://schemas.microsoft.com/office/drawing/2014/main" id="{FFB31B68-96A6-73B8-1229-25D05F7A810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659" y="5103963"/>
            <a:ext cx="370962" cy="58905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817" y="5103962"/>
            <a:ext cx="442788" cy="2949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Imagen 4" descr="Logotipo&#10;&#10;Descripción generada automáticamente">
            <a:extLst>
              <a:ext uri="{FF2B5EF4-FFF2-40B4-BE49-F238E27FC236}">
                <a16:creationId xmlns:a16="http://schemas.microsoft.com/office/drawing/2014/main" id="{1D5C393E-03BA-1067-50BF-E7595C66C86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132" y="1010365"/>
            <a:ext cx="989648" cy="448628"/>
          </a:xfrm>
          <a:prstGeom prst="rect">
            <a:avLst/>
          </a:prstGeom>
          <a:noFill/>
          <a:ln>
            <a:noFill/>
          </a:ln>
        </p:spPr>
      </p:pic>
      <p:pic>
        <p:nvPicPr>
          <p:cNvPr id="14" name="Imagen 13"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94798" y="9208294"/>
            <a:ext cx="805815" cy="536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6" name="Conector recto 15">
            <a:extLst>
              <a:ext uri="{FF2B5EF4-FFF2-40B4-BE49-F238E27FC236}">
                <a16:creationId xmlns:a16="http://schemas.microsoft.com/office/drawing/2014/main" id="{2DFBC673-2335-DDC8-A97E-2480FF945282}"/>
              </a:ext>
            </a:extLst>
          </p:cNvPr>
          <p:cNvCxnSpPr/>
          <p:nvPr/>
        </p:nvCxnSpPr>
        <p:spPr>
          <a:xfrm flipV="1">
            <a:off x="792957" y="9186863"/>
            <a:ext cx="4026694" cy="0"/>
          </a:xfrm>
          <a:prstGeom prst="line">
            <a:avLst/>
          </a:prstGeom>
        </p:spPr>
        <p:style>
          <a:lnRef idx="1">
            <a:schemeClr val="accent1"/>
          </a:lnRef>
          <a:fillRef idx="0">
            <a:schemeClr val="accent1"/>
          </a:fillRef>
          <a:effectRef idx="0">
            <a:schemeClr val="accent1"/>
          </a:effectRef>
          <a:fontRef idx="minor">
            <a:schemeClr val="tx1"/>
          </a:fontRef>
        </p:style>
      </p:cxnSp>
      <p:pic>
        <p:nvPicPr>
          <p:cNvPr id="2060" name="Imagen 1095404689">
            <a:extLst>
              <a:ext uri="{FF2B5EF4-FFF2-40B4-BE49-F238E27FC236}">
                <a16:creationId xmlns:a16="http://schemas.microsoft.com/office/drawing/2014/main" id="{164ADEE6-7C0C-4686-DD3B-560C698708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9745266"/>
            <a:ext cx="1464469" cy="20716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3">
            <a:extLst>
              <a:ext uri="{FF2B5EF4-FFF2-40B4-BE49-F238E27FC236}">
                <a16:creationId xmlns:a16="http://schemas.microsoft.com/office/drawing/2014/main" id="{8F1A4057-1652-4D46-4CF1-057E45D58B0D}"/>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es-ES" sz="1350" b="0">
              <a:solidFill>
                <a:prstClr val="black"/>
              </a:solidFill>
              <a:latin typeface="Calibri" panose="020F0502020204030204"/>
            </a:endParaRPr>
          </a:p>
        </p:txBody>
      </p:sp>
      <p:sp>
        <p:nvSpPr>
          <p:cNvPr id="18" name="Rectangle 14">
            <a:extLst>
              <a:ext uri="{FF2B5EF4-FFF2-40B4-BE49-F238E27FC236}">
                <a16:creationId xmlns:a16="http://schemas.microsoft.com/office/drawing/2014/main" id="{021E725B-0414-07B0-0B98-FE0A72D7AD39}"/>
              </a:ext>
            </a:extLst>
          </p:cNvPr>
          <p:cNvSpPr>
            <a:spLocks noChangeArrowheads="1"/>
          </p:cNvSpPr>
          <p:nvPr/>
        </p:nvSpPr>
        <p:spPr bwMode="auto">
          <a:xfrm>
            <a:off x="1301657" y="1561731"/>
            <a:ext cx="7035987" cy="403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indent="271463" defTabSz="685800"/>
            <a:br>
              <a:rPr lang="es-ES" altLang="es-ES" sz="825" b="0">
                <a:solidFill>
                  <a:prstClr val="black"/>
                </a:solidFill>
                <a:latin typeface="Calibri" panose="020F0502020204030204" pitchFamily="34" charset="0"/>
                <a:ea typeface="Calibri" panose="020F0502020204030204" pitchFamily="34" charset="0"/>
                <a:cs typeface="Times New Roman" panose="02020603050405020304" pitchFamily="18" charset="0"/>
              </a:rPr>
            </a:br>
            <a:endParaRPr lang="es-ES" altLang="es-ES" sz="1350" b="0">
              <a:solidFill>
                <a:prstClr val="black"/>
              </a:solidFill>
              <a:latin typeface="Arial" panose="020B0604020202020204" pitchFamily="34" charset="0"/>
            </a:endParaRPr>
          </a:p>
        </p:txBody>
      </p:sp>
      <p:sp>
        <p:nvSpPr>
          <p:cNvPr id="19" name="Rectangle 16">
            <a:extLst>
              <a:ext uri="{FF2B5EF4-FFF2-40B4-BE49-F238E27FC236}">
                <a16:creationId xmlns:a16="http://schemas.microsoft.com/office/drawing/2014/main" id="{8AEA6A7D-ABF1-7FA3-A190-3C6884F6E0C2}"/>
              </a:ext>
            </a:extLst>
          </p:cNvPr>
          <p:cNvSpPr>
            <a:spLocks noChangeArrowheads="1"/>
          </p:cNvSpPr>
          <p:nvPr/>
        </p:nvSpPr>
        <p:spPr bwMode="auto">
          <a:xfrm flipH="1">
            <a:off x="6568701" y="5265768"/>
            <a:ext cx="107307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1pPr>
            <a:lvl2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2pPr>
            <a:lvl3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3pPr>
            <a:lvl4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4pPr>
            <a:lvl5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5pPr>
            <a:lvl6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6pPr>
            <a:lvl7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7pPr>
            <a:lvl8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8pPr>
            <a:lvl9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9pPr>
          </a:lstStyle>
          <a:p>
            <a:pPr defTabSz="685800">
              <a:tabLst>
                <a:tab pos="2025254" algn="ctr"/>
                <a:tab pos="4050506" algn="r"/>
              </a:tabLst>
            </a:pPr>
            <a:endParaRPr lang="es-ES" altLang="es-ES" sz="75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indent="271463" defTabSz="685800">
              <a:tabLst>
                <a:tab pos="2025254" algn="ctr"/>
                <a:tab pos="4050506" algn="r"/>
              </a:tabLst>
            </a:pPr>
            <a:r>
              <a:rPr lang="es-ES" altLang="es-ES" sz="750" dirty="0">
                <a:solidFill>
                  <a:prstClr val="black"/>
                </a:solidFill>
                <a:latin typeface="Calibri" panose="020F0502020204030204" pitchFamily="34" charset="0"/>
                <a:ea typeface="Calibri" panose="020F0502020204030204" pitchFamily="34" charset="0"/>
                <a:cs typeface="Times New Roman" panose="02020603050405020304" pitchFamily="18" charset="0"/>
              </a:rPr>
              <a:t>Con el apoyo de:</a:t>
            </a:r>
            <a:endParaRPr lang="es-ES" altLang="es-ES" sz="1350" b="0" dirty="0">
              <a:solidFill>
                <a:prstClr val="black"/>
              </a:solidFill>
            </a:endParaRPr>
          </a:p>
        </p:txBody>
      </p:sp>
      <p:cxnSp>
        <p:nvCxnSpPr>
          <p:cNvPr id="22" name="Conector recto 21">
            <a:extLst>
              <a:ext uri="{FF2B5EF4-FFF2-40B4-BE49-F238E27FC236}">
                <a16:creationId xmlns:a16="http://schemas.microsoft.com/office/drawing/2014/main" id="{3A746ACE-7B42-E677-5188-28CCDA044655}"/>
              </a:ext>
            </a:extLst>
          </p:cNvPr>
          <p:cNvCxnSpPr>
            <a:cxnSpLocks/>
          </p:cNvCxnSpPr>
          <p:nvPr/>
        </p:nvCxnSpPr>
        <p:spPr>
          <a:xfrm>
            <a:off x="474211" y="1499284"/>
            <a:ext cx="0" cy="3521752"/>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7" name="Conector recto 26">
            <a:extLst>
              <a:ext uri="{FF2B5EF4-FFF2-40B4-BE49-F238E27FC236}">
                <a16:creationId xmlns:a16="http://schemas.microsoft.com/office/drawing/2014/main" id="{9E560568-5BDF-12B8-90E6-2359E9F77759}"/>
              </a:ext>
            </a:extLst>
          </p:cNvPr>
          <p:cNvCxnSpPr/>
          <p:nvPr/>
        </p:nvCxnSpPr>
        <p:spPr>
          <a:xfrm>
            <a:off x="657578" y="5674651"/>
            <a:ext cx="6249408"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35" name="Picture 12">
            <a:extLst>
              <a:ext uri="{FF2B5EF4-FFF2-40B4-BE49-F238E27FC236}">
                <a16:creationId xmlns:a16="http://schemas.microsoft.com/office/drawing/2014/main" id="{1CCA0C1A-546F-F16A-B235-784FDFC2F6E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24942" y="5548531"/>
            <a:ext cx="2111488" cy="25495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46DEFCF4-102D-5CAB-668B-AB36E1ABCCC1}"/>
              </a:ext>
            </a:extLst>
          </p:cNvPr>
          <p:cNvSpPr txBox="1"/>
          <p:nvPr/>
        </p:nvSpPr>
        <p:spPr>
          <a:xfrm>
            <a:off x="1424724" y="1910744"/>
            <a:ext cx="6249408" cy="2616101"/>
          </a:xfrm>
          <a:prstGeom prst="rect">
            <a:avLst/>
          </a:prstGeom>
          <a:noFill/>
        </p:spPr>
        <p:txBody>
          <a:bodyPr wrap="square">
            <a:spAutoFit/>
          </a:bodyPr>
          <a:lstStyle/>
          <a:p>
            <a:pPr algn="ctr"/>
            <a:r>
              <a:rPr lang="es-CO" sz="2000" u="sng" dirty="0">
                <a:solidFill>
                  <a:schemeClr val="accent1"/>
                </a:solidFill>
              </a:rPr>
              <a:t>RECONCILIACIÓN MEDICAMENTOSA</a:t>
            </a:r>
          </a:p>
          <a:p>
            <a:endParaRPr lang="es-CO" dirty="0"/>
          </a:p>
          <a:p>
            <a:pPr algn="just"/>
            <a:r>
              <a:rPr lang="es-CO" sz="2000" dirty="0"/>
              <a:t>La mayoría de los problemas se derivan de mala capacitación de los profesionales de la salud, falta de comunicación eficaz de la información farmacoterapéutica, ausencia de registro adecuado, actualizado y accesible de la medicación del paciente y la descoordinación de los diferentes servicios médicos.</a:t>
            </a:r>
          </a:p>
        </p:txBody>
      </p:sp>
      <p:pic>
        <p:nvPicPr>
          <p:cNvPr id="2" name="Imagen 1">
            <a:extLst>
              <a:ext uri="{FF2B5EF4-FFF2-40B4-BE49-F238E27FC236}">
                <a16:creationId xmlns:a16="http://schemas.microsoft.com/office/drawing/2014/main" id="{27046780-FCCB-782C-8DCC-ADC58C764068}"/>
              </a:ext>
            </a:extLst>
          </p:cNvPr>
          <p:cNvPicPr>
            <a:picLocks noChangeAspect="1"/>
          </p:cNvPicPr>
          <p:nvPr/>
        </p:nvPicPr>
        <p:blipFill>
          <a:blip r:embed="rId8"/>
          <a:stretch>
            <a:fillRect/>
          </a:stretch>
        </p:blipFill>
        <p:spPr>
          <a:xfrm>
            <a:off x="7452320" y="890201"/>
            <a:ext cx="1393548" cy="713294"/>
          </a:xfrm>
          <a:prstGeom prst="rect">
            <a:avLst/>
          </a:prstGeom>
        </p:spPr>
      </p:pic>
    </p:spTree>
    <p:extLst>
      <p:ext uri="{BB962C8B-B14F-4D97-AF65-F5344CB8AC3E}">
        <p14:creationId xmlns:p14="http://schemas.microsoft.com/office/powerpoint/2010/main" val="37440841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sociación Colombiana de Farmacovigilancia – Seguridad del paciente y el  uso adecuado de medicamentos a través del estudio, desarrollo e  implementación de la Farmacovigilancia">
            <a:extLst>
              <a:ext uri="{FF2B5EF4-FFF2-40B4-BE49-F238E27FC236}">
                <a16:creationId xmlns:a16="http://schemas.microsoft.com/office/drawing/2014/main" id="{FFB31B68-96A6-73B8-1229-25D05F7A810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659" y="5103963"/>
            <a:ext cx="370962" cy="58905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817" y="5103962"/>
            <a:ext cx="442788" cy="2949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Imagen 4" descr="Logotipo&#10;&#10;Descripción generada automáticamente">
            <a:extLst>
              <a:ext uri="{FF2B5EF4-FFF2-40B4-BE49-F238E27FC236}">
                <a16:creationId xmlns:a16="http://schemas.microsoft.com/office/drawing/2014/main" id="{1D5C393E-03BA-1067-50BF-E7595C66C86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132" y="1010365"/>
            <a:ext cx="989648" cy="448628"/>
          </a:xfrm>
          <a:prstGeom prst="rect">
            <a:avLst/>
          </a:prstGeom>
          <a:noFill/>
          <a:ln>
            <a:noFill/>
          </a:ln>
        </p:spPr>
      </p:pic>
      <p:pic>
        <p:nvPicPr>
          <p:cNvPr id="14" name="Imagen 13"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94798" y="9208294"/>
            <a:ext cx="805815" cy="536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6" name="Conector recto 15">
            <a:extLst>
              <a:ext uri="{FF2B5EF4-FFF2-40B4-BE49-F238E27FC236}">
                <a16:creationId xmlns:a16="http://schemas.microsoft.com/office/drawing/2014/main" id="{2DFBC673-2335-DDC8-A97E-2480FF945282}"/>
              </a:ext>
            </a:extLst>
          </p:cNvPr>
          <p:cNvCxnSpPr/>
          <p:nvPr/>
        </p:nvCxnSpPr>
        <p:spPr>
          <a:xfrm flipV="1">
            <a:off x="792957" y="9186863"/>
            <a:ext cx="4026694" cy="0"/>
          </a:xfrm>
          <a:prstGeom prst="line">
            <a:avLst/>
          </a:prstGeom>
        </p:spPr>
        <p:style>
          <a:lnRef idx="1">
            <a:schemeClr val="accent1"/>
          </a:lnRef>
          <a:fillRef idx="0">
            <a:schemeClr val="accent1"/>
          </a:fillRef>
          <a:effectRef idx="0">
            <a:schemeClr val="accent1"/>
          </a:effectRef>
          <a:fontRef idx="minor">
            <a:schemeClr val="tx1"/>
          </a:fontRef>
        </p:style>
      </p:cxnSp>
      <p:pic>
        <p:nvPicPr>
          <p:cNvPr id="2060" name="Imagen 1095404689">
            <a:extLst>
              <a:ext uri="{FF2B5EF4-FFF2-40B4-BE49-F238E27FC236}">
                <a16:creationId xmlns:a16="http://schemas.microsoft.com/office/drawing/2014/main" id="{164ADEE6-7C0C-4686-DD3B-560C698708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9745266"/>
            <a:ext cx="1464469" cy="20716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3">
            <a:extLst>
              <a:ext uri="{FF2B5EF4-FFF2-40B4-BE49-F238E27FC236}">
                <a16:creationId xmlns:a16="http://schemas.microsoft.com/office/drawing/2014/main" id="{8F1A4057-1652-4D46-4CF1-057E45D58B0D}"/>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es-ES" sz="1350" b="0">
              <a:solidFill>
                <a:prstClr val="black"/>
              </a:solidFill>
              <a:latin typeface="Calibri" panose="020F0502020204030204"/>
            </a:endParaRPr>
          </a:p>
        </p:txBody>
      </p:sp>
      <p:sp>
        <p:nvSpPr>
          <p:cNvPr id="19" name="Rectangle 16">
            <a:extLst>
              <a:ext uri="{FF2B5EF4-FFF2-40B4-BE49-F238E27FC236}">
                <a16:creationId xmlns:a16="http://schemas.microsoft.com/office/drawing/2014/main" id="{8AEA6A7D-ABF1-7FA3-A190-3C6884F6E0C2}"/>
              </a:ext>
            </a:extLst>
          </p:cNvPr>
          <p:cNvSpPr>
            <a:spLocks noChangeArrowheads="1"/>
          </p:cNvSpPr>
          <p:nvPr/>
        </p:nvSpPr>
        <p:spPr bwMode="auto">
          <a:xfrm flipH="1">
            <a:off x="6568701" y="5265768"/>
            <a:ext cx="107307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1pPr>
            <a:lvl2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2pPr>
            <a:lvl3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3pPr>
            <a:lvl4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4pPr>
            <a:lvl5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5pPr>
            <a:lvl6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6pPr>
            <a:lvl7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7pPr>
            <a:lvl8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8pPr>
            <a:lvl9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9pPr>
          </a:lstStyle>
          <a:p>
            <a:pPr defTabSz="685800">
              <a:tabLst>
                <a:tab pos="2025254" algn="ctr"/>
                <a:tab pos="4050506" algn="r"/>
              </a:tabLst>
            </a:pPr>
            <a:endParaRPr lang="es-ES" altLang="es-ES" sz="75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indent="271463" defTabSz="685800">
              <a:tabLst>
                <a:tab pos="2025254" algn="ctr"/>
                <a:tab pos="4050506" algn="r"/>
              </a:tabLst>
            </a:pPr>
            <a:r>
              <a:rPr lang="es-ES" altLang="es-ES" sz="750" dirty="0">
                <a:solidFill>
                  <a:prstClr val="black"/>
                </a:solidFill>
                <a:latin typeface="Calibri" panose="020F0502020204030204" pitchFamily="34" charset="0"/>
                <a:ea typeface="Calibri" panose="020F0502020204030204" pitchFamily="34" charset="0"/>
                <a:cs typeface="Times New Roman" panose="02020603050405020304" pitchFamily="18" charset="0"/>
              </a:rPr>
              <a:t>Con el apoyo de:</a:t>
            </a:r>
            <a:endParaRPr lang="es-ES" altLang="es-ES" sz="1350" b="0" dirty="0">
              <a:solidFill>
                <a:prstClr val="black"/>
              </a:solidFill>
            </a:endParaRPr>
          </a:p>
        </p:txBody>
      </p:sp>
      <p:cxnSp>
        <p:nvCxnSpPr>
          <p:cNvPr id="22" name="Conector recto 21">
            <a:extLst>
              <a:ext uri="{FF2B5EF4-FFF2-40B4-BE49-F238E27FC236}">
                <a16:creationId xmlns:a16="http://schemas.microsoft.com/office/drawing/2014/main" id="{3A746ACE-7B42-E677-5188-28CCDA044655}"/>
              </a:ext>
            </a:extLst>
          </p:cNvPr>
          <p:cNvCxnSpPr>
            <a:cxnSpLocks/>
          </p:cNvCxnSpPr>
          <p:nvPr/>
        </p:nvCxnSpPr>
        <p:spPr>
          <a:xfrm>
            <a:off x="474211" y="1499284"/>
            <a:ext cx="0" cy="3521752"/>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7" name="Conector recto 26">
            <a:extLst>
              <a:ext uri="{FF2B5EF4-FFF2-40B4-BE49-F238E27FC236}">
                <a16:creationId xmlns:a16="http://schemas.microsoft.com/office/drawing/2014/main" id="{9E560568-5BDF-12B8-90E6-2359E9F77759}"/>
              </a:ext>
            </a:extLst>
          </p:cNvPr>
          <p:cNvCxnSpPr/>
          <p:nvPr/>
        </p:nvCxnSpPr>
        <p:spPr>
          <a:xfrm>
            <a:off x="657578" y="5674651"/>
            <a:ext cx="6249408"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35" name="Picture 12">
            <a:extLst>
              <a:ext uri="{FF2B5EF4-FFF2-40B4-BE49-F238E27FC236}">
                <a16:creationId xmlns:a16="http://schemas.microsoft.com/office/drawing/2014/main" id="{1CCA0C1A-546F-F16A-B235-784FDFC2F6E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24942" y="5548531"/>
            <a:ext cx="2111488" cy="25495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51ECA665-F512-23C9-C10C-E0632606FB39}"/>
              </a:ext>
            </a:extLst>
          </p:cNvPr>
          <p:cNvSpPr txBox="1"/>
          <p:nvPr/>
        </p:nvSpPr>
        <p:spPr>
          <a:xfrm>
            <a:off x="819597" y="1506498"/>
            <a:ext cx="6942955" cy="3539430"/>
          </a:xfrm>
          <a:prstGeom prst="rect">
            <a:avLst/>
          </a:prstGeom>
          <a:noFill/>
        </p:spPr>
        <p:txBody>
          <a:bodyPr wrap="square">
            <a:spAutoFit/>
          </a:bodyPr>
          <a:lstStyle/>
          <a:p>
            <a:pPr algn="ctr"/>
            <a:r>
              <a:rPr lang="es-CO" sz="2000" u="sng" dirty="0">
                <a:solidFill>
                  <a:schemeClr val="accent1"/>
                </a:solidFill>
              </a:rPr>
              <a:t>RECONCILIACIÓN MEDICAMENTOSA</a:t>
            </a:r>
          </a:p>
          <a:p>
            <a:pPr algn="ctr"/>
            <a:endParaRPr lang="es-CO" sz="2000" u="sng" dirty="0"/>
          </a:p>
          <a:p>
            <a:pPr algn="just"/>
            <a:r>
              <a:rPr lang="es-CO" sz="2000" dirty="0"/>
              <a:t>La RM es una oportunidad para disminuir los errores de medicación y para desarrollar una atención farmacéutica integral.</a:t>
            </a:r>
          </a:p>
          <a:p>
            <a:pPr algn="just"/>
            <a:r>
              <a:rPr lang="es-CO" sz="2000" dirty="0"/>
              <a:t>En el proceso de atención del paciente al revisar la historia clínica, debe volver a realizarse el proceso si ha habido cambios en medicación después del ingreso, porque la mitad de los errores en la administración de medicamentos está relacionada con la transición asistencial, cambios de guardia o turno o cambios de responsable del paciente</a:t>
            </a:r>
            <a:r>
              <a:rPr lang="es-CO" dirty="0"/>
              <a:t>. </a:t>
            </a:r>
          </a:p>
        </p:txBody>
      </p:sp>
      <p:pic>
        <p:nvPicPr>
          <p:cNvPr id="2" name="Imagen 1">
            <a:extLst>
              <a:ext uri="{FF2B5EF4-FFF2-40B4-BE49-F238E27FC236}">
                <a16:creationId xmlns:a16="http://schemas.microsoft.com/office/drawing/2014/main" id="{DA2E8D06-510F-B75A-D981-A54FA7A45C86}"/>
              </a:ext>
            </a:extLst>
          </p:cNvPr>
          <p:cNvPicPr>
            <a:picLocks noChangeAspect="1"/>
          </p:cNvPicPr>
          <p:nvPr/>
        </p:nvPicPr>
        <p:blipFill>
          <a:blip r:embed="rId8"/>
          <a:stretch>
            <a:fillRect/>
          </a:stretch>
        </p:blipFill>
        <p:spPr>
          <a:xfrm>
            <a:off x="7230813" y="890201"/>
            <a:ext cx="1499746" cy="713294"/>
          </a:xfrm>
          <a:prstGeom prst="rect">
            <a:avLst/>
          </a:prstGeom>
        </p:spPr>
      </p:pic>
    </p:spTree>
    <p:extLst>
      <p:ext uri="{BB962C8B-B14F-4D97-AF65-F5344CB8AC3E}">
        <p14:creationId xmlns:p14="http://schemas.microsoft.com/office/powerpoint/2010/main" val="35609384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sociación Colombiana de Farmacovigilancia – Seguridad del paciente y el  uso adecuado de medicamentos a través del estudio, desarrollo e  implementación de la Farmacovigilancia">
            <a:extLst>
              <a:ext uri="{FF2B5EF4-FFF2-40B4-BE49-F238E27FC236}">
                <a16:creationId xmlns:a16="http://schemas.microsoft.com/office/drawing/2014/main" id="{FFB31B68-96A6-73B8-1229-25D05F7A810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659" y="5103963"/>
            <a:ext cx="370962" cy="58905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817" y="5103962"/>
            <a:ext cx="442788" cy="2949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Imagen 4" descr="Logotipo&#10;&#10;Descripción generada automáticamente">
            <a:extLst>
              <a:ext uri="{FF2B5EF4-FFF2-40B4-BE49-F238E27FC236}">
                <a16:creationId xmlns:a16="http://schemas.microsoft.com/office/drawing/2014/main" id="{1D5C393E-03BA-1067-50BF-E7595C66C86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132" y="1010365"/>
            <a:ext cx="989648" cy="448628"/>
          </a:xfrm>
          <a:prstGeom prst="rect">
            <a:avLst/>
          </a:prstGeom>
          <a:noFill/>
          <a:ln>
            <a:noFill/>
          </a:ln>
        </p:spPr>
      </p:pic>
      <p:pic>
        <p:nvPicPr>
          <p:cNvPr id="14" name="Imagen 13"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94798" y="9208294"/>
            <a:ext cx="805815" cy="536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6" name="Conector recto 15">
            <a:extLst>
              <a:ext uri="{FF2B5EF4-FFF2-40B4-BE49-F238E27FC236}">
                <a16:creationId xmlns:a16="http://schemas.microsoft.com/office/drawing/2014/main" id="{2DFBC673-2335-DDC8-A97E-2480FF945282}"/>
              </a:ext>
            </a:extLst>
          </p:cNvPr>
          <p:cNvCxnSpPr/>
          <p:nvPr/>
        </p:nvCxnSpPr>
        <p:spPr>
          <a:xfrm flipV="1">
            <a:off x="792957" y="9186863"/>
            <a:ext cx="4026694" cy="0"/>
          </a:xfrm>
          <a:prstGeom prst="line">
            <a:avLst/>
          </a:prstGeom>
        </p:spPr>
        <p:style>
          <a:lnRef idx="1">
            <a:schemeClr val="accent1"/>
          </a:lnRef>
          <a:fillRef idx="0">
            <a:schemeClr val="accent1"/>
          </a:fillRef>
          <a:effectRef idx="0">
            <a:schemeClr val="accent1"/>
          </a:effectRef>
          <a:fontRef idx="minor">
            <a:schemeClr val="tx1"/>
          </a:fontRef>
        </p:style>
      </p:cxnSp>
      <p:pic>
        <p:nvPicPr>
          <p:cNvPr id="2060" name="Imagen 1095404689">
            <a:extLst>
              <a:ext uri="{FF2B5EF4-FFF2-40B4-BE49-F238E27FC236}">
                <a16:creationId xmlns:a16="http://schemas.microsoft.com/office/drawing/2014/main" id="{164ADEE6-7C0C-4686-DD3B-560C698708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9745266"/>
            <a:ext cx="1464469" cy="20716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3">
            <a:extLst>
              <a:ext uri="{FF2B5EF4-FFF2-40B4-BE49-F238E27FC236}">
                <a16:creationId xmlns:a16="http://schemas.microsoft.com/office/drawing/2014/main" id="{8F1A4057-1652-4D46-4CF1-057E45D58B0D}"/>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es-ES" sz="1350" b="0">
              <a:solidFill>
                <a:prstClr val="black"/>
              </a:solidFill>
              <a:latin typeface="Calibri" panose="020F0502020204030204"/>
            </a:endParaRPr>
          </a:p>
        </p:txBody>
      </p:sp>
      <p:sp>
        <p:nvSpPr>
          <p:cNvPr id="18" name="Rectangle 14">
            <a:extLst>
              <a:ext uri="{FF2B5EF4-FFF2-40B4-BE49-F238E27FC236}">
                <a16:creationId xmlns:a16="http://schemas.microsoft.com/office/drawing/2014/main" id="{021E725B-0414-07B0-0B98-FE0A72D7AD39}"/>
              </a:ext>
            </a:extLst>
          </p:cNvPr>
          <p:cNvSpPr>
            <a:spLocks noChangeArrowheads="1"/>
          </p:cNvSpPr>
          <p:nvPr/>
        </p:nvSpPr>
        <p:spPr bwMode="auto">
          <a:xfrm>
            <a:off x="3456992" y="1095327"/>
            <a:ext cx="7035987" cy="403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indent="271463" defTabSz="685800"/>
            <a:br>
              <a:rPr lang="es-ES" altLang="es-ES" sz="825" b="0">
                <a:solidFill>
                  <a:prstClr val="black"/>
                </a:solidFill>
                <a:latin typeface="Calibri" panose="020F0502020204030204" pitchFamily="34" charset="0"/>
                <a:ea typeface="Calibri" panose="020F0502020204030204" pitchFamily="34" charset="0"/>
                <a:cs typeface="Times New Roman" panose="02020603050405020304" pitchFamily="18" charset="0"/>
              </a:rPr>
            </a:br>
            <a:endParaRPr lang="es-ES" altLang="es-ES" sz="1350" b="0">
              <a:solidFill>
                <a:prstClr val="black"/>
              </a:solidFill>
              <a:latin typeface="Arial" panose="020B0604020202020204" pitchFamily="34" charset="0"/>
            </a:endParaRPr>
          </a:p>
        </p:txBody>
      </p:sp>
      <p:sp>
        <p:nvSpPr>
          <p:cNvPr id="19" name="Rectangle 16">
            <a:extLst>
              <a:ext uri="{FF2B5EF4-FFF2-40B4-BE49-F238E27FC236}">
                <a16:creationId xmlns:a16="http://schemas.microsoft.com/office/drawing/2014/main" id="{8AEA6A7D-ABF1-7FA3-A190-3C6884F6E0C2}"/>
              </a:ext>
            </a:extLst>
          </p:cNvPr>
          <p:cNvSpPr>
            <a:spLocks noChangeArrowheads="1"/>
          </p:cNvSpPr>
          <p:nvPr/>
        </p:nvSpPr>
        <p:spPr bwMode="auto">
          <a:xfrm flipH="1">
            <a:off x="6568701" y="5265768"/>
            <a:ext cx="107307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1pPr>
            <a:lvl2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2pPr>
            <a:lvl3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3pPr>
            <a:lvl4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4pPr>
            <a:lvl5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5pPr>
            <a:lvl6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6pPr>
            <a:lvl7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7pPr>
            <a:lvl8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8pPr>
            <a:lvl9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9pPr>
          </a:lstStyle>
          <a:p>
            <a:pPr defTabSz="685800">
              <a:tabLst>
                <a:tab pos="2025254" algn="ctr"/>
                <a:tab pos="4050506" algn="r"/>
              </a:tabLst>
            </a:pPr>
            <a:endParaRPr lang="es-ES" altLang="es-ES" sz="75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indent="271463" defTabSz="685800">
              <a:tabLst>
                <a:tab pos="2025254" algn="ctr"/>
                <a:tab pos="4050506" algn="r"/>
              </a:tabLst>
            </a:pPr>
            <a:r>
              <a:rPr lang="es-ES" altLang="es-ES" sz="750" dirty="0">
                <a:solidFill>
                  <a:prstClr val="black"/>
                </a:solidFill>
                <a:latin typeface="Calibri" panose="020F0502020204030204" pitchFamily="34" charset="0"/>
                <a:ea typeface="Calibri" panose="020F0502020204030204" pitchFamily="34" charset="0"/>
                <a:cs typeface="Times New Roman" panose="02020603050405020304" pitchFamily="18" charset="0"/>
              </a:rPr>
              <a:t>Con el apoyo de:</a:t>
            </a:r>
            <a:endParaRPr lang="es-ES" altLang="es-ES" sz="1350" b="0" dirty="0">
              <a:solidFill>
                <a:prstClr val="black"/>
              </a:solidFill>
            </a:endParaRPr>
          </a:p>
        </p:txBody>
      </p:sp>
      <p:cxnSp>
        <p:nvCxnSpPr>
          <p:cNvPr id="22" name="Conector recto 21">
            <a:extLst>
              <a:ext uri="{FF2B5EF4-FFF2-40B4-BE49-F238E27FC236}">
                <a16:creationId xmlns:a16="http://schemas.microsoft.com/office/drawing/2014/main" id="{3A746ACE-7B42-E677-5188-28CCDA044655}"/>
              </a:ext>
            </a:extLst>
          </p:cNvPr>
          <p:cNvCxnSpPr>
            <a:cxnSpLocks/>
          </p:cNvCxnSpPr>
          <p:nvPr/>
        </p:nvCxnSpPr>
        <p:spPr>
          <a:xfrm>
            <a:off x="474211" y="1499284"/>
            <a:ext cx="0" cy="3521752"/>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7" name="Conector recto 26">
            <a:extLst>
              <a:ext uri="{FF2B5EF4-FFF2-40B4-BE49-F238E27FC236}">
                <a16:creationId xmlns:a16="http://schemas.microsoft.com/office/drawing/2014/main" id="{9E560568-5BDF-12B8-90E6-2359E9F77759}"/>
              </a:ext>
            </a:extLst>
          </p:cNvPr>
          <p:cNvCxnSpPr/>
          <p:nvPr/>
        </p:nvCxnSpPr>
        <p:spPr>
          <a:xfrm>
            <a:off x="657578" y="5674651"/>
            <a:ext cx="6249408"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35" name="Picture 12">
            <a:extLst>
              <a:ext uri="{FF2B5EF4-FFF2-40B4-BE49-F238E27FC236}">
                <a16:creationId xmlns:a16="http://schemas.microsoft.com/office/drawing/2014/main" id="{1CCA0C1A-546F-F16A-B235-784FDFC2F6E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24942" y="5548531"/>
            <a:ext cx="2111488" cy="25495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BC806828-840B-3100-97D7-569B3D65A356}"/>
              </a:ext>
            </a:extLst>
          </p:cNvPr>
          <p:cNvSpPr txBox="1"/>
          <p:nvPr/>
        </p:nvSpPr>
        <p:spPr>
          <a:xfrm>
            <a:off x="1581710" y="1696867"/>
            <a:ext cx="5831990" cy="2923877"/>
          </a:xfrm>
          <a:prstGeom prst="rect">
            <a:avLst/>
          </a:prstGeom>
          <a:noFill/>
        </p:spPr>
        <p:txBody>
          <a:bodyPr wrap="square">
            <a:spAutoFit/>
          </a:bodyPr>
          <a:lstStyle/>
          <a:p>
            <a:pPr algn="ctr"/>
            <a:r>
              <a:rPr lang="es-CO" sz="2000" u="sng" dirty="0">
                <a:solidFill>
                  <a:schemeClr val="accent1"/>
                </a:solidFill>
              </a:rPr>
              <a:t>RECONCILIACIÓN MEDICAMENTOSA</a:t>
            </a:r>
          </a:p>
          <a:p>
            <a:endParaRPr lang="es-CO" dirty="0"/>
          </a:p>
          <a:p>
            <a:pPr algn="just"/>
            <a:r>
              <a:rPr lang="es-CO" sz="2000" dirty="0"/>
              <a:t>La reconciliación tiene tres momentos:</a:t>
            </a:r>
          </a:p>
          <a:p>
            <a:pPr marL="342900" indent="-342900" algn="just">
              <a:buFont typeface="Arial" panose="020B0604020202020204" pitchFamily="34" charset="0"/>
              <a:buChar char="•"/>
            </a:pPr>
            <a:r>
              <a:rPr lang="es-CO" sz="2000" dirty="0"/>
              <a:t>Inicial al ingreso del paciente. No debe pasar de 24 horas. </a:t>
            </a:r>
          </a:p>
          <a:p>
            <a:pPr marL="342900" indent="-342900" algn="just">
              <a:buFont typeface="Arial" panose="020B0604020202020204" pitchFamily="34" charset="0"/>
              <a:buChar char="•"/>
            </a:pPr>
            <a:r>
              <a:rPr lang="es-CO" sz="2000" dirty="0"/>
              <a:t>Intermedio cada vez que se cambie el esquema terapéutico o se cambie de servicio médico.</a:t>
            </a:r>
          </a:p>
          <a:p>
            <a:pPr marL="342900" indent="-342900" algn="just">
              <a:buFont typeface="Arial" panose="020B0604020202020204" pitchFamily="34" charset="0"/>
              <a:buChar char="•"/>
            </a:pPr>
            <a:r>
              <a:rPr lang="es-CO" sz="2000" dirty="0"/>
              <a:t>Final: realizada por el medico que planifique o autorice el alta. </a:t>
            </a:r>
          </a:p>
        </p:txBody>
      </p:sp>
      <p:pic>
        <p:nvPicPr>
          <p:cNvPr id="2" name="Imagen 1">
            <a:extLst>
              <a:ext uri="{FF2B5EF4-FFF2-40B4-BE49-F238E27FC236}">
                <a16:creationId xmlns:a16="http://schemas.microsoft.com/office/drawing/2014/main" id="{46FD6A41-5C90-7FC8-1883-E4DD5154A1EA}"/>
              </a:ext>
            </a:extLst>
          </p:cNvPr>
          <p:cNvPicPr>
            <a:picLocks noChangeAspect="1"/>
          </p:cNvPicPr>
          <p:nvPr/>
        </p:nvPicPr>
        <p:blipFill>
          <a:blip r:embed="rId8"/>
          <a:stretch>
            <a:fillRect/>
          </a:stretch>
        </p:blipFill>
        <p:spPr>
          <a:xfrm>
            <a:off x="6935715" y="1095327"/>
            <a:ext cx="1499746" cy="713294"/>
          </a:xfrm>
          <a:prstGeom prst="rect">
            <a:avLst/>
          </a:prstGeom>
        </p:spPr>
      </p:pic>
    </p:spTree>
    <p:extLst>
      <p:ext uri="{BB962C8B-B14F-4D97-AF65-F5344CB8AC3E}">
        <p14:creationId xmlns:p14="http://schemas.microsoft.com/office/powerpoint/2010/main" val="25709807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sociación Colombiana de Farmacovigilancia – Seguridad del paciente y el  uso adecuado de medicamentos a través del estudio, desarrollo e  implementación de la Farmacovigilancia">
            <a:extLst>
              <a:ext uri="{FF2B5EF4-FFF2-40B4-BE49-F238E27FC236}">
                <a16:creationId xmlns:a16="http://schemas.microsoft.com/office/drawing/2014/main" id="{FFB31B68-96A6-73B8-1229-25D05F7A810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659" y="5103963"/>
            <a:ext cx="370962" cy="58905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817" y="5103962"/>
            <a:ext cx="442788" cy="2949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Imagen 4" descr="Logotipo&#10;&#10;Descripción generada automáticamente">
            <a:extLst>
              <a:ext uri="{FF2B5EF4-FFF2-40B4-BE49-F238E27FC236}">
                <a16:creationId xmlns:a16="http://schemas.microsoft.com/office/drawing/2014/main" id="{1D5C393E-03BA-1067-50BF-E7595C66C86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132" y="1010365"/>
            <a:ext cx="989648" cy="448628"/>
          </a:xfrm>
          <a:prstGeom prst="rect">
            <a:avLst/>
          </a:prstGeom>
          <a:noFill/>
          <a:ln>
            <a:noFill/>
          </a:ln>
        </p:spPr>
      </p:pic>
      <p:pic>
        <p:nvPicPr>
          <p:cNvPr id="14" name="Imagen 13"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94798" y="9208294"/>
            <a:ext cx="805815" cy="536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6" name="Conector recto 15">
            <a:extLst>
              <a:ext uri="{FF2B5EF4-FFF2-40B4-BE49-F238E27FC236}">
                <a16:creationId xmlns:a16="http://schemas.microsoft.com/office/drawing/2014/main" id="{2DFBC673-2335-DDC8-A97E-2480FF945282}"/>
              </a:ext>
            </a:extLst>
          </p:cNvPr>
          <p:cNvCxnSpPr/>
          <p:nvPr/>
        </p:nvCxnSpPr>
        <p:spPr>
          <a:xfrm flipV="1">
            <a:off x="792957" y="9186863"/>
            <a:ext cx="4026694" cy="0"/>
          </a:xfrm>
          <a:prstGeom prst="line">
            <a:avLst/>
          </a:prstGeom>
        </p:spPr>
        <p:style>
          <a:lnRef idx="1">
            <a:schemeClr val="accent1"/>
          </a:lnRef>
          <a:fillRef idx="0">
            <a:schemeClr val="accent1"/>
          </a:fillRef>
          <a:effectRef idx="0">
            <a:schemeClr val="accent1"/>
          </a:effectRef>
          <a:fontRef idx="minor">
            <a:schemeClr val="tx1"/>
          </a:fontRef>
        </p:style>
      </p:cxnSp>
      <p:pic>
        <p:nvPicPr>
          <p:cNvPr id="2060" name="Imagen 1095404689">
            <a:extLst>
              <a:ext uri="{FF2B5EF4-FFF2-40B4-BE49-F238E27FC236}">
                <a16:creationId xmlns:a16="http://schemas.microsoft.com/office/drawing/2014/main" id="{164ADEE6-7C0C-4686-DD3B-560C698708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9745266"/>
            <a:ext cx="1464469" cy="20716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3">
            <a:extLst>
              <a:ext uri="{FF2B5EF4-FFF2-40B4-BE49-F238E27FC236}">
                <a16:creationId xmlns:a16="http://schemas.microsoft.com/office/drawing/2014/main" id="{8F1A4057-1652-4D46-4CF1-057E45D58B0D}"/>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s-ES"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Rectangle 16">
            <a:extLst>
              <a:ext uri="{FF2B5EF4-FFF2-40B4-BE49-F238E27FC236}">
                <a16:creationId xmlns:a16="http://schemas.microsoft.com/office/drawing/2014/main" id="{8AEA6A7D-ABF1-7FA3-A190-3C6884F6E0C2}"/>
              </a:ext>
            </a:extLst>
          </p:cNvPr>
          <p:cNvSpPr>
            <a:spLocks noChangeArrowheads="1"/>
          </p:cNvSpPr>
          <p:nvPr/>
        </p:nvSpPr>
        <p:spPr bwMode="auto">
          <a:xfrm flipH="1">
            <a:off x="6568701" y="5265768"/>
            <a:ext cx="107307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1pPr>
            <a:lvl2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2pPr>
            <a:lvl3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3pPr>
            <a:lvl4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4pPr>
            <a:lvl5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5pPr>
            <a:lvl6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6pPr>
            <a:lvl7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7pPr>
            <a:lvl8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8pPr>
            <a:lvl9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9pPr>
          </a:lstStyle>
          <a:p>
            <a:pPr marL="0" marR="0" lvl="0" indent="0" algn="l" defTabSz="685800" rtl="0" eaLnBrk="0" fontAlgn="base" latinLnBrk="0" hangingPunct="0">
              <a:lnSpc>
                <a:spcPct val="100000"/>
              </a:lnSpc>
              <a:spcBef>
                <a:spcPct val="0"/>
              </a:spcBef>
              <a:spcAft>
                <a:spcPct val="0"/>
              </a:spcAft>
              <a:buClrTx/>
              <a:buSzTx/>
              <a:buFontTx/>
              <a:buNone/>
              <a:tabLst>
                <a:tab pos="2025254" algn="ctr"/>
                <a:tab pos="4050506" algn="r"/>
              </a:tabLst>
              <a:defRPr/>
            </a:pPr>
            <a:endParaRPr kumimoji="0" lang="es-ES" altLang="es-ES" sz="75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271463" algn="l" defTabSz="685800" rtl="0" eaLnBrk="0" fontAlgn="base" latinLnBrk="0" hangingPunct="0">
              <a:lnSpc>
                <a:spcPct val="100000"/>
              </a:lnSpc>
              <a:spcBef>
                <a:spcPct val="0"/>
              </a:spcBef>
              <a:spcAft>
                <a:spcPct val="0"/>
              </a:spcAft>
              <a:buClrTx/>
              <a:buSzTx/>
              <a:buFontTx/>
              <a:buNone/>
              <a:tabLst>
                <a:tab pos="2025254" algn="ctr"/>
                <a:tab pos="4050506" algn="r"/>
              </a:tabLst>
              <a:defRPr/>
            </a:pPr>
            <a:r>
              <a:rPr kumimoji="0" lang="es-ES" altLang="es-ES" sz="75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Con el apoyo de:</a:t>
            </a:r>
            <a:endParaRPr kumimoji="0" lang="es-ES" altLang="es-ES" sz="135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cxnSp>
        <p:nvCxnSpPr>
          <p:cNvPr id="22" name="Conector recto 21">
            <a:extLst>
              <a:ext uri="{FF2B5EF4-FFF2-40B4-BE49-F238E27FC236}">
                <a16:creationId xmlns:a16="http://schemas.microsoft.com/office/drawing/2014/main" id="{3A746ACE-7B42-E677-5188-28CCDA044655}"/>
              </a:ext>
            </a:extLst>
          </p:cNvPr>
          <p:cNvCxnSpPr>
            <a:cxnSpLocks/>
          </p:cNvCxnSpPr>
          <p:nvPr/>
        </p:nvCxnSpPr>
        <p:spPr>
          <a:xfrm>
            <a:off x="474211" y="1499284"/>
            <a:ext cx="0" cy="3521752"/>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7" name="Conector recto 26">
            <a:extLst>
              <a:ext uri="{FF2B5EF4-FFF2-40B4-BE49-F238E27FC236}">
                <a16:creationId xmlns:a16="http://schemas.microsoft.com/office/drawing/2014/main" id="{9E560568-5BDF-12B8-90E6-2359E9F77759}"/>
              </a:ext>
            </a:extLst>
          </p:cNvPr>
          <p:cNvCxnSpPr/>
          <p:nvPr/>
        </p:nvCxnSpPr>
        <p:spPr>
          <a:xfrm>
            <a:off x="657578" y="5674651"/>
            <a:ext cx="6249408"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35" name="Picture 12">
            <a:extLst>
              <a:ext uri="{FF2B5EF4-FFF2-40B4-BE49-F238E27FC236}">
                <a16:creationId xmlns:a16="http://schemas.microsoft.com/office/drawing/2014/main" id="{1CCA0C1A-546F-F16A-B235-784FDFC2F6E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24942" y="5548531"/>
            <a:ext cx="2111488" cy="25495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4CCB4904-DA06-A47D-D5B0-07378B6F22CC}"/>
              </a:ext>
            </a:extLst>
          </p:cNvPr>
          <p:cNvSpPr txBox="1"/>
          <p:nvPr/>
        </p:nvSpPr>
        <p:spPr>
          <a:xfrm>
            <a:off x="1520776" y="1841962"/>
            <a:ext cx="5914859" cy="2923877"/>
          </a:xfrm>
          <a:prstGeom prst="rect">
            <a:avLst/>
          </a:prstGeom>
          <a:noFill/>
        </p:spPr>
        <p:txBody>
          <a:bodyPr wrap="square">
            <a:spAutoFit/>
          </a:bodyPr>
          <a:lstStyle/>
          <a:p>
            <a:pPr algn="just"/>
            <a:r>
              <a:rPr lang="es-CO" sz="2000" dirty="0"/>
              <a:t>El profesional médico debe tener en cuenta normas institucionales en el manejo de  medicamentos como:</a:t>
            </a:r>
          </a:p>
          <a:p>
            <a:pPr algn="just"/>
            <a:endParaRPr lang="es-CO" sz="2000" dirty="0"/>
          </a:p>
          <a:p>
            <a:pPr marL="342900" indent="-342900" algn="just">
              <a:buFont typeface="Arial" panose="020B0604020202020204" pitchFamily="34" charset="0"/>
              <a:buChar char="•"/>
            </a:pPr>
            <a:r>
              <a:rPr lang="es-CO" sz="2000" dirty="0"/>
              <a:t>Prohibición de fragmentación de medicamentos.</a:t>
            </a:r>
          </a:p>
          <a:p>
            <a:pPr marL="342900" indent="-342900" algn="just">
              <a:buFont typeface="Arial" panose="020B0604020202020204" pitchFamily="34" charset="0"/>
              <a:buChar char="•"/>
            </a:pPr>
            <a:r>
              <a:rPr lang="es-CO" sz="2000" dirty="0"/>
              <a:t>Rotulación adecuada de los medicamentos.</a:t>
            </a:r>
          </a:p>
          <a:p>
            <a:pPr marL="342900" indent="-342900" algn="just">
              <a:buFont typeface="Arial" panose="020B0604020202020204" pitchFamily="34" charset="0"/>
              <a:buChar char="•"/>
            </a:pPr>
            <a:r>
              <a:rPr lang="es-CO" sz="2000" dirty="0"/>
              <a:t>Política acerca de medicamentos sin rotular.</a:t>
            </a:r>
          </a:p>
          <a:p>
            <a:pPr marL="342900" indent="-342900" algn="just">
              <a:buFont typeface="Arial" panose="020B0604020202020204" pitchFamily="34" charset="0"/>
              <a:buChar char="•"/>
            </a:pPr>
            <a:r>
              <a:rPr lang="es-CO" sz="2000" dirty="0"/>
              <a:t>Buena comunicación con paciente y familia para explicar la medicación y buscar adherencia al tratamiento</a:t>
            </a:r>
            <a:r>
              <a:rPr lang="es-CO" dirty="0"/>
              <a:t>.</a:t>
            </a:r>
          </a:p>
        </p:txBody>
      </p:sp>
      <p:pic>
        <p:nvPicPr>
          <p:cNvPr id="4" name="Imagen 3">
            <a:extLst>
              <a:ext uri="{FF2B5EF4-FFF2-40B4-BE49-F238E27FC236}">
                <a16:creationId xmlns:a16="http://schemas.microsoft.com/office/drawing/2014/main" id="{4CE7988A-137F-F5A1-9D33-F6B727BF925A}"/>
              </a:ext>
            </a:extLst>
          </p:cNvPr>
          <p:cNvPicPr>
            <a:picLocks noChangeAspect="1"/>
          </p:cNvPicPr>
          <p:nvPr/>
        </p:nvPicPr>
        <p:blipFill>
          <a:blip r:embed="rId8"/>
          <a:stretch>
            <a:fillRect/>
          </a:stretch>
        </p:blipFill>
        <p:spPr>
          <a:xfrm>
            <a:off x="7603724" y="911488"/>
            <a:ext cx="1351155" cy="713294"/>
          </a:xfrm>
          <a:prstGeom prst="rect">
            <a:avLst/>
          </a:prstGeom>
        </p:spPr>
      </p:pic>
    </p:spTree>
    <p:extLst>
      <p:ext uri="{BB962C8B-B14F-4D97-AF65-F5344CB8AC3E}">
        <p14:creationId xmlns:p14="http://schemas.microsoft.com/office/powerpoint/2010/main" val="23009367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sociación Colombiana de Farmacovigilancia – Seguridad del paciente y el  uso adecuado de medicamentos a través del estudio, desarrollo e  implementación de la Farmacovigilancia">
            <a:extLst>
              <a:ext uri="{FF2B5EF4-FFF2-40B4-BE49-F238E27FC236}">
                <a16:creationId xmlns:a16="http://schemas.microsoft.com/office/drawing/2014/main" id="{FFB31B68-96A6-73B8-1229-25D05F7A810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659" y="5103963"/>
            <a:ext cx="370962" cy="58905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817" y="5103962"/>
            <a:ext cx="442788" cy="2949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Imagen 4" descr="Logotipo&#10;&#10;Descripción generada automáticamente">
            <a:extLst>
              <a:ext uri="{FF2B5EF4-FFF2-40B4-BE49-F238E27FC236}">
                <a16:creationId xmlns:a16="http://schemas.microsoft.com/office/drawing/2014/main" id="{1D5C393E-03BA-1067-50BF-E7595C66C86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132" y="1010365"/>
            <a:ext cx="989648" cy="448628"/>
          </a:xfrm>
          <a:prstGeom prst="rect">
            <a:avLst/>
          </a:prstGeom>
          <a:noFill/>
          <a:ln>
            <a:noFill/>
          </a:ln>
        </p:spPr>
      </p:pic>
      <p:pic>
        <p:nvPicPr>
          <p:cNvPr id="14" name="Imagen 13"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94798" y="9208294"/>
            <a:ext cx="805815" cy="536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6" name="Conector recto 15">
            <a:extLst>
              <a:ext uri="{FF2B5EF4-FFF2-40B4-BE49-F238E27FC236}">
                <a16:creationId xmlns:a16="http://schemas.microsoft.com/office/drawing/2014/main" id="{2DFBC673-2335-DDC8-A97E-2480FF945282}"/>
              </a:ext>
            </a:extLst>
          </p:cNvPr>
          <p:cNvCxnSpPr/>
          <p:nvPr/>
        </p:nvCxnSpPr>
        <p:spPr>
          <a:xfrm flipV="1">
            <a:off x="792957" y="9186863"/>
            <a:ext cx="4026694" cy="0"/>
          </a:xfrm>
          <a:prstGeom prst="line">
            <a:avLst/>
          </a:prstGeom>
        </p:spPr>
        <p:style>
          <a:lnRef idx="1">
            <a:schemeClr val="accent1"/>
          </a:lnRef>
          <a:fillRef idx="0">
            <a:schemeClr val="accent1"/>
          </a:fillRef>
          <a:effectRef idx="0">
            <a:schemeClr val="accent1"/>
          </a:effectRef>
          <a:fontRef idx="minor">
            <a:schemeClr val="tx1"/>
          </a:fontRef>
        </p:style>
      </p:cxnSp>
      <p:pic>
        <p:nvPicPr>
          <p:cNvPr id="2060" name="Imagen 1095404689">
            <a:extLst>
              <a:ext uri="{FF2B5EF4-FFF2-40B4-BE49-F238E27FC236}">
                <a16:creationId xmlns:a16="http://schemas.microsoft.com/office/drawing/2014/main" id="{164ADEE6-7C0C-4686-DD3B-560C698708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9745266"/>
            <a:ext cx="1464469" cy="20716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3">
            <a:extLst>
              <a:ext uri="{FF2B5EF4-FFF2-40B4-BE49-F238E27FC236}">
                <a16:creationId xmlns:a16="http://schemas.microsoft.com/office/drawing/2014/main" id="{8F1A4057-1652-4D46-4CF1-057E45D58B0D}"/>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s-ES"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Rectangle 16">
            <a:extLst>
              <a:ext uri="{FF2B5EF4-FFF2-40B4-BE49-F238E27FC236}">
                <a16:creationId xmlns:a16="http://schemas.microsoft.com/office/drawing/2014/main" id="{8AEA6A7D-ABF1-7FA3-A190-3C6884F6E0C2}"/>
              </a:ext>
            </a:extLst>
          </p:cNvPr>
          <p:cNvSpPr>
            <a:spLocks noChangeArrowheads="1"/>
          </p:cNvSpPr>
          <p:nvPr/>
        </p:nvSpPr>
        <p:spPr bwMode="auto">
          <a:xfrm flipH="1">
            <a:off x="6568701" y="5265768"/>
            <a:ext cx="107307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1pPr>
            <a:lvl2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2pPr>
            <a:lvl3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3pPr>
            <a:lvl4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4pPr>
            <a:lvl5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5pPr>
            <a:lvl6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6pPr>
            <a:lvl7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7pPr>
            <a:lvl8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8pPr>
            <a:lvl9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9pPr>
          </a:lstStyle>
          <a:p>
            <a:pPr marL="0" marR="0" lvl="0" indent="0" algn="l" defTabSz="685800" rtl="0" eaLnBrk="0" fontAlgn="base" latinLnBrk="0" hangingPunct="0">
              <a:lnSpc>
                <a:spcPct val="100000"/>
              </a:lnSpc>
              <a:spcBef>
                <a:spcPct val="0"/>
              </a:spcBef>
              <a:spcAft>
                <a:spcPct val="0"/>
              </a:spcAft>
              <a:buClrTx/>
              <a:buSzTx/>
              <a:buFontTx/>
              <a:buNone/>
              <a:tabLst>
                <a:tab pos="2025254" algn="ctr"/>
                <a:tab pos="4050506" algn="r"/>
              </a:tabLst>
              <a:defRPr/>
            </a:pPr>
            <a:endParaRPr kumimoji="0" lang="es-ES" altLang="es-ES" sz="75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271463" algn="l" defTabSz="685800" rtl="0" eaLnBrk="0" fontAlgn="base" latinLnBrk="0" hangingPunct="0">
              <a:lnSpc>
                <a:spcPct val="100000"/>
              </a:lnSpc>
              <a:spcBef>
                <a:spcPct val="0"/>
              </a:spcBef>
              <a:spcAft>
                <a:spcPct val="0"/>
              </a:spcAft>
              <a:buClrTx/>
              <a:buSzTx/>
              <a:buFontTx/>
              <a:buNone/>
              <a:tabLst>
                <a:tab pos="2025254" algn="ctr"/>
                <a:tab pos="4050506" algn="r"/>
              </a:tabLst>
              <a:defRPr/>
            </a:pPr>
            <a:r>
              <a:rPr kumimoji="0" lang="es-ES" altLang="es-ES" sz="75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Con el apoyo de:</a:t>
            </a:r>
            <a:endParaRPr kumimoji="0" lang="es-ES" altLang="es-ES" sz="135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cxnSp>
        <p:nvCxnSpPr>
          <p:cNvPr id="22" name="Conector recto 21">
            <a:extLst>
              <a:ext uri="{FF2B5EF4-FFF2-40B4-BE49-F238E27FC236}">
                <a16:creationId xmlns:a16="http://schemas.microsoft.com/office/drawing/2014/main" id="{3A746ACE-7B42-E677-5188-28CCDA044655}"/>
              </a:ext>
            </a:extLst>
          </p:cNvPr>
          <p:cNvCxnSpPr>
            <a:cxnSpLocks/>
          </p:cNvCxnSpPr>
          <p:nvPr/>
        </p:nvCxnSpPr>
        <p:spPr>
          <a:xfrm>
            <a:off x="474211" y="1499284"/>
            <a:ext cx="0" cy="3521752"/>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7" name="Conector recto 26">
            <a:extLst>
              <a:ext uri="{FF2B5EF4-FFF2-40B4-BE49-F238E27FC236}">
                <a16:creationId xmlns:a16="http://schemas.microsoft.com/office/drawing/2014/main" id="{9E560568-5BDF-12B8-90E6-2359E9F77759}"/>
              </a:ext>
            </a:extLst>
          </p:cNvPr>
          <p:cNvCxnSpPr/>
          <p:nvPr/>
        </p:nvCxnSpPr>
        <p:spPr>
          <a:xfrm>
            <a:off x="657578" y="5674651"/>
            <a:ext cx="6249408"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35" name="Picture 12">
            <a:extLst>
              <a:ext uri="{FF2B5EF4-FFF2-40B4-BE49-F238E27FC236}">
                <a16:creationId xmlns:a16="http://schemas.microsoft.com/office/drawing/2014/main" id="{1CCA0C1A-546F-F16A-B235-784FDFC2F6E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24942" y="5548531"/>
            <a:ext cx="2111488" cy="25495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ADBF5557-02A0-44C2-9DAA-F67AF0FFBCFA}"/>
              </a:ext>
            </a:extLst>
          </p:cNvPr>
          <p:cNvSpPr txBox="1"/>
          <p:nvPr/>
        </p:nvSpPr>
        <p:spPr>
          <a:xfrm>
            <a:off x="2732614" y="1565544"/>
            <a:ext cx="5248072" cy="523220"/>
          </a:xfrm>
          <a:prstGeom prst="rect">
            <a:avLst/>
          </a:prstGeom>
          <a:noFill/>
        </p:spPr>
        <p:txBody>
          <a:bodyPr wrap="square">
            <a:spAutoFit/>
          </a:bodyPr>
          <a:lstStyle/>
          <a:p>
            <a:r>
              <a:rPr lang="es-CO" sz="2800" u="sng" dirty="0">
                <a:solidFill>
                  <a:schemeClr val="accent1"/>
                </a:solidFill>
              </a:rPr>
              <a:t>CONCLUSIONES</a:t>
            </a:r>
          </a:p>
        </p:txBody>
      </p:sp>
      <p:pic>
        <p:nvPicPr>
          <p:cNvPr id="4" name="Imagen 3">
            <a:extLst>
              <a:ext uri="{FF2B5EF4-FFF2-40B4-BE49-F238E27FC236}">
                <a16:creationId xmlns:a16="http://schemas.microsoft.com/office/drawing/2014/main" id="{BC7237FA-3080-2CB6-1E68-BB51FA55C432}"/>
              </a:ext>
            </a:extLst>
          </p:cNvPr>
          <p:cNvPicPr>
            <a:picLocks noChangeAspect="1"/>
          </p:cNvPicPr>
          <p:nvPr/>
        </p:nvPicPr>
        <p:blipFill>
          <a:blip r:embed="rId8"/>
          <a:stretch>
            <a:fillRect/>
          </a:stretch>
        </p:blipFill>
        <p:spPr>
          <a:xfrm>
            <a:off x="1110324" y="2852221"/>
            <a:ext cx="3889585" cy="2059197"/>
          </a:xfrm>
          <a:prstGeom prst="rect">
            <a:avLst/>
          </a:prstGeom>
        </p:spPr>
      </p:pic>
      <p:pic>
        <p:nvPicPr>
          <p:cNvPr id="7" name="Imagen 6">
            <a:extLst>
              <a:ext uri="{FF2B5EF4-FFF2-40B4-BE49-F238E27FC236}">
                <a16:creationId xmlns:a16="http://schemas.microsoft.com/office/drawing/2014/main" id="{DC48A764-8D55-CA91-4B61-A7224AD8E688}"/>
              </a:ext>
            </a:extLst>
          </p:cNvPr>
          <p:cNvPicPr>
            <a:picLocks noChangeAspect="1"/>
          </p:cNvPicPr>
          <p:nvPr/>
        </p:nvPicPr>
        <p:blipFill>
          <a:blip r:embed="rId9"/>
          <a:stretch>
            <a:fillRect/>
          </a:stretch>
        </p:blipFill>
        <p:spPr>
          <a:xfrm>
            <a:off x="5033240" y="2852937"/>
            <a:ext cx="3883489" cy="2059198"/>
          </a:xfrm>
          <a:prstGeom prst="rect">
            <a:avLst/>
          </a:prstGeom>
        </p:spPr>
      </p:pic>
      <p:pic>
        <p:nvPicPr>
          <p:cNvPr id="2" name="Imagen 1">
            <a:extLst>
              <a:ext uri="{FF2B5EF4-FFF2-40B4-BE49-F238E27FC236}">
                <a16:creationId xmlns:a16="http://schemas.microsoft.com/office/drawing/2014/main" id="{F11D0E9C-5C98-2448-3156-BACA43E51E55}"/>
              </a:ext>
            </a:extLst>
          </p:cNvPr>
          <p:cNvPicPr>
            <a:picLocks noChangeAspect="1"/>
          </p:cNvPicPr>
          <p:nvPr/>
        </p:nvPicPr>
        <p:blipFill>
          <a:blip r:embed="rId10"/>
          <a:stretch>
            <a:fillRect/>
          </a:stretch>
        </p:blipFill>
        <p:spPr>
          <a:xfrm>
            <a:off x="7170043" y="935503"/>
            <a:ext cx="1499746" cy="713294"/>
          </a:xfrm>
          <a:prstGeom prst="rect">
            <a:avLst/>
          </a:prstGeom>
        </p:spPr>
      </p:pic>
    </p:spTree>
    <p:extLst>
      <p:ext uri="{BB962C8B-B14F-4D97-AF65-F5344CB8AC3E}">
        <p14:creationId xmlns:p14="http://schemas.microsoft.com/office/powerpoint/2010/main" val="7626035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sociación Colombiana de Farmacovigilancia – Seguridad del paciente y el  uso adecuado de medicamentos a través del estudio, desarrollo e  implementación de la Farmacovigilancia">
            <a:extLst>
              <a:ext uri="{FF2B5EF4-FFF2-40B4-BE49-F238E27FC236}">
                <a16:creationId xmlns:a16="http://schemas.microsoft.com/office/drawing/2014/main" id="{FFB31B68-96A6-73B8-1229-25D05F7A810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659" y="5103963"/>
            <a:ext cx="370962" cy="58905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817" y="5103962"/>
            <a:ext cx="442788" cy="2949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Imagen 4" descr="Logotipo&#10;&#10;Descripción generada automáticamente">
            <a:extLst>
              <a:ext uri="{FF2B5EF4-FFF2-40B4-BE49-F238E27FC236}">
                <a16:creationId xmlns:a16="http://schemas.microsoft.com/office/drawing/2014/main" id="{1D5C393E-03BA-1067-50BF-E7595C66C86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132" y="1010365"/>
            <a:ext cx="989648" cy="448628"/>
          </a:xfrm>
          <a:prstGeom prst="rect">
            <a:avLst/>
          </a:prstGeom>
          <a:noFill/>
          <a:ln>
            <a:noFill/>
          </a:ln>
        </p:spPr>
      </p:pic>
      <p:pic>
        <p:nvPicPr>
          <p:cNvPr id="14" name="Imagen 13"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94798" y="9208294"/>
            <a:ext cx="805815" cy="536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6" name="Conector recto 15">
            <a:extLst>
              <a:ext uri="{FF2B5EF4-FFF2-40B4-BE49-F238E27FC236}">
                <a16:creationId xmlns:a16="http://schemas.microsoft.com/office/drawing/2014/main" id="{2DFBC673-2335-DDC8-A97E-2480FF945282}"/>
              </a:ext>
            </a:extLst>
          </p:cNvPr>
          <p:cNvCxnSpPr/>
          <p:nvPr/>
        </p:nvCxnSpPr>
        <p:spPr>
          <a:xfrm flipV="1">
            <a:off x="792957" y="9186863"/>
            <a:ext cx="4026694" cy="0"/>
          </a:xfrm>
          <a:prstGeom prst="line">
            <a:avLst/>
          </a:prstGeom>
        </p:spPr>
        <p:style>
          <a:lnRef idx="1">
            <a:schemeClr val="accent1"/>
          </a:lnRef>
          <a:fillRef idx="0">
            <a:schemeClr val="accent1"/>
          </a:fillRef>
          <a:effectRef idx="0">
            <a:schemeClr val="accent1"/>
          </a:effectRef>
          <a:fontRef idx="minor">
            <a:schemeClr val="tx1"/>
          </a:fontRef>
        </p:style>
      </p:cxnSp>
      <p:pic>
        <p:nvPicPr>
          <p:cNvPr id="2060" name="Imagen 1095404689">
            <a:extLst>
              <a:ext uri="{FF2B5EF4-FFF2-40B4-BE49-F238E27FC236}">
                <a16:creationId xmlns:a16="http://schemas.microsoft.com/office/drawing/2014/main" id="{164ADEE6-7C0C-4686-DD3B-560C698708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9745266"/>
            <a:ext cx="1464469" cy="20716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3">
            <a:extLst>
              <a:ext uri="{FF2B5EF4-FFF2-40B4-BE49-F238E27FC236}">
                <a16:creationId xmlns:a16="http://schemas.microsoft.com/office/drawing/2014/main" id="{8F1A4057-1652-4D46-4CF1-057E45D58B0D}"/>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s-ES"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Rectangle 14">
            <a:extLst>
              <a:ext uri="{FF2B5EF4-FFF2-40B4-BE49-F238E27FC236}">
                <a16:creationId xmlns:a16="http://schemas.microsoft.com/office/drawing/2014/main" id="{021E725B-0414-07B0-0B98-FE0A72D7AD39}"/>
              </a:ext>
            </a:extLst>
          </p:cNvPr>
          <p:cNvSpPr>
            <a:spLocks noChangeArrowheads="1"/>
          </p:cNvSpPr>
          <p:nvPr/>
        </p:nvSpPr>
        <p:spPr bwMode="auto">
          <a:xfrm>
            <a:off x="3456992" y="1095327"/>
            <a:ext cx="7035987" cy="403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marL="0" marR="0" lvl="0" indent="271463" algn="l" defTabSz="685800" rtl="0" eaLnBrk="0" fontAlgn="base" latinLnBrk="0" hangingPunct="0">
              <a:lnSpc>
                <a:spcPct val="100000"/>
              </a:lnSpc>
              <a:spcBef>
                <a:spcPct val="0"/>
              </a:spcBef>
              <a:spcAft>
                <a:spcPct val="0"/>
              </a:spcAft>
              <a:buClrTx/>
              <a:buSzTx/>
              <a:buFontTx/>
              <a:buNone/>
              <a:tabLst/>
              <a:defRPr/>
            </a:pPr>
            <a:br>
              <a:rPr kumimoji="0" lang="es-ES" altLang="es-ES" sz="825"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br>
            <a:endParaRPr kumimoji="0" lang="es-ES" altLang="es-ES" sz="135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9" name="Rectangle 16">
            <a:extLst>
              <a:ext uri="{FF2B5EF4-FFF2-40B4-BE49-F238E27FC236}">
                <a16:creationId xmlns:a16="http://schemas.microsoft.com/office/drawing/2014/main" id="{8AEA6A7D-ABF1-7FA3-A190-3C6884F6E0C2}"/>
              </a:ext>
            </a:extLst>
          </p:cNvPr>
          <p:cNvSpPr>
            <a:spLocks noChangeArrowheads="1"/>
          </p:cNvSpPr>
          <p:nvPr/>
        </p:nvSpPr>
        <p:spPr bwMode="auto">
          <a:xfrm flipH="1">
            <a:off x="6568701" y="5265768"/>
            <a:ext cx="107307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1pPr>
            <a:lvl2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2pPr>
            <a:lvl3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3pPr>
            <a:lvl4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4pPr>
            <a:lvl5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5pPr>
            <a:lvl6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6pPr>
            <a:lvl7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7pPr>
            <a:lvl8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8pPr>
            <a:lvl9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9pPr>
          </a:lstStyle>
          <a:p>
            <a:pPr marL="0" marR="0" lvl="0" indent="0" algn="l" defTabSz="685800" rtl="0" eaLnBrk="0" fontAlgn="base" latinLnBrk="0" hangingPunct="0">
              <a:lnSpc>
                <a:spcPct val="100000"/>
              </a:lnSpc>
              <a:spcBef>
                <a:spcPct val="0"/>
              </a:spcBef>
              <a:spcAft>
                <a:spcPct val="0"/>
              </a:spcAft>
              <a:buClrTx/>
              <a:buSzTx/>
              <a:buFontTx/>
              <a:buNone/>
              <a:tabLst>
                <a:tab pos="2025254" algn="ctr"/>
                <a:tab pos="4050506" algn="r"/>
              </a:tabLst>
              <a:defRPr/>
            </a:pPr>
            <a:endParaRPr kumimoji="0" lang="es-ES" altLang="es-ES" sz="75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271463" algn="l" defTabSz="685800" rtl="0" eaLnBrk="0" fontAlgn="base" latinLnBrk="0" hangingPunct="0">
              <a:lnSpc>
                <a:spcPct val="100000"/>
              </a:lnSpc>
              <a:spcBef>
                <a:spcPct val="0"/>
              </a:spcBef>
              <a:spcAft>
                <a:spcPct val="0"/>
              </a:spcAft>
              <a:buClrTx/>
              <a:buSzTx/>
              <a:buFontTx/>
              <a:buNone/>
              <a:tabLst>
                <a:tab pos="2025254" algn="ctr"/>
                <a:tab pos="4050506" algn="r"/>
              </a:tabLst>
              <a:defRPr/>
            </a:pPr>
            <a:r>
              <a:rPr kumimoji="0" lang="es-ES" altLang="es-ES" sz="75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Con el apoyo de:</a:t>
            </a:r>
            <a:endParaRPr kumimoji="0" lang="es-ES" altLang="es-ES" sz="135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cxnSp>
        <p:nvCxnSpPr>
          <p:cNvPr id="22" name="Conector recto 21">
            <a:extLst>
              <a:ext uri="{FF2B5EF4-FFF2-40B4-BE49-F238E27FC236}">
                <a16:creationId xmlns:a16="http://schemas.microsoft.com/office/drawing/2014/main" id="{3A746ACE-7B42-E677-5188-28CCDA044655}"/>
              </a:ext>
            </a:extLst>
          </p:cNvPr>
          <p:cNvCxnSpPr>
            <a:cxnSpLocks/>
          </p:cNvCxnSpPr>
          <p:nvPr/>
        </p:nvCxnSpPr>
        <p:spPr>
          <a:xfrm>
            <a:off x="474211" y="1499284"/>
            <a:ext cx="0" cy="3521752"/>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7" name="Conector recto 26">
            <a:extLst>
              <a:ext uri="{FF2B5EF4-FFF2-40B4-BE49-F238E27FC236}">
                <a16:creationId xmlns:a16="http://schemas.microsoft.com/office/drawing/2014/main" id="{9E560568-5BDF-12B8-90E6-2359E9F77759}"/>
              </a:ext>
            </a:extLst>
          </p:cNvPr>
          <p:cNvCxnSpPr/>
          <p:nvPr/>
        </p:nvCxnSpPr>
        <p:spPr>
          <a:xfrm>
            <a:off x="657578" y="5674651"/>
            <a:ext cx="6249408"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35" name="Picture 12">
            <a:extLst>
              <a:ext uri="{FF2B5EF4-FFF2-40B4-BE49-F238E27FC236}">
                <a16:creationId xmlns:a16="http://schemas.microsoft.com/office/drawing/2014/main" id="{1CCA0C1A-546F-F16A-B235-784FDFC2F6E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24942" y="5548531"/>
            <a:ext cx="2111488" cy="25495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EAF97623-D65C-D4FB-F98F-D7BE0ED32CDA}"/>
              </a:ext>
            </a:extLst>
          </p:cNvPr>
          <p:cNvSpPr txBox="1"/>
          <p:nvPr/>
        </p:nvSpPr>
        <p:spPr>
          <a:xfrm>
            <a:off x="1653549" y="1743003"/>
            <a:ext cx="5647585" cy="2862322"/>
          </a:xfrm>
          <a:prstGeom prst="rect">
            <a:avLst/>
          </a:prstGeom>
          <a:noFill/>
        </p:spPr>
        <p:txBody>
          <a:bodyPr wrap="square">
            <a:spAutoFit/>
          </a:bodyPr>
          <a:lstStyle/>
          <a:p>
            <a:pPr algn="just"/>
            <a:r>
              <a:rPr lang="es-CO" sz="2000" dirty="0"/>
              <a:t>El trabajo para lograr que una organización hospitalaria se convierta en un Hospital Seguro, es un imperativo ético y legal, que, incorporado en el direccionamiento estratégico, se convierte en un elemento clave en la generación de valor. </a:t>
            </a:r>
          </a:p>
          <a:p>
            <a:pPr algn="just"/>
            <a:r>
              <a:rPr lang="es-CO" sz="2000" dirty="0"/>
              <a:t>La seguridad del paciente debe formar parte de los procesos de educación y desarrollo integral del talento humano, propiciando el mejoramiento y transformación cultural. </a:t>
            </a:r>
          </a:p>
        </p:txBody>
      </p:sp>
      <p:pic>
        <p:nvPicPr>
          <p:cNvPr id="2" name="Imagen 1">
            <a:extLst>
              <a:ext uri="{FF2B5EF4-FFF2-40B4-BE49-F238E27FC236}">
                <a16:creationId xmlns:a16="http://schemas.microsoft.com/office/drawing/2014/main" id="{204301EF-671A-BF59-EACB-E3100397E893}"/>
              </a:ext>
            </a:extLst>
          </p:cNvPr>
          <p:cNvPicPr>
            <a:picLocks noChangeAspect="1"/>
          </p:cNvPicPr>
          <p:nvPr/>
        </p:nvPicPr>
        <p:blipFill>
          <a:blip r:embed="rId8"/>
          <a:stretch>
            <a:fillRect/>
          </a:stretch>
        </p:blipFill>
        <p:spPr>
          <a:xfrm>
            <a:off x="7341224" y="1010365"/>
            <a:ext cx="1499746" cy="713294"/>
          </a:xfrm>
          <a:prstGeom prst="rect">
            <a:avLst/>
          </a:prstGeom>
        </p:spPr>
      </p:pic>
    </p:spTree>
    <p:extLst>
      <p:ext uri="{BB962C8B-B14F-4D97-AF65-F5344CB8AC3E}">
        <p14:creationId xmlns:p14="http://schemas.microsoft.com/office/powerpoint/2010/main" val="25277263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sociación Colombiana de Farmacovigilancia – Seguridad del paciente y el  uso adecuado de medicamentos a través del estudio, desarrollo e  implementación de la Farmacovigilancia">
            <a:extLst>
              <a:ext uri="{FF2B5EF4-FFF2-40B4-BE49-F238E27FC236}">
                <a16:creationId xmlns:a16="http://schemas.microsoft.com/office/drawing/2014/main" id="{FFB31B68-96A6-73B8-1229-25D05F7A810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659" y="5103963"/>
            <a:ext cx="370962" cy="58905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817" y="5103962"/>
            <a:ext cx="442788" cy="2949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Imagen 4" descr="Logotipo&#10;&#10;Descripción generada automáticamente">
            <a:extLst>
              <a:ext uri="{FF2B5EF4-FFF2-40B4-BE49-F238E27FC236}">
                <a16:creationId xmlns:a16="http://schemas.microsoft.com/office/drawing/2014/main" id="{1D5C393E-03BA-1067-50BF-E7595C66C86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132" y="1010365"/>
            <a:ext cx="989648" cy="448628"/>
          </a:xfrm>
          <a:prstGeom prst="rect">
            <a:avLst/>
          </a:prstGeom>
          <a:noFill/>
          <a:ln>
            <a:noFill/>
          </a:ln>
        </p:spPr>
      </p:pic>
      <p:pic>
        <p:nvPicPr>
          <p:cNvPr id="14" name="Imagen 13"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94798" y="9208294"/>
            <a:ext cx="805815" cy="536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6" name="Conector recto 15">
            <a:extLst>
              <a:ext uri="{FF2B5EF4-FFF2-40B4-BE49-F238E27FC236}">
                <a16:creationId xmlns:a16="http://schemas.microsoft.com/office/drawing/2014/main" id="{2DFBC673-2335-DDC8-A97E-2480FF945282}"/>
              </a:ext>
            </a:extLst>
          </p:cNvPr>
          <p:cNvCxnSpPr/>
          <p:nvPr/>
        </p:nvCxnSpPr>
        <p:spPr>
          <a:xfrm flipV="1">
            <a:off x="792957" y="9186863"/>
            <a:ext cx="4026694" cy="0"/>
          </a:xfrm>
          <a:prstGeom prst="line">
            <a:avLst/>
          </a:prstGeom>
        </p:spPr>
        <p:style>
          <a:lnRef idx="1">
            <a:schemeClr val="accent1"/>
          </a:lnRef>
          <a:fillRef idx="0">
            <a:schemeClr val="accent1"/>
          </a:fillRef>
          <a:effectRef idx="0">
            <a:schemeClr val="accent1"/>
          </a:effectRef>
          <a:fontRef idx="minor">
            <a:schemeClr val="tx1"/>
          </a:fontRef>
        </p:style>
      </p:cxnSp>
      <p:pic>
        <p:nvPicPr>
          <p:cNvPr id="2060" name="Imagen 1095404689">
            <a:extLst>
              <a:ext uri="{FF2B5EF4-FFF2-40B4-BE49-F238E27FC236}">
                <a16:creationId xmlns:a16="http://schemas.microsoft.com/office/drawing/2014/main" id="{164ADEE6-7C0C-4686-DD3B-560C698708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9745266"/>
            <a:ext cx="1464469" cy="20716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3">
            <a:extLst>
              <a:ext uri="{FF2B5EF4-FFF2-40B4-BE49-F238E27FC236}">
                <a16:creationId xmlns:a16="http://schemas.microsoft.com/office/drawing/2014/main" id="{8F1A4057-1652-4D46-4CF1-057E45D58B0D}"/>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s-ES"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Rectangle 14">
            <a:extLst>
              <a:ext uri="{FF2B5EF4-FFF2-40B4-BE49-F238E27FC236}">
                <a16:creationId xmlns:a16="http://schemas.microsoft.com/office/drawing/2014/main" id="{021E725B-0414-07B0-0B98-FE0A72D7AD39}"/>
              </a:ext>
            </a:extLst>
          </p:cNvPr>
          <p:cNvSpPr>
            <a:spLocks noChangeArrowheads="1"/>
          </p:cNvSpPr>
          <p:nvPr/>
        </p:nvSpPr>
        <p:spPr bwMode="auto">
          <a:xfrm>
            <a:off x="3456992" y="1095327"/>
            <a:ext cx="7035987" cy="403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marL="0" marR="0" lvl="0" indent="271463" algn="l" defTabSz="685800" rtl="0" eaLnBrk="0" fontAlgn="base" latinLnBrk="0" hangingPunct="0">
              <a:lnSpc>
                <a:spcPct val="100000"/>
              </a:lnSpc>
              <a:spcBef>
                <a:spcPct val="0"/>
              </a:spcBef>
              <a:spcAft>
                <a:spcPct val="0"/>
              </a:spcAft>
              <a:buClrTx/>
              <a:buSzTx/>
              <a:buFontTx/>
              <a:buNone/>
              <a:tabLst/>
              <a:defRPr/>
            </a:pPr>
            <a:br>
              <a:rPr kumimoji="0" lang="es-ES" altLang="es-ES" sz="825"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br>
            <a:endParaRPr kumimoji="0" lang="es-ES" altLang="es-ES" sz="135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9" name="Rectangle 16">
            <a:extLst>
              <a:ext uri="{FF2B5EF4-FFF2-40B4-BE49-F238E27FC236}">
                <a16:creationId xmlns:a16="http://schemas.microsoft.com/office/drawing/2014/main" id="{8AEA6A7D-ABF1-7FA3-A190-3C6884F6E0C2}"/>
              </a:ext>
            </a:extLst>
          </p:cNvPr>
          <p:cNvSpPr>
            <a:spLocks noChangeArrowheads="1"/>
          </p:cNvSpPr>
          <p:nvPr/>
        </p:nvSpPr>
        <p:spPr bwMode="auto">
          <a:xfrm flipH="1">
            <a:off x="6568701" y="5265768"/>
            <a:ext cx="107307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1pPr>
            <a:lvl2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2pPr>
            <a:lvl3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3pPr>
            <a:lvl4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4pPr>
            <a:lvl5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5pPr>
            <a:lvl6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6pPr>
            <a:lvl7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7pPr>
            <a:lvl8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8pPr>
            <a:lvl9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9pPr>
          </a:lstStyle>
          <a:p>
            <a:pPr marL="0" marR="0" lvl="0" indent="0" algn="l" defTabSz="685800" rtl="0" eaLnBrk="0" fontAlgn="base" latinLnBrk="0" hangingPunct="0">
              <a:lnSpc>
                <a:spcPct val="100000"/>
              </a:lnSpc>
              <a:spcBef>
                <a:spcPct val="0"/>
              </a:spcBef>
              <a:spcAft>
                <a:spcPct val="0"/>
              </a:spcAft>
              <a:buClrTx/>
              <a:buSzTx/>
              <a:buFontTx/>
              <a:buNone/>
              <a:tabLst>
                <a:tab pos="2025254" algn="ctr"/>
                <a:tab pos="4050506" algn="r"/>
              </a:tabLst>
              <a:defRPr/>
            </a:pPr>
            <a:endParaRPr kumimoji="0" lang="es-ES" altLang="es-ES" sz="75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271463" algn="l" defTabSz="685800" rtl="0" eaLnBrk="0" fontAlgn="base" latinLnBrk="0" hangingPunct="0">
              <a:lnSpc>
                <a:spcPct val="100000"/>
              </a:lnSpc>
              <a:spcBef>
                <a:spcPct val="0"/>
              </a:spcBef>
              <a:spcAft>
                <a:spcPct val="0"/>
              </a:spcAft>
              <a:buClrTx/>
              <a:buSzTx/>
              <a:buFontTx/>
              <a:buNone/>
              <a:tabLst>
                <a:tab pos="2025254" algn="ctr"/>
                <a:tab pos="4050506" algn="r"/>
              </a:tabLst>
              <a:defRPr/>
            </a:pPr>
            <a:r>
              <a:rPr kumimoji="0" lang="es-ES" altLang="es-ES" sz="75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Con el apoyo de:</a:t>
            </a:r>
            <a:endParaRPr kumimoji="0" lang="es-ES" altLang="es-ES" sz="135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cxnSp>
        <p:nvCxnSpPr>
          <p:cNvPr id="22" name="Conector recto 21">
            <a:extLst>
              <a:ext uri="{FF2B5EF4-FFF2-40B4-BE49-F238E27FC236}">
                <a16:creationId xmlns:a16="http://schemas.microsoft.com/office/drawing/2014/main" id="{3A746ACE-7B42-E677-5188-28CCDA044655}"/>
              </a:ext>
            </a:extLst>
          </p:cNvPr>
          <p:cNvCxnSpPr>
            <a:cxnSpLocks/>
          </p:cNvCxnSpPr>
          <p:nvPr/>
        </p:nvCxnSpPr>
        <p:spPr>
          <a:xfrm>
            <a:off x="474211" y="1499284"/>
            <a:ext cx="0" cy="3521752"/>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7" name="Conector recto 26">
            <a:extLst>
              <a:ext uri="{FF2B5EF4-FFF2-40B4-BE49-F238E27FC236}">
                <a16:creationId xmlns:a16="http://schemas.microsoft.com/office/drawing/2014/main" id="{9E560568-5BDF-12B8-90E6-2359E9F77759}"/>
              </a:ext>
            </a:extLst>
          </p:cNvPr>
          <p:cNvCxnSpPr/>
          <p:nvPr/>
        </p:nvCxnSpPr>
        <p:spPr>
          <a:xfrm>
            <a:off x="657578" y="5674651"/>
            <a:ext cx="6249408"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35" name="Picture 12">
            <a:extLst>
              <a:ext uri="{FF2B5EF4-FFF2-40B4-BE49-F238E27FC236}">
                <a16:creationId xmlns:a16="http://schemas.microsoft.com/office/drawing/2014/main" id="{1CCA0C1A-546F-F16A-B235-784FDFC2F6E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24942" y="5548531"/>
            <a:ext cx="2111488" cy="25495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CBC15277-B9D3-35A0-3EED-7FFFD037242D}"/>
              </a:ext>
            </a:extLst>
          </p:cNvPr>
          <p:cNvSpPr txBox="1"/>
          <p:nvPr/>
        </p:nvSpPr>
        <p:spPr>
          <a:xfrm>
            <a:off x="1532125" y="2016868"/>
            <a:ext cx="5866683" cy="2246769"/>
          </a:xfrm>
          <a:prstGeom prst="rect">
            <a:avLst/>
          </a:prstGeom>
          <a:noFill/>
        </p:spPr>
        <p:txBody>
          <a:bodyPr wrap="square">
            <a:spAutoFit/>
          </a:bodyPr>
          <a:lstStyle/>
          <a:p>
            <a:pPr algn="just"/>
            <a:r>
              <a:rPr lang="es-CO" sz="2000" dirty="0"/>
              <a:t>Una de las preocupaciones a nivel mundial es la falta de capacitación y entrenamiento de los profesionales de la salud y en particular de los médicos, en las estrategias para lograr un Hospital seguro y en especial para impactar la seguridad en el manejo de medicamentos a nivel hospitalario y en la atención en la casa. </a:t>
            </a:r>
          </a:p>
        </p:txBody>
      </p:sp>
      <p:pic>
        <p:nvPicPr>
          <p:cNvPr id="2" name="Imagen 1">
            <a:extLst>
              <a:ext uri="{FF2B5EF4-FFF2-40B4-BE49-F238E27FC236}">
                <a16:creationId xmlns:a16="http://schemas.microsoft.com/office/drawing/2014/main" id="{8A9334D6-3DFD-BC49-5F86-3330A12FB0C1}"/>
              </a:ext>
            </a:extLst>
          </p:cNvPr>
          <p:cNvPicPr>
            <a:picLocks noChangeAspect="1"/>
          </p:cNvPicPr>
          <p:nvPr/>
        </p:nvPicPr>
        <p:blipFill>
          <a:blip r:embed="rId8"/>
          <a:stretch>
            <a:fillRect/>
          </a:stretch>
        </p:blipFill>
        <p:spPr>
          <a:xfrm>
            <a:off x="7352518" y="1028700"/>
            <a:ext cx="1499746" cy="713294"/>
          </a:xfrm>
          <a:prstGeom prst="rect">
            <a:avLst/>
          </a:prstGeom>
        </p:spPr>
      </p:pic>
    </p:spTree>
    <p:extLst>
      <p:ext uri="{BB962C8B-B14F-4D97-AF65-F5344CB8AC3E}">
        <p14:creationId xmlns:p14="http://schemas.microsoft.com/office/powerpoint/2010/main" val="12880644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sociación Colombiana de Farmacovigilancia – Seguridad del paciente y el  uso adecuado de medicamentos a través del estudio, desarrollo e  implementación de la Farmacovigilancia">
            <a:extLst>
              <a:ext uri="{FF2B5EF4-FFF2-40B4-BE49-F238E27FC236}">
                <a16:creationId xmlns:a16="http://schemas.microsoft.com/office/drawing/2014/main" id="{FFB31B68-96A6-73B8-1229-25D05F7A810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659" y="5103963"/>
            <a:ext cx="370962" cy="58905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817" y="5103962"/>
            <a:ext cx="442788" cy="2949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Imagen 4" descr="Logotipo&#10;&#10;Descripción generada automáticamente">
            <a:extLst>
              <a:ext uri="{FF2B5EF4-FFF2-40B4-BE49-F238E27FC236}">
                <a16:creationId xmlns:a16="http://schemas.microsoft.com/office/drawing/2014/main" id="{1D5C393E-03BA-1067-50BF-E7595C66C86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132" y="1010365"/>
            <a:ext cx="989648" cy="448628"/>
          </a:xfrm>
          <a:prstGeom prst="rect">
            <a:avLst/>
          </a:prstGeom>
          <a:noFill/>
          <a:ln>
            <a:noFill/>
          </a:ln>
        </p:spPr>
      </p:pic>
      <p:pic>
        <p:nvPicPr>
          <p:cNvPr id="14" name="Imagen 13"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94798" y="9208294"/>
            <a:ext cx="805815" cy="536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6" name="Conector recto 15">
            <a:extLst>
              <a:ext uri="{FF2B5EF4-FFF2-40B4-BE49-F238E27FC236}">
                <a16:creationId xmlns:a16="http://schemas.microsoft.com/office/drawing/2014/main" id="{2DFBC673-2335-DDC8-A97E-2480FF945282}"/>
              </a:ext>
            </a:extLst>
          </p:cNvPr>
          <p:cNvCxnSpPr/>
          <p:nvPr/>
        </p:nvCxnSpPr>
        <p:spPr>
          <a:xfrm flipV="1">
            <a:off x="792957" y="9186863"/>
            <a:ext cx="4026694" cy="0"/>
          </a:xfrm>
          <a:prstGeom prst="line">
            <a:avLst/>
          </a:prstGeom>
        </p:spPr>
        <p:style>
          <a:lnRef idx="1">
            <a:schemeClr val="accent1"/>
          </a:lnRef>
          <a:fillRef idx="0">
            <a:schemeClr val="accent1"/>
          </a:fillRef>
          <a:effectRef idx="0">
            <a:schemeClr val="accent1"/>
          </a:effectRef>
          <a:fontRef idx="minor">
            <a:schemeClr val="tx1"/>
          </a:fontRef>
        </p:style>
      </p:cxnSp>
      <p:pic>
        <p:nvPicPr>
          <p:cNvPr id="2060" name="Imagen 1095404689">
            <a:extLst>
              <a:ext uri="{FF2B5EF4-FFF2-40B4-BE49-F238E27FC236}">
                <a16:creationId xmlns:a16="http://schemas.microsoft.com/office/drawing/2014/main" id="{164ADEE6-7C0C-4686-DD3B-560C698708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9745266"/>
            <a:ext cx="1464469" cy="20716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3">
            <a:extLst>
              <a:ext uri="{FF2B5EF4-FFF2-40B4-BE49-F238E27FC236}">
                <a16:creationId xmlns:a16="http://schemas.microsoft.com/office/drawing/2014/main" id="{8F1A4057-1652-4D46-4CF1-057E45D58B0D}"/>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s-ES"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Rectangle 14">
            <a:extLst>
              <a:ext uri="{FF2B5EF4-FFF2-40B4-BE49-F238E27FC236}">
                <a16:creationId xmlns:a16="http://schemas.microsoft.com/office/drawing/2014/main" id="{021E725B-0414-07B0-0B98-FE0A72D7AD39}"/>
              </a:ext>
            </a:extLst>
          </p:cNvPr>
          <p:cNvSpPr>
            <a:spLocks noChangeArrowheads="1"/>
          </p:cNvSpPr>
          <p:nvPr/>
        </p:nvSpPr>
        <p:spPr bwMode="auto">
          <a:xfrm>
            <a:off x="3456992" y="1095327"/>
            <a:ext cx="7035987" cy="403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marL="0" marR="0" lvl="0" indent="271463" algn="l" defTabSz="685800" rtl="0" eaLnBrk="0" fontAlgn="base" latinLnBrk="0" hangingPunct="0">
              <a:lnSpc>
                <a:spcPct val="100000"/>
              </a:lnSpc>
              <a:spcBef>
                <a:spcPct val="0"/>
              </a:spcBef>
              <a:spcAft>
                <a:spcPct val="0"/>
              </a:spcAft>
              <a:buClrTx/>
              <a:buSzTx/>
              <a:buFontTx/>
              <a:buNone/>
              <a:tabLst/>
              <a:defRPr/>
            </a:pPr>
            <a:br>
              <a:rPr kumimoji="0" lang="es-ES" altLang="es-ES" sz="825"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br>
            <a:endParaRPr kumimoji="0" lang="es-ES" altLang="es-ES" sz="135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9" name="Rectangle 16">
            <a:extLst>
              <a:ext uri="{FF2B5EF4-FFF2-40B4-BE49-F238E27FC236}">
                <a16:creationId xmlns:a16="http://schemas.microsoft.com/office/drawing/2014/main" id="{8AEA6A7D-ABF1-7FA3-A190-3C6884F6E0C2}"/>
              </a:ext>
            </a:extLst>
          </p:cNvPr>
          <p:cNvSpPr>
            <a:spLocks noChangeArrowheads="1"/>
          </p:cNvSpPr>
          <p:nvPr/>
        </p:nvSpPr>
        <p:spPr bwMode="auto">
          <a:xfrm flipH="1">
            <a:off x="6568701" y="5265768"/>
            <a:ext cx="107307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1pPr>
            <a:lvl2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2pPr>
            <a:lvl3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3pPr>
            <a:lvl4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4pPr>
            <a:lvl5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5pPr>
            <a:lvl6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6pPr>
            <a:lvl7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7pPr>
            <a:lvl8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8pPr>
            <a:lvl9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9pPr>
          </a:lstStyle>
          <a:p>
            <a:pPr marL="0" marR="0" lvl="0" indent="0" algn="l" defTabSz="685800" rtl="0" eaLnBrk="0" fontAlgn="base" latinLnBrk="0" hangingPunct="0">
              <a:lnSpc>
                <a:spcPct val="100000"/>
              </a:lnSpc>
              <a:spcBef>
                <a:spcPct val="0"/>
              </a:spcBef>
              <a:spcAft>
                <a:spcPct val="0"/>
              </a:spcAft>
              <a:buClrTx/>
              <a:buSzTx/>
              <a:buFontTx/>
              <a:buNone/>
              <a:tabLst>
                <a:tab pos="2025254" algn="ctr"/>
                <a:tab pos="4050506" algn="r"/>
              </a:tabLst>
              <a:defRPr/>
            </a:pPr>
            <a:endParaRPr kumimoji="0" lang="es-ES" altLang="es-ES" sz="75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271463" algn="l" defTabSz="685800" rtl="0" eaLnBrk="0" fontAlgn="base" latinLnBrk="0" hangingPunct="0">
              <a:lnSpc>
                <a:spcPct val="100000"/>
              </a:lnSpc>
              <a:spcBef>
                <a:spcPct val="0"/>
              </a:spcBef>
              <a:spcAft>
                <a:spcPct val="0"/>
              </a:spcAft>
              <a:buClrTx/>
              <a:buSzTx/>
              <a:buFontTx/>
              <a:buNone/>
              <a:tabLst>
                <a:tab pos="2025254" algn="ctr"/>
                <a:tab pos="4050506" algn="r"/>
              </a:tabLst>
              <a:defRPr/>
            </a:pPr>
            <a:r>
              <a:rPr kumimoji="0" lang="es-ES" altLang="es-ES" sz="75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Con el apoyo de:</a:t>
            </a:r>
            <a:endParaRPr kumimoji="0" lang="es-ES" altLang="es-ES" sz="135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cxnSp>
        <p:nvCxnSpPr>
          <p:cNvPr id="22" name="Conector recto 21">
            <a:extLst>
              <a:ext uri="{FF2B5EF4-FFF2-40B4-BE49-F238E27FC236}">
                <a16:creationId xmlns:a16="http://schemas.microsoft.com/office/drawing/2014/main" id="{3A746ACE-7B42-E677-5188-28CCDA044655}"/>
              </a:ext>
            </a:extLst>
          </p:cNvPr>
          <p:cNvCxnSpPr>
            <a:cxnSpLocks/>
          </p:cNvCxnSpPr>
          <p:nvPr/>
        </p:nvCxnSpPr>
        <p:spPr>
          <a:xfrm>
            <a:off x="474211" y="1499284"/>
            <a:ext cx="0" cy="3521752"/>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7" name="Conector recto 26">
            <a:extLst>
              <a:ext uri="{FF2B5EF4-FFF2-40B4-BE49-F238E27FC236}">
                <a16:creationId xmlns:a16="http://schemas.microsoft.com/office/drawing/2014/main" id="{9E560568-5BDF-12B8-90E6-2359E9F77759}"/>
              </a:ext>
            </a:extLst>
          </p:cNvPr>
          <p:cNvCxnSpPr/>
          <p:nvPr/>
        </p:nvCxnSpPr>
        <p:spPr>
          <a:xfrm>
            <a:off x="657578" y="5674651"/>
            <a:ext cx="6249408"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35" name="Picture 12">
            <a:extLst>
              <a:ext uri="{FF2B5EF4-FFF2-40B4-BE49-F238E27FC236}">
                <a16:creationId xmlns:a16="http://schemas.microsoft.com/office/drawing/2014/main" id="{1CCA0C1A-546F-F16A-B235-784FDFC2F6E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24942" y="5548531"/>
            <a:ext cx="2111488" cy="25495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172F88DF-23E7-C167-7ACA-BEDC0D4CDD91}"/>
              </a:ext>
            </a:extLst>
          </p:cNvPr>
          <p:cNvSpPr txBox="1"/>
          <p:nvPr/>
        </p:nvSpPr>
        <p:spPr>
          <a:xfrm>
            <a:off x="1472010" y="1990173"/>
            <a:ext cx="6051389" cy="2554545"/>
          </a:xfrm>
          <a:prstGeom prst="rect">
            <a:avLst/>
          </a:prstGeom>
          <a:noFill/>
        </p:spPr>
        <p:txBody>
          <a:bodyPr wrap="square">
            <a:spAutoFit/>
          </a:bodyPr>
          <a:lstStyle/>
          <a:p>
            <a:pPr algn="just"/>
            <a:r>
              <a:rPr lang="es-CO" sz="2000" dirty="0"/>
              <a:t>Los errores en la medicación y dispensación y en la reconciliación medicamentosa o su ausencia y una deficiente comunicación, han sido señalados por organismos como la OMS, JCAHO y otros, como responsables de un alto número de eventos adversos asociados a la utilización de medicamentos y un asunto prioritario dentro de la estrategia de seguridad de paciente.</a:t>
            </a:r>
          </a:p>
        </p:txBody>
      </p:sp>
      <p:pic>
        <p:nvPicPr>
          <p:cNvPr id="2" name="Imagen 1">
            <a:extLst>
              <a:ext uri="{FF2B5EF4-FFF2-40B4-BE49-F238E27FC236}">
                <a16:creationId xmlns:a16="http://schemas.microsoft.com/office/drawing/2014/main" id="{872127D0-3D59-D9CF-BF91-9533FE3FCBD7}"/>
              </a:ext>
            </a:extLst>
          </p:cNvPr>
          <p:cNvPicPr>
            <a:picLocks noChangeAspect="1"/>
          </p:cNvPicPr>
          <p:nvPr/>
        </p:nvPicPr>
        <p:blipFill>
          <a:blip r:embed="rId8"/>
          <a:stretch>
            <a:fillRect/>
          </a:stretch>
        </p:blipFill>
        <p:spPr>
          <a:xfrm>
            <a:off x="7346122" y="940658"/>
            <a:ext cx="1499746" cy="713294"/>
          </a:xfrm>
          <a:prstGeom prst="rect">
            <a:avLst/>
          </a:prstGeom>
        </p:spPr>
      </p:pic>
    </p:spTree>
    <p:extLst>
      <p:ext uri="{BB962C8B-B14F-4D97-AF65-F5344CB8AC3E}">
        <p14:creationId xmlns:p14="http://schemas.microsoft.com/office/powerpoint/2010/main" val="7116076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sociación Colombiana de Farmacovigilancia – Seguridad del paciente y el  uso adecuado de medicamentos a través del estudio, desarrollo e  implementación de la Farmacovigilancia">
            <a:extLst>
              <a:ext uri="{FF2B5EF4-FFF2-40B4-BE49-F238E27FC236}">
                <a16:creationId xmlns:a16="http://schemas.microsoft.com/office/drawing/2014/main" id="{FFB31B68-96A6-73B8-1229-25D05F7A810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659" y="5103963"/>
            <a:ext cx="370962" cy="58905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817" y="5103962"/>
            <a:ext cx="442788" cy="2949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Imagen 4" descr="Logotipo&#10;&#10;Descripción generada automáticamente">
            <a:extLst>
              <a:ext uri="{FF2B5EF4-FFF2-40B4-BE49-F238E27FC236}">
                <a16:creationId xmlns:a16="http://schemas.microsoft.com/office/drawing/2014/main" id="{1D5C393E-03BA-1067-50BF-E7595C66C86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132" y="1010365"/>
            <a:ext cx="989648" cy="448628"/>
          </a:xfrm>
          <a:prstGeom prst="rect">
            <a:avLst/>
          </a:prstGeom>
          <a:noFill/>
          <a:ln>
            <a:noFill/>
          </a:ln>
        </p:spPr>
      </p:pic>
      <p:pic>
        <p:nvPicPr>
          <p:cNvPr id="14" name="Imagen 13"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94798" y="9208294"/>
            <a:ext cx="805815" cy="536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6" name="Conector recto 15">
            <a:extLst>
              <a:ext uri="{FF2B5EF4-FFF2-40B4-BE49-F238E27FC236}">
                <a16:creationId xmlns:a16="http://schemas.microsoft.com/office/drawing/2014/main" id="{2DFBC673-2335-DDC8-A97E-2480FF945282}"/>
              </a:ext>
            </a:extLst>
          </p:cNvPr>
          <p:cNvCxnSpPr/>
          <p:nvPr/>
        </p:nvCxnSpPr>
        <p:spPr>
          <a:xfrm flipV="1">
            <a:off x="792957" y="9186863"/>
            <a:ext cx="4026694" cy="0"/>
          </a:xfrm>
          <a:prstGeom prst="line">
            <a:avLst/>
          </a:prstGeom>
        </p:spPr>
        <p:style>
          <a:lnRef idx="1">
            <a:schemeClr val="accent1"/>
          </a:lnRef>
          <a:fillRef idx="0">
            <a:schemeClr val="accent1"/>
          </a:fillRef>
          <a:effectRef idx="0">
            <a:schemeClr val="accent1"/>
          </a:effectRef>
          <a:fontRef idx="minor">
            <a:schemeClr val="tx1"/>
          </a:fontRef>
        </p:style>
      </p:cxnSp>
      <p:pic>
        <p:nvPicPr>
          <p:cNvPr id="2060" name="Imagen 1095404689">
            <a:extLst>
              <a:ext uri="{FF2B5EF4-FFF2-40B4-BE49-F238E27FC236}">
                <a16:creationId xmlns:a16="http://schemas.microsoft.com/office/drawing/2014/main" id="{164ADEE6-7C0C-4686-DD3B-560C698708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9745266"/>
            <a:ext cx="1464469" cy="20716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3">
            <a:extLst>
              <a:ext uri="{FF2B5EF4-FFF2-40B4-BE49-F238E27FC236}">
                <a16:creationId xmlns:a16="http://schemas.microsoft.com/office/drawing/2014/main" id="{8F1A4057-1652-4D46-4CF1-057E45D58B0D}"/>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s-ES"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Rectangle 14">
            <a:extLst>
              <a:ext uri="{FF2B5EF4-FFF2-40B4-BE49-F238E27FC236}">
                <a16:creationId xmlns:a16="http://schemas.microsoft.com/office/drawing/2014/main" id="{021E725B-0414-07B0-0B98-FE0A72D7AD39}"/>
              </a:ext>
            </a:extLst>
          </p:cNvPr>
          <p:cNvSpPr>
            <a:spLocks noChangeArrowheads="1"/>
          </p:cNvSpPr>
          <p:nvPr/>
        </p:nvSpPr>
        <p:spPr bwMode="auto">
          <a:xfrm>
            <a:off x="3456992" y="1095327"/>
            <a:ext cx="7035987" cy="403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marL="0" marR="0" lvl="0" indent="271463" algn="l" defTabSz="685800" rtl="0" eaLnBrk="0" fontAlgn="base" latinLnBrk="0" hangingPunct="0">
              <a:lnSpc>
                <a:spcPct val="100000"/>
              </a:lnSpc>
              <a:spcBef>
                <a:spcPct val="0"/>
              </a:spcBef>
              <a:spcAft>
                <a:spcPct val="0"/>
              </a:spcAft>
              <a:buClrTx/>
              <a:buSzTx/>
              <a:buFontTx/>
              <a:buNone/>
              <a:tabLst/>
              <a:defRPr/>
            </a:pPr>
            <a:br>
              <a:rPr kumimoji="0" lang="es-ES" altLang="es-ES" sz="825"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br>
            <a:endParaRPr kumimoji="0" lang="es-ES" altLang="es-ES" sz="135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9" name="Rectangle 16">
            <a:extLst>
              <a:ext uri="{FF2B5EF4-FFF2-40B4-BE49-F238E27FC236}">
                <a16:creationId xmlns:a16="http://schemas.microsoft.com/office/drawing/2014/main" id="{8AEA6A7D-ABF1-7FA3-A190-3C6884F6E0C2}"/>
              </a:ext>
            </a:extLst>
          </p:cNvPr>
          <p:cNvSpPr>
            <a:spLocks noChangeArrowheads="1"/>
          </p:cNvSpPr>
          <p:nvPr/>
        </p:nvSpPr>
        <p:spPr bwMode="auto">
          <a:xfrm flipH="1">
            <a:off x="6568701" y="5265768"/>
            <a:ext cx="107307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1pPr>
            <a:lvl2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2pPr>
            <a:lvl3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3pPr>
            <a:lvl4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4pPr>
            <a:lvl5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5pPr>
            <a:lvl6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6pPr>
            <a:lvl7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7pPr>
            <a:lvl8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8pPr>
            <a:lvl9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9pPr>
          </a:lstStyle>
          <a:p>
            <a:pPr marL="0" marR="0" lvl="0" indent="0" algn="l" defTabSz="685800" rtl="0" eaLnBrk="0" fontAlgn="base" latinLnBrk="0" hangingPunct="0">
              <a:lnSpc>
                <a:spcPct val="100000"/>
              </a:lnSpc>
              <a:spcBef>
                <a:spcPct val="0"/>
              </a:spcBef>
              <a:spcAft>
                <a:spcPct val="0"/>
              </a:spcAft>
              <a:buClrTx/>
              <a:buSzTx/>
              <a:buFontTx/>
              <a:buNone/>
              <a:tabLst>
                <a:tab pos="2025254" algn="ctr"/>
                <a:tab pos="4050506" algn="r"/>
              </a:tabLst>
              <a:defRPr/>
            </a:pPr>
            <a:endParaRPr kumimoji="0" lang="es-ES" altLang="es-ES" sz="75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271463" algn="l" defTabSz="685800" rtl="0" eaLnBrk="0" fontAlgn="base" latinLnBrk="0" hangingPunct="0">
              <a:lnSpc>
                <a:spcPct val="100000"/>
              </a:lnSpc>
              <a:spcBef>
                <a:spcPct val="0"/>
              </a:spcBef>
              <a:spcAft>
                <a:spcPct val="0"/>
              </a:spcAft>
              <a:buClrTx/>
              <a:buSzTx/>
              <a:buFontTx/>
              <a:buNone/>
              <a:tabLst>
                <a:tab pos="2025254" algn="ctr"/>
                <a:tab pos="4050506" algn="r"/>
              </a:tabLst>
              <a:defRPr/>
            </a:pPr>
            <a:r>
              <a:rPr kumimoji="0" lang="es-ES" altLang="es-ES" sz="75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Con el apoyo de:</a:t>
            </a:r>
            <a:endParaRPr kumimoji="0" lang="es-ES" altLang="es-ES" sz="135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cxnSp>
        <p:nvCxnSpPr>
          <p:cNvPr id="22" name="Conector recto 21">
            <a:extLst>
              <a:ext uri="{FF2B5EF4-FFF2-40B4-BE49-F238E27FC236}">
                <a16:creationId xmlns:a16="http://schemas.microsoft.com/office/drawing/2014/main" id="{3A746ACE-7B42-E677-5188-28CCDA044655}"/>
              </a:ext>
            </a:extLst>
          </p:cNvPr>
          <p:cNvCxnSpPr>
            <a:cxnSpLocks/>
          </p:cNvCxnSpPr>
          <p:nvPr/>
        </p:nvCxnSpPr>
        <p:spPr>
          <a:xfrm>
            <a:off x="474211" y="1499284"/>
            <a:ext cx="0" cy="3521752"/>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7" name="Conector recto 26">
            <a:extLst>
              <a:ext uri="{FF2B5EF4-FFF2-40B4-BE49-F238E27FC236}">
                <a16:creationId xmlns:a16="http://schemas.microsoft.com/office/drawing/2014/main" id="{9E560568-5BDF-12B8-90E6-2359E9F77759}"/>
              </a:ext>
            </a:extLst>
          </p:cNvPr>
          <p:cNvCxnSpPr/>
          <p:nvPr/>
        </p:nvCxnSpPr>
        <p:spPr>
          <a:xfrm>
            <a:off x="657578" y="5674651"/>
            <a:ext cx="6249408"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34" name="CuadroTexto 33">
            <a:extLst>
              <a:ext uri="{FF2B5EF4-FFF2-40B4-BE49-F238E27FC236}">
                <a16:creationId xmlns:a16="http://schemas.microsoft.com/office/drawing/2014/main" id="{0A218A48-8ABE-7D5A-F5B7-1BCB6478A5A3}"/>
              </a:ext>
            </a:extLst>
          </p:cNvPr>
          <p:cNvSpPr txBox="1"/>
          <p:nvPr/>
        </p:nvSpPr>
        <p:spPr>
          <a:xfrm>
            <a:off x="7508810" y="1032470"/>
            <a:ext cx="1273628" cy="50783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s-ES" sz="1350" b="0" dirty="0">
              <a:solidFill>
                <a:prstClr val="black"/>
              </a:solidFill>
              <a:latin typeface="Calibri" panose="020F0502020204030204"/>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s-ES" sz="135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35" name="Picture 12">
            <a:extLst>
              <a:ext uri="{FF2B5EF4-FFF2-40B4-BE49-F238E27FC236}">
                <a16:creationId xmlns:a16="http://schemas.microsoft.com/office/drawing/2014/main" id="{1CCA0C1A-546F-F16A-B235-784FDFC2F6E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24942" y="5548531"/>
            <a:ext cx="2111488" cy="25495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3026D45E-E798-B2BF-A9A0-C4A0B68F9074}"/>
              </a:ext>
            </a:extLst>
          </p:cNvPr>
          <p:cNvSpPr txBox="1"/>
          <p:nvPr/>
        </p:nvSpPr>
        <p:spPr>
          <a:xfrm>
            <a:off x="1283288" y="1931100"/>
            <a:ext cx="6783943" cy="2862322"/>
          </a:xfrm>
          <a:prstGeom prst="rect">
            <a:avLst/>
          </a:prstGeom>
          <a:noFill/>
        </p:spPr>
        <p:txBody>
          <a:bodyPr wrap="square">
            <a:spAutoFit/>
          </a:bodyPr>
          <a:lstStyle/>
          <a:p>
            <a:pPr algn="just"/>
            <a:r>
              <a:rPr lang="es-CO" sz="2000" dirty="0"/>
              <a:t>La formación en Farmacovigilancia debe incorporarse en la formación de los médicos y en la educación continua del personal hospitalario, para lograr la creación de una cultura de seguridad de paciente, impactar la seguridad en la utilización de medicamentos, manejar correcta y oportunamente la reconciliación medicamentosa y establecer un buen nivel de comunicación con el paciente y la familia, para impactar la morbilidad y mortalidad asociadas a una mala utilización de los medicamentos.</a:t>
            </a:r>
          </a:p>
        </p:txBody>
      </p:sp>
      <p:pic>
        <p:nvPicPr>
          <p:cNvPr id="2" name="Imagen 1">
            <a:extLst>
              <a:ext uri="{FF2B5EF4-FFF2-40B4-BE49-F238E27FC236}">
                <a16:creationId xmlns:a16="http://schemas.microsoft.com/office/drawing/2014/main" id="{3E21A445-5BDB-C29F-297B-6F81EE0EF525}"/>
              </a:ext>
            </a:extLst>
          </p:cNvPr>
          <p:cNvPicPr>
            <a:picLocks noChangeAspect="1"/>
          </p:cNvPicPr>
          <p:nvPr/>
        </p:nvPicPr>
        <p:blipFill>
          <a:blip r:embed="rId8"/>
          <a:stretch>
            <a:fillRect/>
          </a:stretch>
        </p:blipFill>
        <p:spPr>
          <a:xfrm>
            <a:off x="7419177" y="1028700"/>
            <a:ext cx="1499746" cy="713294"/>
          </a:xfrm>
          <a:prstGeom prst="rect">
            <a:avLst/>
          </a:prstGeom>
        </p:spPr>
      </p:pic>
    </p:spTree>
    <p:extLst>
      <p:ext uri="{BB962C8B-B14F-4D97-AF65-F5344CB8AC3E}">
        <p14:creationId xmlns:p14="http://schemas.microsoft.com/office/powerpoint/2010/main" val="8624000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sociación Colombiana de Farmacovigilancia – Seguridad del paciente y el  uso adecuado de medicamentos a través del estudio, desarrollo e  implementación de la Farmacovigilancia">
            <a:extLst>
              <a:ext uri="{FF2B5EF4-FFF2-40B4-BE49-F238E27FC236}">
                <a16:creationId xmlns:a16="http://schemas.microsoft.com/office/drawing/2014/main" id="{FFB31B68-96A6-73B8-1229-25D05F7A810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659" y="5103963"/>
            <a:ext cx="370962" cy="58905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817" y="5103962"/>
            <a:ext cx="442788" cy="2949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Imagen 4" descr="Logotipo&#10;&#10;Descripción generada automáticamente">
            <a:extLst>
              <a:ext uri="{FF2B5EF4-FFF2-40B4-BE49-F238E27FC236}">
                <a16:creationId xmlns:a16="http://schemas.microsoft.com/office/drawing/2014/main" id="{1D5C393E-03BA-1067-50BF-E7595C66C86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132" y="1010365"/>
            <a:ext cx="989648" cy="448628"/>
          </a:xfrm>
          <a:prstGeom prst="rect">
            <a:avLst/>
          </a:prstGeom>
          <a:noFill/>
          <a:ln>
            <a:noFill/>
          </a:ln>
        </p:spPr>
      </p:pic>
      <p:pic>
        <p:nvPicPr>
          <p:cNvPr id="14" name="Imagen 13"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94798" y="9208294"/>
            <a:ext cx="805815" cy="536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6" name="Conector recto 15">
            <a:extLst>
              <a:ext uri="{FF2B5EF4-FFF2-40B4-BE49-F238E27FC236}">
                <a16:creationId xmlns:a16="http://schemas.microsoft.com/office/drawing/2014/main" id="{2DFBC673-2335-DDC8-A97E-2480FF945282}"/>
              </a:ext>
            </a:extLst>
          </p:cNvPr>
          <p:cNvCxnSpPr/>
          <p:nvPr/>
        </p:nvCxnSpPr>
        <p:spPr>
          <a:xfrm flipV="1">
            <a:off x="792957" y="9186863"/>
            <a:ext cx="4026694" cy="0"/>
          </a:xfrm>
          <a:prstGeom prst="line">
            <a:avLst/>
          </a:prstGeom>
        </p:spPr>
        <p:style>
          <a:lnRef idx="1">
            <a:schemeClr val="accent1"/>
          </a:lnRef>
          <a:fillRef idx="0">
            <a:schemeClr val="accent1"/>
          </a:fillRef>
          <a:effectRef idx="0">
            <a:schemeClr val="accent1"/>
          </a:effectRef>
          <a:fontRef idx="minor">
            <a:schemeClr val="tx1"/>
          </a:fontRef>
        </p:style>
      </p:cxnSp>
      <p:pic>
        <p:nvPicPr>
          <p:cNvPr id="2060" name="Imagen 1095404689">
            <a:extLst>
              <a:ext uri="{FF2B5EF4-FFF2-40B4-BE49-F238E27FC236}">
                <a16:creationId xmlns:a16="http://schemas.microsoft.com/office/drawing/2014/main" id="{164ADEE6-7C0C-4686-DD3B-560C698708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9745266"/>
            <a:ext cx="1464469" cy="20716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3">
            <a:extLst>
              <a:ext uri="{FF2B5EF4-FFF2-40B4-BE49-F238E27FC236}">
                <a16:creationId xmlns:a16="http://schemas.microsoft.com/office/drawing/2014/main" id="{8F1A4057-1652-4D46-4CF1-057E45D58B0D}"/>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s-ES"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Rectangle 14">
            <a:extLst>
              <a:ext uri="{FF2B5EF4-FFF2-40B4-BE49-F238E27FC236}">
                <a16:creationId xmlns:a16="http://schemas.microsoft.com/office/drawing/2014/main" id="{021E725B-0414-07B0-0B98-FE0A72D7AD39}"/>
              </a:ext>
            </a:extLst>
          </p:cNvPr>
          <p:cNvSpPr>
            <a:spLocks noChangeArrowheads="1"/>
          </p:cNvSpPr>
          <p:nvPr/>
        </p:nvSpPr>
        <p:spPr bwMode="auto">
          <a:xfrm>
            <a:off x="3456992" y="1095327"/>
            <a:ext cx="7035987" cy="403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marL="0" marR="0" lvl="0" indent="271463" algn="l" defTabSz="685800" rtl="0" eaLnBrk="0" fontAlgn="base" latinLnBrk="0" hangingPunct="0">
              <a:lnSpc>
                <a:spcPct val="100000"/>
              </a:lnSpc>
              <a:spcBef>
                <a:spcPct val="0"/>
              </a:spcBef>
              <a:spcAft>
                <a:spcPct val="0"/>
              </a:spcAft>
              <a:buClrTx/>
              <a:buSzTx/>
              <a:buFontTx/>
              <a:buNone/>
              <a:tabLst/>
              <a:defRPr/>
            </a:pPr>
            <a:br>
              <a:rPr kumimoji="0" lang="es-ES" altLang="es-ES" sz="825"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br>
            <a:endParaRPr kumimoji="0" lang="es-ES" altLang="es-ES" sz="135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9" name="Rectangle 16">
            <a:extLst>
              <a:ext uri="{FF2B5EF4-FFF2-40B4-BE49-F238E27FC236}">
                <a16:creationId xmlns:a16="http://schemas.microsoft.com/office/drawing/2014/main" id="{8AEA6A7D-ABF1-7FA3-A190-3C6884F6E0C2}"/>
              </a:ext>
            </a:extLst>
          </p:cNvPr>
          <p:cNvSpPr>
            <a:spLocks noChangeArrowheads="1"/>
          </p:cNvSpPr>
          <p:nvPr/>
        </p:nvSpPr>
        <p:spPr bwMode="auto">
          <a:xfrm flipH="1">
            <a:off x="6568701" y="5265768"/>
            <a:ext cx="107307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1pPr>
            <a:lvl2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2pPr>
            <a:lvl3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3pPr>
            <a:lvl4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4pPr>
            <a:lvl5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5pPr>
            <a:lvl6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6pPr>
            <a:lvl7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7pPr>
            <a:lvl8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8pPr>
            <a:lvl9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9pPr>
          </a:lstStyle>
          <a:p>
            <a:pPr marL="0" marR="0" lvl="0" indent="0" algn="l" defTabSz="685800" rtl="0" eaLnBrk="0" fontAlgn="base" latinLnBrk="0" hangingPunct="0">
              <a:lnSpc>
                <a:spcPct val="100000"/>
              </a:lnSpc>
              <a:spcBef>
                <a:spcPct val="0"/>
              </a:spcBef>
              <a:spcAft>
                <a:spcPct val="0"/>
              </a:spcAft>
              <a:buClrTx/>
              <a:buSzTx/>
              <a:buFontTx/>
              <a:buNone/>
              <a:tabLst>
                <a:tab pos="2025254" algn="ctr"/>
                <a:tab pos="4050506" algn="r"/>
              </a:tabLst>
              <a:defRPr/>
            </a:pPr>
            <a:endParaRPr kumimoji="0" lang="es-ES" altLang="es-ES" sz="75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271463" algn="l" defTabSz="685800" rtl="0" eaLnBrk="0" fontAlgn="base" latinLnBrk="0" hangingPunct="0">
              <a:lnSpc>
                <a:spcPct val="100000"/>
              </a:lnSpc>
              <a:spcBef>
                <a:spcPct val="0"/>
              </a:spcBef>
              <a:spcAft>
                <a:spcPct val="0"/>
              </a:spcAft>
              <a:buClrTx/>
              <a:buSzTx/>
              <a:buFontTx/>
              <a:buNone/>
              <a:tabLst>
                <a:tab pos="2025254" algn="ctr"/>
                <a:tab pos="4050506" algn="r"/>
              </a:tabLst>
              <a:defRPr/>
            </a:pPr>
            <a:r>
              <a:rPr kumimoji="0" lang="es-ES" altLang="es-ES" sz="75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Con el apoyo de:</a:t>
            </a:r>
            <a:endParaRPr kumimoji="0" lang="es-ES" altLang="es-ES" sz="135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cxnSp>
        <p:nvCxnSpPr>
          <p:cNvPr id="22" name="Conector recto 21">
            <a:extLst>
              <a:ext uri="{FF2B5EF4-FFF2-40B4-BE49-F238E27FC236}">
                <a16:creationId xmlns:a16="http://schemas.microsoft.com/office/drawing/2014/main" id="{3A746ACE-7B42-E677-5188-28CCDA044655}"/>
              </a:ext>
            </a:extLst>
          </p:cNvPr>
          <p:cNvCxnSpPr>
            <a:cxnSpLocks/>
          </p:cNvCxnSpPr>
          <p:nvPr/>
        </p:nvCxnSpPr>
        <p:spPr>
          <a:xfrm>
            <a:off x="474211" y="1499284"/>
            <a:ext cx="0" cy="3521752"/>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7" name="Conector recto 26">
            <a:extLst>
              <a:ext uri="{FF2B5EF4-FFF2-40B4-BE49-F238E27FC236}">
                <a16:creationId xmlns:a16="http://schemas.microsoft.com/office/drawing/2014/main" id="{9E560568-5BDF-12B8-90E6-2359E9F77759}"/>
              </a:ext>
            </a:extLst>
          </p:cNvPr>
          <p:cNvCxnSpPr/>
          <p:nvPr/>
        </p:nvCxnSpPr>
        <p:spPr>
          <a:xfrm>
            <a:off x="657578" y="5674651"/>
            <a:ext cx="6249408"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35" name="Picture 12">
            <a:extLst>
              <a:ext uri="{FF2B5EF4-FFF2-40B4-BE49-F238E27FC236}">
                <a16:creationId xmlns:a16="http://schemas.microsoft.com/office/drawing/2014/main" id="{1CCA0C1A-546F-F16A-B235-784FDFC2F6E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24942" y="5548531"/>
            <a:ext cx="2111488" cy="25495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C4C5965F-A1CC-D9CF-D29B-F768E18E9052}"/>
              </a:ext>
            </a:extLst>
          </p:cNvPr>
          <p:cNvSpPr txBox="1"/>
          <p:nvPr/>
        </p:nvSpPr>
        <p:spPr>
          <a:xfrm>
            <a:off x="1726913" y="2188443"/>
            <a:ext cx="5248072" cy="1938992"/>
          </a:xfrm>
          <a:prstGeom prst="rect">
            <a:avLst/>
          </a:prstGeom>
          <a:noFill/>
        </p:spPr>
        <p:txBody>
          <a:bodyPr wrap="square">
            <a:spAutoFit/>
          </a:bodyPr>
          <a:lstStyle/>
          <a:p>
            <a:pPr algn="just"/>
            <a:r>
              <a:rPr lang="es-CO" sz="2000" dirty="0"/>
              <a:t>El profesional de la medicina debe ser un líder natural de la creación de una cultura organizacional de uso seguro de los medicamentos a la vez que del proceso educativo para que esta cultura permee cada vez el comportamiento de la comunidad. </a:t>
            </a:r>
          </a:p>
        </p:txBody>
      </p:sp>
      <p:pic>
        <p:nvPicPr>
          <p:cNvPr id="2" name="Imagen 1">
            <a:extLst>
              <a:ext uri="{FF2B5EF4-FFF2-40B4-BE49-F238E27FC236}">
                <a16:creationId xmlns:a16="http://schemas.microsoft.com/office/drawing/2014/main" id="{7B46435C-6EED-463C-3F99-995EF9E95617}"/>
              </a:ext>
            </a:extLst>
          </p:cNvPr>
          <p:cNvPicPr>
            <a:picLocks noChangeAspect="1"/>
          </p:cNvPicPr>
          <p:nvPr/>
        </p:nvPicPr>
        <p:blipFill>
          <a:blip r:embed="rId8"/>
          <a:stretch>
            <a:fillRect/>
          </a:stretch>
        </p:blipFill>
        <p:spPr>
          <a:xfrm>
            <a:off x="7100338" y="1010365"/>
            <a:ext cx="1499746" cy="713294"/>
          </a:xfrm>
          <a:prstGeom prst="rect">
            <a:avLst/>
          </a:prstGeom>
        </p:spPr>
      </p:pic>
    </p:spTree>
    <p:extLst>
      <p:ext uri="{BB962C8B-B14F-4D97-AF65-F5344CB8AC3E}">
        <p14:creationId xmlns:p14="http://schemas.microsoft.com/office/powerpoint/2010/main" val="1364523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sociación Colombiana de Farmacovigilancia – Seguridad del paciente y el  uso adecuado de medicamentos a través del estudio, desarrollo e  implementación de la Farmacovigilancia">
            <a:extLst>
              <a:ext uri="{FF2B5EF4-FFF2-40B4-BE49-F238E27FC236}">
                <a16:creationId xmlns:a16="http://schemas.microsoft.com/office/drawing/2014/main" id="{FFB31B68-96A6-73B8-1229-25D05F7A810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659" y="5103963"/>
            <a:ext cx="370962" cy="58905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817" y="5103962"/>
            <a:ext cx="442788" cy="2949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Imagen 4" descr="Logotipo&#10;&#10;Descripción generada automáticamente">
            <a:extLst>
              <a:ext uri="{FF2B5EF4-FFF2-40B4-BE49-F238E27FC236}">
                <a16:creationId xmlns:a16="http://schemas.microsoft.com/office/drawing/2014/main" id="{1D5C393E-03BA-1067-50BF-E7595C66C86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132" y="1010365"/>
            <a:ext cx="989648" cy="448628"/>
          </a:xfrm>
          <a:prstGeom prst="rect">
            <a:avLst/>
          </a:prstGeom>
          <a:noFill/>
          <a:ln>
            <a:noFill/>
          </a:ln>
        </p:spPr>
      </p:pic>
      <p:pic>
        <p:nvPicPr>
          <p:cNvPr id="14" name="Imagen 13"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94798" y="9208294"/>
            <a:ext cx="805815" cy="536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6" name="Conector recto 15">
            <a:extLst>
              <a:ext uri="{FF2B5EF4-FFF2-40B4-BE49-F238E27FC236}">
                <a16:creationId xmlns:a16="http://schemas.microsoft.com/office/drawing/2014/main" id="{2DFBC673-2335-DDC8-A97E-2480FF945282}"/>
              </a:ext>
            </a:extLst>
          </p:cNvPr>
          <p:cNvCxnSpPr/>
          <p:nvPr/>
        </p:nvCxnSpPr>
        <p:spPr>
          <a:xfrm flipV="1">
            <a:off x="792957" y="9186863"/>
            <a:ext cx="4026694" cy="0"/>
          </a:xfrm>
          <a:prstGeom prst="line">
            <a:avLst/>
          </a:prstGeom>
        </p:spPr>
        <p:style>
          <a:lnRef idx="1">
            <a:schemeClr val="accent1"/>
          </a:lnRef>
          <a:fillRef idx="0">
            <a:schemeClr val="accent1"/>
          </a:fillRef>
          <a:effectRef idx="0">
            <a:schemeClr val="accent1"/>
          </a:effectRef>
          <a:fontRef idx="minor">
            <a:schemeClr val="tx1"/>
          </a:fontRef>
        </p:style>
      </p:cxnSp>
      <p:pic>
        <p:nvPicPr>
          <p:cNvPr id="2060" name="Imagen 1095404689">
            <a:extLst>
              <a:ext uri="{FF2B5EF4-FFF2-40B4-BE49-F238E27FC236}">
                <a16:creationId xmlns:a16="http://schemas.microsoft.com/office/drawing/2014/main" id="{164ADEE6-7C0C-4686-DD3B-560C698708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9745266"/>
            <a:ext cx="1464469" cy="20716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3">
            <a:extLst>
              <a:ext uri="{FF2B5EF4-FFF2-40B4-BE49-F238E27FC236}">
                <a16:creationId xmlns:a16="http://schemas.microsoft.com/office/drawing/2014/main" id="{8F1A4057-1652-4D46-4CF1-057E45D58B0D}"/>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s-ES"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Rectangle 14">
            <a:extLst>
              <a:ext uri="{FF2B5EF4-FFF2-40B4-BE49-F238E27FC236}">
                <a16:creationId xmlns:a16="http://schemas.microsoft.com/office/drawing/2014/main" id="{021E725B-0414-07B0-0B98-FE0A72D7AD39}"/>
              </a:ext>
            </a:extLst>
          </p:cNvPr>
          <p:cNvSpPr>
            <a:spLocks noChangeArrowheads="1"/>
          </p:cNvSpPr>
          <p:nvPr/>
        </p:nvSpPr>
        <p:spPr bwMode="auto">
          <a:xfrm>
            <a:off x="3456992" y="1095327"/>
            <a:ext cx="7035987" cy="403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marL="0" marR="0" lvl="0" indent="271463" algn="l" defTabSz="685800" rtl="0" eaLnBrk="0" fontAlgn="base" latinLnBrk="0" hangingPunct="0">
              <a:lnSpc>
                <a:spcPct val="100000"/>
              </a:lnSpc>
              <a:spcBef>
                <a:spcPct val="0"/>
              </a:spcBef>
              <a:spcAft>
                <a:spcPct val="0"/>
              </a:spcAft>
              <a:buClrTx/>
              <a:buSzTx/>
              <a:buFontTx/>
              <a:buNone/>
              <a:tabLst/>
              <a:defRPr/>
            </a:pPr>
            <a:br>
              <a:rPr kumimoji="0" lang="es-ES" altLang="es-ES" sz="825"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br>
            <a:endParaRPr kumimoji="0" lang="es-ES" altLang="es-ES" sz="135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9" name="Rectangle 16">
            <a:extLst>
              <a:ext uri="{FF2B5EF4-FFF2-40B4-BE49-F238E27FC236}">
                <a16:creationId xmlns:a16="http://schemas.microsoft.com/office/drawing/2014/main" id="{8AEA6A7D-ABF1-7FA3-A190-3C6884F6E0C2}"/>
              </a:ext>
            </a:extLst>
          </p:cNvPr>
          <p:cNvSpPr>
            <a:spLocks noChangeArrowheads="1"/>
          </p:cNvSpPr>
          <p:nvPr/>
        </p:nvSpPr>
        <p:spPr bwMode="auto">
          <a:xfrm flipH="1">
            <a:off x="6568701" y="5265768"/>
            <a:ext cx="107307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1pPr>
            <a:lvl2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2pPr>
            <a:lvl3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3pPr>
            <a:lvl4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4pPr>
            <a:lvl5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5pPr>
            <a:lvl6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6pPr>
            <a:lvl7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7pPr>
            <a:lvl8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8pPr>
            <a:lvl9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9pPr>
          </a:lstStyle>
          <a:p>
            <a:pPr marL="0" marR="0" lvl="0" indent="0" algn="l" defTabSz="685800" rtl="0" eaLnBrk="0" fontAlgn="base" latinLnBrk="0" hangingPunct="0">
              <a:lnSpc>
                <a:spcPct val="100000"/>
              </a:lnSpc>
              <a:spcBef>
                <a:spcPct val="0"/>
              </a:spcBef>
              <a:spcAft>
                <a:spcPct val="0"/>
              </a:spcAft>
              <a:buClrTx/>
              <a:buSzTx/>
              <a:buFontTx/>
              <a:buNone/>
              <a:tabLst>
                <a:tab pos="2025254" algn="ctr"/>
                <a:tab pos="4050506" algn="r"/>
              </a:tabLst>
              <a:defRPr/>
            </a:pPr>
            <a:endParaRPr kumimoji="0" lang="es-ES" altLang="es-ES" sz="75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271463" algn="l" defTabSz="685800" rtl="0" eaLnBrk="0" fontAlgn="base" latinLnBrk="0" hangingPunct="0">
              <a:lnSpc>
                <a:spcPct val="100000"/>
              </a:lnSpc>
              <a:spcBef>
                <a:spcPct val="0"/>
              </a:spcBef>
              <a:spcAft>
                <a:spcPct val="0"/>
              </a:spcAft>
              <a:buClrTx/>
              <a:buSzTx/>
              <a:buFontTx/>
              <a:buNone/>
              <a:tabLst>
                <a:tab pos="2025254" algn="ctr"/>
                <a:tab pos="4050506" algn="r"/>
              </a:tabLst>
              <a:defRPr/>
            </a:pPr>
            <a:r>
              <a:rPr kumimoji="0" lang="es-ES" altLang="es-ES" sz="75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Con el apoyo de:</a:t>
            </a:r>
            <a:endParaRPr kumimoji="0" lang="es-ES" altLang="es-ES" sz="135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cxnSp>
        <p:nvCxnSpPr>
          <p:cNvPr id="22" name="Conector recto 21">
            <a:extLst>
              <a:ext uri="{FF2B5EF4-FFF2-40B4-BE49-F238E27FC236}">
                <a16:creationId xmlns:a16="http://schemas.microsoft.com/office/drawing/2014/main" id="{3A746ACE-7B42-E677-5188-28CCDA044655}"/>
              </a:ext>
            </a:extLst>
          </p:cNvPr>
          <p:cNvCxnSpPr>
            <a:cxnSpLocks/>
          </p:cNvCxnSpPr>
          <p:nvPr/>
        </p:nvCxnSpPr>
        <p:spPr>
          <a:xfrm>
            <a:off x="474211" y="1499284"/>
            <a:ext cx="0" cy="3521752"/>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7" name="Conector recto 26">
            <a:extLst>
              <a:ext uri="{FF2B5EF4-FFF2-40B4-BE49-F238E27FC236}">
                <a16:creationId xmlns:a16="http://schemas.microsoft.com/office/drawing/2014/main" id="{9E560568-5BDF-12B8-90E6-2359E9F77759}"/>
              </a:ext>
            </a:extLst>
          </p:cNvPr>
          <p:cNvCxnSpPr/>
          <p:nvPr/>
        </p:nvCxnSpPr>
        <p:spPr>
          <a:xfrm>
            <a:off x="657578" y="5674651"/>
            <a:ext cx="6249408"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34" name="CuadroTexto 33">
            <a:extLst>
              <a:ext uri="{FF2B5EF4-FFF2-40B4-BE49-F238E27FC236}">
                <a16:creationId xmlns:a16="http://schemas.microsoft.com/office/drawing/2014/main" id="{0A218A48-8ABE-7D5A-F5B7-1BCB6478A5A3}"/>
              </a:ext>
            </a:extLst>
          </p:cNvPr>
          <p:cNvSpPr txBox="1"/>
          <p:nvPr/>
        </p:nvSpPr>
        <p:spPr>
          <a:xfrm>
            <a:off x="7508810" y="1032470"/>
            <a:ext cx="1273628" cy="50783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s-ES" sz="1350" b="0" i="0" u="none" strike="noStrike" kern="1200" cap="none" spc="0" normalizeH="0" baseline="0" noProof="0" dirty="0">
                <a:ln>
                  <a:noFill/>
                </a:ln>
                <a:solidFill>
                  <a:prstClr val="black"/>
                </a:solidFill>
                <a:effectLst/>
                <a:uLnTx/>
                <a:uFillTx/>
                <a:latin typeface="Calibri" panose="020F0502020204030204"/>
                <a:ea typeface="+mn-ea"/>
                <a:cs typeface="+mn-cs"/>
              </a:rPr>
              <a:t>Logo institución</a:t>
            </a:r>
          </a:p>
        </p:txBody>
      </p:sp>
      <p:pic>
        <p:nvPicPr>
          <p:cNvPr id="35" name="Picture 12">
            <a:extLst>
              <a:ext uri="{FF2B5EF4-FFF2-40B4-BE49-F238E27FC236}">
                <a16:creationId xmlns:a16="http://schemas.microsoft.com/office/drawing/2014/main" id="{1CCA0C1A-546F-F16A-B235-784FDFC2F6E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24942" y="5548531"/>
            <a:ext cx="2111488" cy="25495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8E93C7CC-D582-AFDF-B48D-DCC607E677C4}"/>
              </a:ext>
            </a:extLst>
          </p:cNvPr>
          <p:cNvSpPr txBox="1"/>
          <p:nvPr/>
        </p:nvSpPr>
        <p:spPr>
          <a:xfrm>
            <a:off x="2051720" y="313096"/>
            <a:ext cx="5248072" cy="3785652"/>
          </a:xfrm>
          <a:prstGeom prst="rect">
            <a:avLst/>
          </a:prstGeom>
          <a:noFill/>
        </p:spPr>
        <p:txBody>
          <a:bodyPr wrap="square">
            <a:spAutoFit/>
          </a:bodyPr>
          <a:lstStyle/>
          <a:p>
            <a:pPr algn="ctr"/>
            <a:r>
              <a:rPr lang="es-CO" u="sng" dirty="0">
                <a:solidFill>
                  <a:schemeClr val="accent1"/>
                </a:solidFill>
              </a:rPr>
              <a:t>HOSPITAL SEGURO</a:t>
            </a:r>
            <a:br>
              <a:rPr lang="es-CO" dirty="0"/>
            </a:br>
            <a:br>
              <a:rPr lang="es-CO" dirty="0"/>
            </a:br>
            <a:r>
              <a:rPr lang="es-CO" dirty="0"/>
              <a:t>Su foco es la consecución de una cultura de seguridad tan sólida, que la totalidad de los colaboradores estén convencidos, que </a:t>
            </a:r>
            <a:r>
              <a:rPr lang="es-CO" dirty="0">
                <a:solidFill>
                  <a:schemeClr val="accent1"/>
                </a:solidFill>
              </a:rPr>
              <a:t>la seguridad del paciente es una verdadera prioridad estratégica </a:t>
            </a:r>
            <a:r>
              <a:rPr lang="es-CO" dirty="0"/>
              <a:t>y una preocupación auténtica de la alta dirección y todo el equipo de salud.</a:t>
            </a:r>
          </a:p>
        </p:txBody>
      </p:sp>
      <p:pic>
        <p:nvPicPr>
          <p:cNvPr id="4" name="Imagen 3">
            <a:extLst>
              <a:ext uri="{FF2B5EF4-FFF2-40B4-BE49-F238E27FC236}">
                <a16:creationId xmlns:a16="http://schemas.microsoft.com/office/drawing/2014/main" id="{8A89CC3C-20FA-A42E-256A-E6FF7C6851CC}"/>
              </a:ext>
            </a:extLst>
          </p:cNvPr>
          <p:cNvPicPr>
            <a:picLocks noChangeAspect="1"/>
          </p:cNvPicPr>
          <p:nvPr/>
        </p:nvPicPr>
        <p:blipFill>
          <a:blip r:embed="rId8"/>
          <a:stretch>
            <a:fillRect/>
          </a:stretch>
        </p:blipFill>
        <p:spPr>
          <a:xfrm>
            <a:off x="847665" y="4153148"/>
            <a:ext cx="7272807" cy="1373730"/>
          </a:xfrm>
          <a:prstGeom prst="rect">
            <a:avLst/>
          </a:prstGeom>
        </p:spPr>
      </p:pic>
      <p:pic>
        <p:nvPicPr>
          <p:cNvPr id="2" name="Imagen 1">
            <a:extLst>
              <a:ext uri="{FF2B5EF4-FFF2-40B4-BE49-F238E27FC236}">
                <a16:creationId xmlns:a16="http://schemas.microsoft.com/office/drawing/2014/main" id="{280CCA2C-7F92-45DC-DE9D-E970D03DA46C}"/>
              </a:ext>
            </a:extLst>
          </p:cNvPr>
          <p:cNvPicPr>
            <a:picLocks noChangeAspect="1"/>
          </p:cNvPicPr>
          <p:nvPr/>
        </p:nvPicPr>
        <p:blipFill>
          <a:blip r:embed="rId9"/>
          <a:stretch>
            <a:fillRect/>
          </a:stretch>
        </p:blipFill>
        <p:spPr>
          <a:xfrm>
            <a:off x="7397135" y="832487"/>
            <a:ext cx="1496988" cy="715913"/>
          </a:xfrm>
          <a:prstGeom prst="rect">
            <a:avLst/>
          </a:prstGeom>
        </p:spPr>
      </p:pic>
    </p:spTree>
    <p:extLst>
      <p:ext uri="{BB962C8B-B14F-4D97-AF65-F5344CB8AC3E}">
        <p14:creationId xmlns:p14="http://schemas.microsoft.com/office/powerpoint/2010/main" val="27027745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sociación Colombiana de Farmacovigilancia – Seguridad del paciente y el  uso adecuado de medicamentos a través del estudio, desarrollo e  implementación de la Farmacovigilancia">
            <a:extLst>
              <a:ext uri="{FF2B5EF4-FFF2-40B4-BE49-F238E27FC236}">
                <a16:creationId xmlns:a16="http://schemas.microsoft.com/office/drawing/2014/main" id="{FFB31B68-96A6-73B8-1229-25D05F7A810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659" y="5103963"/>
            <a:ext cx="370962" cy="58905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817" y="5103962"/>
            <a:ext cx="442788" cy="2949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Imagen 4" descr="Logotipo&#10;&#10;Descripción generada automáticamente">
            <a:extLst>
              <a:ext uri="{FF2B5EF4-FFF2-40B4-BE49-F238E27FC236}">
                <a16:creationId xmlns:a16="http://schemas.microsoft.com/office/drawing/2014/main" id="{1D5C393E-03BA-1067-50BF-E7595C66C86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132" y="1010365"/>
            <a:ext cx="989648" cy="448628"/>
          </a:xfrm>
          <a:prstGeom prst="rect">
            <a:avLst/>
          </a:prstGeom>
          <a:noFill/>
          <a:ln>
            <a:noFill/>
          </a:ln>
        </p:spPr>
      </p:pic>
      <p:pic>
        <p:nvPicPr>
          <p:cNvPr id="14" name="Imagen 13"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94798" y="9208294"/>
            <a:ext cx="805815" cy="536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6" name="Conector recto 15">
            <a:extLst>
              <a:ext uri="{FF2B5EF4-FFF2-40B4-BE49-F238E27FC236}">
                <a16:creationId xmlns:a16="http://schemas.microsoft.com/office/drawing/2014/main" id="{2DFBC673-2335-DDC8-A97E-2480FF945282}"/>
              </a:ext>
            </a:extLst>
          </p:cNvPr>
          <p:cNvCxnSpPr/>
          <p:nvPr/>
        </p:nvCxnSpPr>
        <p:spPr>
          <a:xfrm flipV="1">
            <a:off x="792957" y="9186863"/>
            <a:ext cx="4026694" cy="0"/>
          </a:xfrm>
          <a:prstGeom prst="line">
            <a:avLst/>
          </a:prstGeom>
        </p:spPr>
        <p:style>
          <a:lnRef idx="1">
            <a:schemeClr val="accent1"/>
          </a:lnRef>
          <a:fillRef idx="0">
            <a:schemeClr val="accent1"/>
          </a:fillRef>
          <a:effectRef idx="0">
            <a:schemeClr val="accent1"/>
          </a:effectRef>
          <a:fontRef idx="minor">
            <a:schemeClr val="tx1"/>
          </a:fontRef>
        </p:style>
      </p:cxnSp>
      <p:pic>
        <p:nvPicPr>
          <p:cNvPr id="2060" name="Imagen 1095404689">
            <a:extLst>
              <a:ext uri="{FF2B5EF4-FFF2-40B4-BE49-F238E27FC236}">
                <a16:creationId xmlns:a16="http://schemas.microsoft.com/office/drawing/2014/main" id="{164ADEE6-7C0C-4686-DD3B-560C698708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9745266"/>
            <a:ext cx="1464469" cy="20716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3">
            <a:extLst>
              <a:ext uri="{FF2B5EF4-FFF2-40B4-BE49-F238E27FC236}">
                <a16:creationId xmlns:a16="http://schemas.microsoft.com/office/drawing/2014/main" id="{8F1A4057-1652-4D46-4CF1-057E45D58B0D}"/>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s-ES"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Rectangle 14">
            <a:extLst>
              <a:ext uri="{FF2B5EF4-FFF2-40B4-BE49-F238E27FC236}">
                <a16:creationId xmlns:a16="http://schemas.microsoft.com/office/drawing/2014/main" id="{021E725B-0414-07B0-0B98-FE0A72D7AD39}"/>
              </a:ext>
            </a:extLst>
          </p:cNvPr>
          <p:cNvSpPr>
            <a:spLocks noChangeArrowheads="1"/>
          </p:cNvSpPr>
          <p:nvPr/>
        </p:nvSpPr>
        <p:spPr bwMode="auto">
          <a:xfrm>
            <a:off x="3456992" y="1095327"/>
            <a:ext cx="7035987" cy="403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marL="0" marR="0" lvl="0" indent="271463" algn="l" defTabSz="685800" rtl="0" eaLnBrk="0" fontAlgn="base" latinLnBrk="0" hangingPunct="0">
              <a:lnSpc>
                <a:spcPct val="100000"/>
              </a:lnSpc>
              <a:spcBef>
                <a:spcPct val="0"/>
              </a:spcBef>
              <a:spcAft>
                <a:spcPct val="0"/>
              </a:spcAft>
              <a:buClrTx/>
              <a:buSzTx/>
              <a:buFontTx/>
              <a:buNone/>
              <a:tabLst/>
              <a:defRPr/>
            </a:pPr>
            <a:br>
              <a:rPr kumimoji="0" lang="es-ES" altLang="es-ES" sz="825"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br>
            <a:endParaRPr kumimoji="0" lang="es-ES" altLang="es-ES" sz="135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9" name="Rectangle 16">
            <a:extLst>
              <a:ext uri="{FF2B5EF4-FFF2-40B4-BE49-F238E27FC236}">
                <a16:creationId xmlns:a16="http://schemas.microsoft.com/office/drawing/2014/main" id="{8AEA6A7D-ABF1-7FA3-A190-3C6884F6E0C2}"/>
              </a:ext>
            </a:extLst>
          </p:cNvPr>
          <p:cNvSpPr>
            <a:spLocks noChangeArrowheads="1"/>
          </p:cNvSpPr>
          <p:nvPr/>
        </p:nvSpPr>
        <p:spPr bwMode="auto">
          <a:xfrm flipH="1">
            <a:off x="6568701" y="5265768"/>
            <a:ext cx="107307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1pPr>
            <a:lvl2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2pPr>
            <a:lvl3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3pPr>
            <a:lvl4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4pPr>
            <a:lvl5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5pPr>
            <a:lvl6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6pPr>
            <a:lvl7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7pPr>
            <a:lvl8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8pPr>
            <a:lvl9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9pPr>
          </a:lstStyle>
          <a:p>
            <a:pPr marL="0" marR="0" lvl="0" indent="0" algn="l" defTabSz="685800" rtl="0" eaLnBrk="0" fontAlgn="base" latinLnBrk="0" hangingPunct="0">
              <a:lnSpc>
                <a:spcPct val="100000"/>
              </a:lnSpc>
              <a:spcBef>
                <a:spcPct val="0"/>
              </a:spcBef>
              <a:spcAft>
                <a:spcPct val="0"/>
              </a:spcAft>
              <a:buClrTx/>
              <a:buSzTx/>
              <a:buFontTx/>
              <a:buNone/>
              <a:tabLst>
                <a:tab pos="2025254" algn="ctr"/>
                <a:tab pos="4050506" algn="r"/>
              </a:tabLst>
              <a:defRPr/>
            </a:pPr>
            <a:endParaRPr kumimoji="0" lang="es-ES" altLang="es-ES" sz="75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271463" algn="l" defTabSz="685800" rtl="0" eaLnBrk="0" fontAlgn="base" latinLnBrk="0" hangingPunct="0">
              <a:lnSpc>
                <a:spcPct val="100000"/>
              </a:lnSpc>
              <a:spcBef>
                <a:spcPct val="0"/>
              </a:spcBef>
              <a:spcAft>
                <a:spcPct val="0"/>
              </a:spcAft>
              <a:buClrTx/>
              <a:buSzTx/>
              <a:buFontTx/>
              <a:buNone/>
              <a:tabLst>
                <a:tab pos="2025254" algn="ctr"/>
                <a:tab pos="4050506" algn="r"/>
              </a:tabLst>
              <a:defRPr/>
            </a:pPr>
            <a:r>
              <a:rPr kumimoji="0" lang="es-ES" altLang="es-ES" sz="75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Con el apoyo de:</a:t>
            </a:r>
            <a:endParaRPr kumimoji="0" lang="es-ES" altLang="es-ES" sz="135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cxnSp>
        <p:nvCxnSpPr>
          <p:cNvPr id="22" name="Conector recto 21">
            <a:extLst>
              <a:ext uri="{FF2B5EF4-FFF2-40B4-BE49-F238E27FC236}">
                <a16:creationId xmlns:a16="http://schemas.microsoft.com/office/drawing/2014/main" id="{3A746ACE-7B42-E677-5188-28CCDA044655}"/>
              </a:ext>
            </a:extLst>
          </p:cNvPr>
          <p:cNvCxnSpPr>
            <a:cxnSpLocks/>
          </p:cNvCxnSpPr>
          <p:nvPr/>
        </p:nvCxnSpPr>
        <p:spPr>
          <a:xfrm>
            <a:off x="474211" y="1499284"/>
            <a:ext cx="0" cy="3521752"/>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7" name="Conector recto 26">
            <a:extLst>
              <a:ext uri="{FF2B5EF4-FFF2-40B4-BE49-F238E27FC236}">
                <a16:creationId xmlns:a16="http://schemas.microsoft.com/office/drawing/2014/main" id="{9E560568-5BDF-12B8-90E6-2359E9F77759}"/>
              </a:ext>
            </a:extLst>
          </p:cNvPr>
          <p:cNvCxnSpPr/>
          <p:nvPr/>
        </p:nvCxnSpPr>
        <p:spPr>
          <a:xfrm>
            <a:off x="657578" y="5674651"/>
            <a:ext cx="6249408"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35" name="Picture 12">
            <a:extLst>
              <a:ext uri="{FF2B5EF4-FFF2-40B4-BE49-F238E27FC236}">
                <a16:creationId xmlns:a16="http://schemas.microsoft.com/office/drawing/2014/main" id="{1CCA0C1A-546F-F16A-B235-784FDFC2F6E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24942" y="5548531"/>
            <a:ext cx="2111488" cy="25495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DB45D6D5-26A7-AF28-141F-229343117D68}"/>
              </a:ext>
            </a:extLst>
          </p:cNvPr>
          <p:cNvSpPr txBox="1"/>
          <p:nvPr/>
        </p:nvSpPr>
        <p:spPr>
          <a:xfrm>
            <a:off x="2195615" y="2309333"/>
            <a:ext cx="5248072" cy="1138773"/>
          </a:xfrm>
          <a:prstGeom prst="rect">
            <a:avLst/>
          </a:prstGeom>
          <a:noFill/>
        </p:spPr>
        <p:txBody>
          <a:bodyPr wrap="square">
            <a:spAutoFit/>
          </a:bodyPr>
          <a:lstStyle/>
          <a:p>
            <a:pPr algn="ctr"/>
            <a:r>
              <a:rPr lang="es-CO" sz="2000" dirty="0"/>
              <a:t>Muchas Gracias</a:t>
            </a:r>
          </a:p>
          <a:p>
            <a:pPr algn="ctr"/>
            <a:endParaRPr lang="es-CO" dirty="0"/>
          </a:p>
          <a:p>
            <a:pPr algn="ctr"/>
            <a:r>
              <a:rPr lang="es-CO" dirty="0"/>
              <a:t> </a:t>
            </a:r>
            <a:r>
              <a:rPr lang="es-CO" dirty="0">
                <a:solidFill>
                  <a:schemeClr val="accent1"/>
                </a:solidFill>
              </a:rPr>
              <a:t>josemariamayamejia@gmail.com</a:t>
            </a:r>
          </a:p>
        </p:txBody>
      </p:sp>
      <p:pic>
        <p:nvPicPr>
          <p:cNvPr id="2" name="Imagen 1">
            <a:extLst>
              <a:ext uri="{FF2B5EF4-FFF2-40B4-BE49-F238E27FC236}">
                <a16:creationId xmlns:a16="http://schemas.microsoft.com/office/drawing/2014/main" id="{E7FA0B8B-5EB3-8A37-9F36-6B66BCCBE76E}"/>
              </a:ext>
            </a:extLst>
          </p:cNvPr>
          <p:cNvPicPr>
            <a:picLocks noChangeAspect="1"/>
          </p:cNvPicPr>
          <p:nvPr/>
        </p:nvPicPr>
        <p:blipFill>
          <a:blip r:embed="rId8"/>
          <a:stretch>
            <a:fillRect/>
          </a:stretch>
        </p:blipFill>
        <p:spPr>
          <a:xfrm>
            <a:off x="7230813" y="1008592"/>
            <a:ext cx="1499746" cy="713294"/>
          </a:xfrm>
          <a:prstGeom prst="rect">
            <a:avLst/>
          </a:prstGeom>
        </p:spPr>
      </p:pic>
    </p:spTree>
    <p:extLst>
      <p:ext uri="{BB962C8B-B14F-4D97-AF65-F5344CB8AC3E}">
        <p14:creationId xmlns:p14="http://schemas.microsoft.com/office/powerpoint/2010/main" val="32710847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sociación Colombiana de Farmacovigilancia – Seguridad del paciente y el  uso adecuado de medicamentos a través del estudio, desarrollo e  implementación de la Farmacovigilancia">
            <a:extLst>
              <a:ext uri="{FF2B5EF4-FFF2-40B4-BE49-F238E27FC236}">
                <a16:creationId xmlns:a16="http://schemas.microsoft.com/office/drawing/2014/main" id="{FFB31B68-96A6-73B8-1229-25D05F7A810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659" y="5103963"/>
            <a:ext cx="370962" cy="58905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817" y="5103962"/>
            <a:ext cx="442788" cy="2949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Imagen 4" descr="Logotipo&#10;&#10;Descripción generada automáticamente">
            <a:extLst>
              <a:ext uri="{FF2B5EF4-FFF2-40B4-BE49-F238E27FC236}">
                <a16:creationId xmlns:a16="http://schemas.microsoft.com/office/drawing/2014/main" id="{1D5C393E-03BA-1067-50BF-E7595C66C86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132" y="1010365"/>
            <a:ext cx="989648" cy="448628"/>
          </a:xfrm>
          <a:prstGeom prst="rect">
            <a:avLst/>
          </a:prstGeom>
          <a:noFill/>
          <a:ln>
            <a:noFill/>
          </a:ln>
        </p:spPr>
      </p:pic>
      <p:pic>
        <p:nvPicPr>
          <p:cNvPr id="14" name="Imagen 13"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94798" y="9208294"/>
            <a:ext cx="805815" cy="536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6" name="Conector recto 15">
            <a:extLst>
              <a:ext uri="{FF2B5EF4-FFF2-40B4-BE49-F238E27FC236}">
                <a16:creationId xmlns:a16="http://schemas.microsoft.com/office/drawing/2014/main" id="{2DFBC673-2335-DDC8-A97E-2480FF945282}"/>
              </a:ext>
            </a:extLst>
          </p:cNvPr>
          <p:cNvCxnSpPr/>
          <p:nvPr/>
        </p:nvCxnSpPr>
        <p:spPr>
          <a:xfrm flipV="1">
            <a:off x="792957" y="9186863"/>
            <a:ext cx="4026694" cy="0"/>
          </a:xfrm>
          <a:prstGeom prst="line">
            <a:avLst/>
          </a:prstGeom>
        </p:spPr>
        <p:style>
          <a:lnRef idx="1">
            <a:schemeClr val="accent1"/>
          </a:lnRef>
          <a:fillRef idx="0">
            <a:schemeClr val="accent1"/>
          </a:fillRef>
          <a:effectRef idx="0">
            <a:schemeClr val="accent1"/>
          </a:effectRef>
          <a:fontRef idx="minor">
            <a:schemeClr val="tx1"/>
          </a:fontRef>
        </p:style>
      </p:cxnSp>
      <p:pic>
        <p:nvPicPr>
          <p:cNvPr id="2060" name="Imagen 1095404689">
            <a:extLst>
              <a:ext uri="{FF2B5EF4-FFF2-40B4-BE49-F238E27FC236}">
                <a16:creationId xmlns:a16="http://schemas.microsoft.com/office/drawing/2014/main" id="{164ADEE6-7C0C-4686-DD3B-560C698708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9745266"/>
            <a:ext cx="1464469" cy="20716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3">
            <a:extLst>
              <a:ext uri="{FF2B5EF4-FFF2-40B4-BE49-F238E27FC236}">
                <a16:creationId xmlns:a16="http://schemas.microsoft.com/office/drawing/2014/main" id="{8F1A4057-1652-4D46-4CF1-057E45D58B0D}"/>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s-ES"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Rectangle 16">
            <a:extLst>
              <a:ext uri="{FF2B5EF4-FFF2-40B4-BE49-F238E27FC236}">
                <a16:creationId xmlns:a16="http://schemas.microsoft.com/office/drawing/2014/main" id="{8AEA6A7D-ABF1-7FA3-A190-3C6884F6E0C2}"/>
              </a:ext>
            </a:extLst>
          </p:cNvPr>
          <p:cNvSpPr>
            <a:spLocks noChangeArrowheads="1"/>
          </p:cNvSpPr>
          <p:nvPr/>
        </p:nvSpPr>
        <p:spPr bwMode="auto">
          <a:xfrm flipH="1">
            <a:off x="6568701" y="5265768"/>
            <a:ext cx="107307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1pPr>
            <a:lvl2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2pPr>
            <a:lvl3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3pPr>
            <a:lvl4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4pPr>
            <a:lvl5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5pPr>
            <a:lvl6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6pPr>
            <a:lvl7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7pPr>
            <a:lvl8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8pPr>
            <a:lvl9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9pPr>
          </a:lstStyle>
          <a:p>
            <a:pPr marL="0" marR="0" lvl="0" indent="0" algn="l" defTabSz="685800" rtl="0" eaLnBrk="0" fontAlgn="base" latinLnBrk="0" hangingPunct="0">
              <a:lnSpc>
                <a:spcPct val="100000"/>
              </a:lnSpc>
              <a:spcBef>
                <a:spcPct val="0"/>
              </a:spcBef>
              <a:spcAft>
                <a:spcPct val="0"/>
              </a:spcAft>
              <a:buClrTx/>
              <a:buSzTx/>
              <a:buFontTx/>
              <a:buNone/>
              <a:tabLst>
                <a:tab pos="2025254" algn="ctr"/>
                <a:tab pos="4050506" algn="r"/>
              </a:tabLst>
              <a:defRPr/>
            </a:pPr>
            <a:endParaRPr kumimoji="0" lang="es-ES" altLang="es-ES" sz="75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271463" algn="l" defTabSz="685800" rtl="0" eaLnBrk="0" fontAlgn="base" latinLnBrk="0" hangingPunct="0">
              <a:lnSpc>
                <a:spcPct val="100000"/>
              </a:lnSpc>
              <a:spcBef>
                <a:spcPct val="0"/>
              </a:spcBef>
              <a:spcAft>
                <a:spcPct val="0"/>
              </a:spcAft>
              <a:buClrTx/>
              <a:buSzTx/>
              <a:buFontTx/>
              <a:buNone/>
              <a:tabLst>
                <a:tab pos="2025254" algn="ctr"/>
                <a:tab pos="4050506" algn="r"/>
              </a:tabLst>
              <a:defRPr/>
            </a:pPr>
            <a:r>
              <a:rPr kumimoji="0" lang="es-ES" altLang="es-ES" sz="75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Con el apoyo de:</a:t>
            </a:r>
            <a:endParaRPr kumimoji="0" lang="es-ES" altLang="es-ES" sz="135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cxnSp>
        <p:nvCxnSpPr>
          <p:cNvPr id="22" name="Conector recto 21">
            <a:extLst>
              <a:ext uri="{FF2B5EF4-FFF2-40B4-BE49-F238E27FC236}">
                <a16:creationId xmlns:a16="http://schemas.microsoft.com/office/drawing/2014/main" id="{3A746ACE-7B42-E677-5188-28CCDA044655}"/>
              </a:ext>
            </a:extLst>
          </p:cNvPr>
          <p:cNvCxnSpPr>
            <a:cxnSpLocks/>
          </p:cNvCxnSpPr>
          <p:nvPr/>
        </p:nvCxnSpPr>
        <p:spPr>
          <a:xfrm>
            <a:off x="474211" y="1499284"/>
            <a:ext cx="0" cy="3521752"/>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7" name="Conector recto 26">
            <a:extLst>
              <a:ext uri="{FF2B5EF4-FFF2-40B4-BE49-F238E27FC236}">
                <a16:creationId xmlns:a16="http://schemas.microsoft.com/office/drawing/2014/main" id="{9E560568-5BDF-12B8-90E6-2359E9F77759}"/>
              </a:ext>
            </a:extLst>
          </p:cNvPr>
          <p:cNvCxnSpPr/>
          <p:nvPr/>
        </p:nvCxnSpPr>
        <p:spPr>
          <a:xfrm>
            <a:off x="657578" y="5674651"/>
            <a:ext cx="6249408"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35" name="Picture 12">
            <a:extLst>
              <a:ext uri="{FF2B5EF4-FFF2-40B4-BE49-F238E27FC236}">
                <a16:creationId xmlns:a16="http://schemas.microsoft.com/office/drawing/2014/main" id="{1CCA0C1A-546F-F16A-B235-784FDFC2F6E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24942" y="5548531"/>
            <a:ext cx="2111488" cy="25495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E9D1608F-ABF2-1626-9A23-C20B32B5DF92}"/>
              </a:ext>
            </a:extLst>
          </p:cNvPr>
          <p:cNvSpPr txBox="1"/>
          <p:nvPr/>
        </p:nvSpPr>
        <p:spPr>
          <a:xfrm>
            <a:off x="1857164" y="1540301"/>
            <a:ext cx="5248072" cy="3046988"/>
          </a:xfrm>
          <a:prstGeom prst="rect">
            <a:avLst/>
          </a:prstGeom>
          <a:noFill/>
        </p:spPr>
        <p:txBody>
          <a:bodyPr wrap="square">
            <a:spAutoFit/>
          </a:bodyPr>
          <a:lstStyle/>
          <a:p>
            <a:pPr algn="just"/>
            <a:r>
              <a:rPr lang="es-CO" dirty="0"/>
              <a:t>La seguridad del paciente es un conjunto de elementos estructurales, procesos, instrumentos y metodologías basadas en evidencias científicamente probadas, que propenden por minimizar el riesgo de un evento adverso en el proceso de atención en salud o de mitigar sus consecuencias. </a:t>
            </a:r>
          </a:p>
        </p:txBody>
      </p:sp>
      <p:pic>
        <p:nvPicPr>
          <p:cNvPr id="4" name="Imagen 3">
            <a:extLst>
              <a:ext uri="{FF2B5EF4-FFF2-40B4-BE49-F238E27FC236}">
                <a16:creationId xmlns:a16="http://schemas.microsoft.com/office/drawing/2014/main" id="{8761E61F-B001-8107-AAA4-20C30CCA8650}"/>
              </a:ext>
            </a:extLst>
          </p:cNvPr>
          <p:cNvPicPr>
            <a:picLocks noChangeAspect="1"/>
          </p:cNvPicPr>
          <p:nvPr/>
        </p:nvPicPr>
        <p:blipFill>
          <a:blip r:embed="rId8"/>
          <a:stretch>
            <a:fillRect/>
          </a:stretch>
        </p:blipFill>
        <p:spPr>
          <a:xfrm>
            <a:off x="7212959" y="1010365"/>
            <a:ext cx="1499746" cy="638432"/>
          </a:xfrm>
          <a:prstGeom prst="rect">
            <a:avLst/>
          </a:prstGeom>
        </p:spPr>
      </p:pic>
    </p:spTree>
    <p:extLst>
      <p:ext uri="{BB962C8B-B14F-4D97-AF65-F5344CB8AC3E}">
        <p14:creationId xmlns:p14="http://schemas.microsoft.com/office/powerpoint/2010/main" val="37971000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sociación Colombiana de Farmacovigilancia – Seguridad del paciente y el  uso adecuado de medicamentos a través del estudio, desarrollo e  implementación de la Farmacovigilancia">
            <a:extLst>
              <a:ext uri="{FF2B5EF4-FFF2-40B4-BE49-F238E27FC236}">
                <a16:creationId xmlns:a16="http://schemas.microsoft.com/office/drawing/2014/main" id="{FFB31B68-96A6-73B8-1229-25D05F7A810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659" y="5103963"/>
            <a:ext cx="370962" cy="58905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817" y="5103962"/>
            <a:ext cx="442788" cy="2949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Imagen 4" descr="Logotipo&#10;&#10;Descripción generada automáticamente">
            <a:extLst>
              <a:ext uri="{FF2B5EF4-FFF2-40B4-BE49-F238E27FC236}">
                <a16:creationId xmlns:a16="http://schemas.microsoft.com/office/drawing/2014/main" id="{1D5C393E-03BA-1067-50BF-E7595C66C86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132" y="1010365"/>
            <a:ext cx="989648" cy="448628"/>
          </a:xfrm>
          <a:prstGeom prst="rect">
            <a:avLst/>
          </a:prstGeom>
          <a:noFill/>
          <a:ln>
            <a:noFill/>
          </a:ln>
        </p:spPr>
      </p:pic>
      <p:pic>
        <p:nvPicPr>
          <p:cNvPr id="14" name="Imagen 13"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94798" y="9208294"/>
            <a:ext cx="805815" cy="536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6" name="Conector recto 15">
            <a:extLst>
              <a:ext uri="{FF2B5EF4-FFF2-40B4-BE49-F238E27FC236}">
                <a16:creationId xmlns:a16="http://schemas.microsoft.com/office/drawing/2014/main" id="{2DFBC673-2335-DDC8-A97E-2480FF945282}"/>
              </a:ext>
            </a:extLst>
          </p:cNvPr>
          <p:cNvCxnSpPr/>
          <p:nvPr/>
        </p:nvCxnSpPr>
        <p:spPr>
          <a:xfrm flipV="1">
            <a:off x="792957" y="9186863"/>
            <a:ext cx="4026694" cy="0"/>
          </a:xfrm>
          <a:prstGeom prst="line">
            <a:avLst/>
          </a:prstGeom>
        </p:spPr>
        <p:style>
          <a:lnRef idx="1">
            <a:schemeClr val="accent1"/>
          </a:lnRef>
          <a:fillRef idx="0">
            <a:schemeClr val="accent1"/>
          </a:fillRef>
          <a:effectRef idx="0">
            <a:schemeClr val="accent1"/>
          </a:effectRef>
          <a:fontRef idx="minor">
            <a:schemeClr val="tx1"/>
          </a:fontRef>
        </p:style>
      </p:cxnSp>
      <p:pic>
        <p:nvPicPr>
          <p:cNvPr id="2060" name="Imagen 1095404689">
            <a:extLst>
              <a:ext uri="{FF2B5EF4-FFF2-40B4-BE49-F238E27FC236}">
                <a16:creationId xmlns:a16="http://schemas.microsoft.com/office/drawing/2014/main" id="{164ADEE6-7C0C-4686-DD3B-560C698708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9745266"/>
            <a:ext cx="1464469" cy="20716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3">
            <a:extLst>
              <a:ext uri="{FF2B5EF4-FFF2-40B4-BE49-F238E27FC236}">
                <a16:creationId xmlns:a16="http://schemas.microsoft.com/office/drawing/2014/main" id="{8F1A4057-1652-4D46-4CF1-057E45D58B0D}"/>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s-ES"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Rectangle 16">
            <a:extLst>
              <a:ext uri="{FF2B5EF4-FFF2-40B4-BE49-F238E27FC236}">
                <a16:creationId xmlns:a16="http://schemas.microsoft.com/office/drawing/2014/main" id="{8AEA6A7D-ABF1-7FA3-A190-3C6884F6E0C2}"/>
              </a:ext>
            </a:extLst>
          </p:cNvPr>
          <p:cNvSpPr>
            <a:spLocks noChangeArrowheads="1"/>
          </p:cNvSpPr>
          <p:nvPr/>
        </p:nvSpPr>
        <p:spPr bwMode="auto">
          <a:xfrm flipH="1">
            <a:off x="6568701" y="5265768"/>
            <a:ext cx="107307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1pPr>
            <a:lvl2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2pPr>
            <a:lvl3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3pPr>
            <a:lvl4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4pPr>
            <a:lvl5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5pPr>
            <a:lvl6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6pPr>
            <a:lvl7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7pPr>
            <a:lvl8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8pPr>
            <a:lvl9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9pPr>
          </a:lstStyle>
          <a:p>
            <a:pPr marL="0" marR="0" lvl="0" indent="0" algn="l" defTabSz="685800" rtl="0" eaLnBrk="0" fontAlgn="base" latinLnBrk="0" hangingPunct="0">
              <a:lnSpc>
                <a:spcPct val="100000"/>
              </a:lnSpc>
              <a:spcBef>
                <a:spcPct val="0"/>
              </a:spcBef>
              <a:spcAft>
                <a:spcPct val="0"/>
              </a:spcAft>
              <a:buClrTx/>
              <a:buSzTx/>
              <a:buFontTx/>
              <a:buNone/>
              <a:tabLst>
                <a:tab pos="2025254" algn="ctr"/>
                <a:tab pos="4050506" algn="r"/>
              </a:tabLst>
              <a:defRPr/>
            </a:pPr>
            <a:endParaRPr kumimoji="0" lang="es-ES" altLang="es-ES" sz="75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271463" algn="l" defTabSz="685800" rtl="0" eaLnBrk="0" fontAlgn="base" latinLnBrk="0" hangingPunct="0">
              <a:lnSpc>
                <a:spcPct val="100000"/>
              </a:lnSpc>
              <a:spcBef>
                <a:spcPct val="0"/>
              </a:spcBef>
              <a:spcAft>
                <a:spcPct val="0"/>
              </a:spcAft>
              <a:buClrTx/>
              <a:buSzTx/>
              <a:buFontTx/>
              <a:buNone/>
              <a:tabLst>
                <a:tab pos="2025254" algn="ctr"/>
                <a:tab pos="4050506" algn="r"/>
              </a:tabLst>
              <a:defRPr/>
            </a:pPr>
            <a:r>
              <a:rPr kumimoji="0" lang="es-ES" altLang="es-ES" sz="75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Con el apoyo de:</a:t>
            </a:r>
            <a:endParaRPr kumimoji="0" lang="es-ES" altLang="es-ES" sz="135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cxnSp>
        <p:nvCxnSpPr>
          <p:cNvPr id="22" name="Conector recto 21">
            <a:extLst>
              <a:ext uri="{FF2B5EF4-FFF2-40B4-BE49-F238E27FC236}">
                <a16:creationId xmlns:a16="http://schemas.microsoft.com/office/drawing/2014/main" id="{3A746ACE-7B42-E677-5188-28CCDA044655}"/>
              </a:ext>
            </a:extLst>
          </p:cNvPr>
          <p:cNvCxnSpPr>
            <a:cxnSpLocks/>
          </p:cNvCxnSpPr>
          <p:nvPr/>
        </p:nvCxnSpPr>
        <p:spPr>
          <a:xfrm>
            <a:off x="474211" y="1499284"/>
            <a:ext cx="0" cy="3521752"/>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7" name="Conector recto 26">
            <a:extLst>
              <a:ext uri="{FF2B5EF4-FFF2-40B4-BE49-F238E27FC236}">
                <a16:creationId xmlns:a16="http://schemas.microsoft.com/office/drawing/2014/main" id="{9E560568-5BDF-12B8-90E6-2359E9F77759}"/>
              </a:ext>
            </a:extLst>
          </p:cNvPr>
          <p:cNvCxnSpPr/>
          <p:nvPr/>
        </p:nvCxnSpPr>
        <p:spPr>
          <a:xfrm>
            <a:off x="657578" y="5674651"/>
            <a:ext cx="6249408"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35" name="Picture 12">
            <a:extLst>
              <a:ext uri="{FF2B5EF4-FFF2-40B4-BE49-F238E27FC236}">
                <a16:creationId xmlns:a16="http://schemas.microsoft.com/office/drawing/2014/main" id="{1CCA0C1A-546F-F16A-B235-784FDFC2F6E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24942" y="5548531"/>
            <a:ext cx="2111488" cy="25495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BE2E6964-0862-1A33-3546-2970FF30CC91}"/>
              </a:ext>
            </a:extLst>
          </p:cNvPr>
          <p:cNvSpPr txBox="1"/>
          <p:nvPr/>
        </p:nvSpPr>
        <p:spPr>
          <a:xfrm>
            <a:off x="1527864" y="1822462"/>
            <a:ext cx="5693803" cy="2862322"/>
          </a:xfrm>
          <a:prstGeom prst="rect">
            <a:avLst/>
          </a:prstGeom>
          <a:noFill/>
        </p:spPr>
        <p:txBody>
          <a:bodyPr wrap="square">
            <a:spAutoFit/>
          </a:bodyPr>
          <a:lstStyle/>
          <a:p>
            <a:pPr algn="just"/>
            <a:r>
              <a:rPr lang="es-CO" sz="2000" dirty="0"/>
              <a:t>La Seguridad del paciente es una prioridad de la atención en salud. Los incidentes y eventos adversos son la luz roja que alerta acerca de la existencia de una atención insegura. Su estudio sirve de insumo para indagar sus causas, los condicionantes y las barreras para evitar su reincidencia. Se busca impactar los desenlaces en los pacientes y la comunidad y los elementos que debe tener una organización segura.</a:t>
            </a:r>
          </a:p>
        </p:txBody>
      </p:sp>
      <p:pic>
        <p:nvPicPr>
          <p:cNvPr id="2" name="Imagen 1">
            <a:extLst>
              <a:ext uri="{FF2B5EF4-FFF2-40B4-BE49-F238E27FC236}">
                <a16:creationId xmlns:a16="http://schemas.microsoft.com/office/drawing/2014/main" id="{5BA7FBD1-F95D-6289-4891-6826B3C2976A}"/>
              </a:ext>
            </a:extLst>
          </p:cNvPr>
          <p:cNvPicPr>
            <a:picLocks noChangeAspect="1"/>
          </p:cNvPicPr>
          <p:nvPr/>
        </p:nvPicPr>
        <p:blipFill>
          <a:blip r:embed="rId8"/>
          <a:stretch>
            <a:fillRect/>
          </a:stretch>
        </p:blipFill>
        <p:spPr>
          <a:xfrm>
            <a:off x="3934913" y="3276587"/>
            <a:ext cx="1274174" cy="304826"/>
          </a:xfrm>
          <a:prstGeom prst="rect">
            <a:avLst/>
          </a:prstGeom>
        </p:spPr>
      </p:pic>
      <p:pic>
        <p:nvPicPr>
          <p:cNvPr id="4" name="Imagen 3">
            <a:extLst>
              <a:ext uri="{FF2B5EF4-FFF2-40B4-BE49-F238E27FC236}">
                <a16:creationId xmlns:a16="http://schemas.microsoft.com/office/drawing/2014/main" id="{3968D794-62AE-F9B8-FCC0-87CA86ADCD8A}"/>
              </a:ext>
            </a:extLst>
          </p:cNvPr>
          <p:cNvPicPr>
            <a:picLocks noChangeAspect="1"/>
          </p:cNvPicPr>
          <p:nvPr/>
        </p:nvPicPr>
        <p:blipFill>
          <a:blip r:embed="rId9"/>
          <a:stretch>
            <a:fillRect/>
          </a:stretch>
        </p:blipFill>
        <p:spPr>
          <a:xfrm>
            <a:off x="7407095" y="890201"/>
            <a:ext cx="1499746" cy="634039"/>
          </a:xfrm>
          <a:prstGeom prst="rect">
            <a:avLst/>
          </a:prstGeom>
        </p:spPr>
      </p:pic>
    </p:spTree>
    <p:extLst>
      <p:ext uri="{BB962C8B-B14F-4D97-AF65-F5344CB8AC3E}">
        <p14:creationId xmlns:p14="http://schemas.microsoft.com/office/powerpoint/2010/main" val="15481603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sociación Colombiana de Farmacovigilancia – Seguridad del paciente y el  uso adecuado de medicamentos a través del estudio, desarrollo e  implementación de la Farmacovigilancia">
            <a:extLst>
              <a:ext uri="{FF2B5EF4-FFF2-40B4-BE49-F238E27FC236}">
                <a16:creationId xmlns:a16="http://schemas.microsoft.com/office/drawing/2014/main" id="{FFB31B68-96A6-73B8-1229-25D05F7A810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659" y="5103963"/>
            <a:ext cx="370962" cy="58905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817" y="5103962"/>
            <a:ext cx="442788" cy="2949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Imagen 4" descr="Logotipo&#10;&#10;Descripción generada automáticamente">
            <a:extLst>
              <a:ext uri="{FF2B5EF4-FFF2-40B4-BE49-F238E27FC236}">
                <a16:creationId xmlns:a16="http://schemas.microsoft.com/office/drawing/2014/main" id="{1D5C393E-03BA-1067-50BF-E7595C66C86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132" y="1010365"/>
            <a:ext cx="989648" cy="448628"/>
          </a:xfrm>
          <a:prstGeom prst="rect">
            <a:avLst/>
          </a:prstGeom>
          <a:noFill/>
          <a:ln>
            <a:noFill/>
          </a:ln>
        </p:spPr>
      </p:pic>
      <p:pic>
        <p:nvPicPr>
          <p:cNvPr id="14" name="Imagen 13"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94798" y="9208294"/>
            <a:ext cx="805815" cy="536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6" name="Conector recto 15">
            <a:extLst>
              <a:ext uri="{FF2B5EF4-FFF2-40B4-BE49-F238E27FC236}">
                <a16:creationId xmlns:a16="http://schemas.microsoft.com/office/drawing/2014/main" id="{2DFBC673-2335-DDC8-A97E-2480FF945282}"/>
              </a:ext>
            </a:extLst>
          </p:cNvPr>
          <p:cNvCxnSpPr/>
          <p:nvPr/>
        </p:nvCxnSpPr>
        <p:spPr>
          <a:xfrm flipV="1">
            <a:off x="792957" y="9186863"/>
            <a:ext cx="4026694" cy="0"/>
          </a:xfrm>
          <a:prstGeom prst="line">
            <a:avLst/>
          </a:prstGeom>
        </p:spPr>
        <p:style>
          <a:lnRef idx="1">
            <a:schemeClr val="accent1"/>
          </a:lnRef>
          <a:fillRef idx="0">
            <a:schemeClr val="accent1"/>
          </a:fillRef>
          <a:effectRef idx="0">
            <a:schemeClr val="accent1"/>
          </a:effectRef>
          <a:fontRef idx="minor">
            <a:schemeClr val="tx1"/>
          </a:fontRef>
        </p:style>
      </p:cxnSp>
      <p:pic>
        <p:nvPicPr>
          <p:cNvPr id="2060" name="Imagen 1095404689">
            <a:extLst>
              <a:ext uri="{FF2B5EF4-FFF2-40B4-BE49-F238E27FC236}">
                <a16:creationId xmlns:a16="http://schemas.microsoft.com/office/drawing/2014/main" id="{164ADEE6-7C0C-4686-DD3B-560C698708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9745266"/>
            <a:ext cx="1464469" cy="20716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3">
            <a:extLst>
              <a:ext uri="{FF2B5EF4-FFF2-40B4-BE49-F238E27FC236}">
                <a16:creationId xmlns:a16="http://schemas.microsoft.com/office/drawing/2014/main" id="{8F1A4057-1652-4D46-4CF1-057E45D58B0D}"/>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s-ES"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Rectangle 14">
            <a:extLst>
              <a:ext uri="{FF2B5EF4-FFF2-40B4-BE49-F238E27FC236}">
                <a16:creationId xmlns:a16="http://schemas.microsoft.com/office/drawing/2014/main" id="{021E725B-0414-07B0-0B98-FE0A72D7AD39}"/>
              </a:ext>
            </a:extLst>
          </p:cNvPr>
          <p:cNvSpPr>
            <a:spLocks noChangeArrowheads="1"/>
          </p:cNvSpPr>
          <p:nvPr/>
        </p:nvSpPr>
        <p:spPr bwMode="auto">
          <a:xfrm>
            <a:off x="3456992" y="1095327"/>
            <a:ext cx="7035987" cy="403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marL="0" marR="0" lvl="0" indent="271463" algn="l" defTabSz="685800" rtl="0" eaLnBrk="0" fontAlgn="base" latinLnBrk="0" hangingPunct="0">
              <a:lnSpc>
                <a:spcPct val="100000"/>
              </a:lnSpc>
              <a:spcBef>
                <a:spcPct val="0"/>
              </a:spcBef>
              <a:spcAft>
                <a:spcPct val="0"/>
              </a:spcAft>
              <a:buClrTx/>
              <a:buSzTx/>
              <a:buFontTx/>
              <a:buNone/>
              <a:tabLst/>
              <a:defRPr/>
            </a:pPr>
            <a:br>
              <a:rPr kumimoji="0" lang="es-ES" altLang="es-ES" sz="825"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br>
            <a:endParaRPr kumimoji="0" lang="es-ES" altLang="es-ES" sz="135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9" name="Rectangle 16">
            <a:extLst>
              <a:ext uri="{FF2B5EF4-FFF2-40B4-BE49-F238E27FC236}">
                <a16:creationId xmlns:a16="http://schemas.microsoft.com/office/drawing/2014/main" id="{8AEA6A7D-ABF1-7FA3-A190-3C6884F6E0C2}"/>
              </a:ext>
            </a:extLst>
          </p:cNvPr>
          <p:cNvSpPr>
            <a:spLocks noChangeArrowheads="1"/>
          </p:cNvSpPr>
          <p:nvPr/>
        </p:nvSpPr>
        <p:spPr bwMode="auto">
          <a:xfrm flipH="1">
            <a:off x="6568701" y="5265768"/>
            <a:ext cx="107307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1pPr>
            <a:lvl2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2pPr>
            <a:lvl3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3pPr>
            <a:lvl4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4pPr>
            <a:lvl5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5pPr>
            <a:lvl6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6pPr>
            <a:lvl7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7pPr>
            <a:lvl8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8pPr>
            <a:lvl9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9pPr>
          </a:lstStyle>
          <a:p>
            <a:pPr marL="0" marR="0" lvl="0" indent="0" algn="l" defTabSz="685800" rtl="0" eaLnBrk="0" fontAlgn="base" latinLnBrk="0" hangingPunct="0">
              <a:lnSpc>
                <a:spcPct val="100000"/>
              </a:lnSpc>
              <a:spcBef>
                <a:spcPct val="0"/>
              </a:spcBef>
              <a:spcAft>
                <a:spcPct val="0"/>
              </a:spcAft>
              <a:buClrTx/>
              <a:buSzTx/>
              <a:buFontTx/>
              <a:buNone/>
              <a:tabLst>
                <a:tab pos="2025254" algn="ctr"/>
                <a:tab pos="4050506" algn="r"/>
              </a:tabLst>
              <a:defRPr/>
            </a:pPr>
            <a:endParaRPr kumimoji="0" lang="es-ES" altLang="es-ES" sz="75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271463" algn="l" defTabSz="685800" rtl="0" eaLnBrk="0" fontAlgn="base" latinLnBrk="0" hangingPunct="0">
              <a:lnSpc>
                <a:spcPct val="100000"/>
              </a:lnSpc>
              <a:spcBef>
                <a:spcPct val="0"/>
              </a:spcBef>
              <a:spcAft>
                <a:spcPct val="0"/>
              </a:spcAft>
              <a:buClrTx/>
              <a:buSzTx/>
              <a:buFontTx/>
              <a:buNone/>
              <a:tabLst>
                <a:tab pos="2025254" algn="ctr"/>
                <a:tab pos="4050506" algn="r"/>
              </a:tabLst>
              <a:defRPr/>
            </a:pPr>
            <a:r>
              <a:rPr kumimoji="0" lang="es-ES" altLang="es-ES" sz="75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Con el apoyo de:</a:t>
            </a:r>
            <a:endParaRPr kumimoji="0" lang="es-ES" altLang="es-ES" sz="135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cxnSp>
        <p:nvCxnSpPr>
          <p:cNvPr id="22" name="Conector recto 21">
            <a:extLst>
              <a:ext uri="{FF2B5EF4-FFF2-40B4-BE49-F238E27FC236}">
                <a16:creationId xmlns:a16="http://schemas.microsoft.com/office/drawing/2014/main" id="{3A746ACE-7B42-E677-5188-28CCDA044655}"/>
              </a:ext>
            </a:extLst>
          </p:cNvPr>
          <p:cNvCxnSpPr>
            <a:cxnSpLocks/>
          </p:cNvCxnSpPr>
          <p:nvPr/>
        </p:nvCxnSpPr>
        <p:spPr>
          <a:xfrm>
            <a:off x="474211" y="1499284"/>
            <a:ext cx="0" cy="3521752"/>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7" name="Conector recto 26">
            <a:extLst>
              <a:ext uri="{FF2B5EF4-FFF2-40B4-BE49-F238E27FC236}">
                <a16:creationId xmlns:a16="http://schemas.microsoft.com/office/drawing/2014/main" id="{9E560568-5BDF-12B8-90E6-2359E9F77759}"/>
              </a:ext>
            </a:extLst>
          </p:cNvPr>
          <p:cNvCxnSpPr/>
          <p:nvPr/>
        </p:nvCxnSpPr>
        <p:spPr>
          <a:xfrm>
            <a:off x="657578" y="5674651"/>
            <a:ext cx="6249408"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35" name="Picture 12">
            <a:extLst>
              <a:ext uri="{FF2B5EF4-FFF2-40B4-BE49-F238E27FC236}">
                <a16:creationId xmlns:a16="http://schemas.microsoft.com/office/drawing/2014/main" id="{1CCA0C1A-546F-F16A-B235-784FDFC2F6E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24942" y="5548531"/>
            <a:ext cx="2111488" cy="25495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C0EECD44-1C9A-15CF-D281-D058A9CF5658}"/>
              </a:ext>
            </a:extLst>
          </p:cNvPr>
          <p:cNvSpPr txBox="1"/>
          <p:nvPr/>
        </p:nvSpPr>
        <p:spPr>
          <a:xfrm>
            <a:off x="1786468" y="1054519"/>
            <a:ext cx="5855303" cy="4955203"/>
          </a:xfrm>
          <a:prstGeom prst="rect">
            <a:avLst/>
          </a:prstGeom>
          <a:noFill/>
        </p:spPr>
        <p:txBody>
          <a:bodyPr wrap="square">
            <a:spAutoFit/>
          </a:bodyPr>
          <a:lstStyle/>
          <a:p>
            <a:pPr algn="ctr"/>
            <a:r>
              <a:rPr lang="es-CO" sz="1800" u="sng" dirty="0">
                <a:solidFill>
                  <a:schemeClr val="accent1"/>
                </a:solidFill>
              </a:rPr>
              <a:t>OCHO ELEMENTOS SEGURIDAD DEL PACIENTE</a:t>
            </a:r>
          </a:p>
          <a:p>
            <a:pPr algn="ctr"/>
            <a:endParaRPr lang="es-CO" sz="1800" u="sng" dirty="0">
              <a:solidFill>
                <a:schemeClr val="accent1"/>
              </a:solidFill>
            </a:endParaRPr>
          </a:p>
          <a:p>
            <a:pPr marL="457200" indent="-457200">
              <a:buAutoNum type="arabicPeriod"/>
            </a:pPr>
            <a:r>
              <a:rPr lang="es-CO" sz="2000" dirty="0"/>
              <a:t>Identificación del paciente.</a:t>
            </a:r>
          </a:p>
          <a:p>
            <a:pPr marL="457200" indent="-457200">
              <a:buAutoNum type="arabicPeriod"/>
            </a:pPr>
            <a:r>
              <a:rPr lang="es-CO" sz="2000" dirty="0"/>
              <a:t>Comunicación efectiva.</a:t>
            </a:r>
          </a:p>
          <a:p>
            <a:pPr marL="457200" indent="-457200">
              <a:buAutoNum type="arabicPeriod"/>
            </a:pPr>
            <a:r>
              <a:rPr lang="es-CO" sz="2000" u="sng" dirty="0">
                <a:solidFill>
                  <a:schemeClr val="accent1"/>
                </a:solidFill>
              </a:rPr>
              <a:t>Seguridad en el proceso de medicación. </a:t>
            </a:r>
          </a:p>
          <a:p>
            <a:r>
              <a:rPr lang="es-CO" sz="2000" dirty="0"/>
              <a:t>4.    Seguridad en los procedimientos.</a:t>
            </a:r>
          </a:p>
          <a:p>
            <a:r>
              <a:rPr lang="es-CO" sz="2000" dirty="0"/>
              <a:t>5.    Reducción del riesgo de infección asociado    a la atención en salud.</a:t>
            </a:r>
          </a:p>
          <a:p>
            <a:r>
              <a:rPr lang="es-CO" sz="2000" dirty="0"/>
              <a:t>6.   Reducción del riesgo de daño al paciente por caídas.</a:t>
            </a:r>
          </a:p>
          <a:p>
            <a:r>
              <a:rPr lang="es-CO" sz="2000" dirty="0"/>
              <a:t>7.   Registro y análisis de eventos centinela, eventos adversos e incidentes.</a:t>
            </a:r>
          </a:p>
          <a:p>
            <a:r>
              <a:rPr lang="es-CO" sz="2000" dirty="0"/>
              <a:t>8.   Cultura de seguridad de paciente.</a:t>
            </a:r>
          </a:p>
          <a:p>
            <a:r>
              <a:rPr lang="es-CO" sz="2000" dirty="0"/>
              <a:t> </a:t>
            </a:r>
          </a:p>
          <a:p>
            <a:pPr algn="ctr"/>
            <a:br>
              <a:rPr lang="es-CO" sz="2000" dirty="0"/>
            </a:br>
            <a:endParaRPr lang="es-CO" sz="2000" dirty="0"/>
          </a:p>
        </p:txBody>
      </p:sp>
      <p:pic>
        <p:nvPicPr>
          <p:cNvPr id="4" name="Imagen 3">
            <a:extLst>
              <a:ext uri="{FF2B5EF4-FFF2-40B4-BE49-F238E27FC236}">
                <a16:creationId xmlns:a16="http://schemas.microsoft.com/office/drawing/2014/main" id="{76A64A88-0B62-1231-7FD4-7BAE49B64006}"/>
              </a:ext>
            </a:extLst>
          </p:cNvPr>
          <p:cNvPicPr>
            <a:picLocks noChangeAspect="1"/>
          </p:cNvPicPr>
          <p:nvPr/>
        </p:nvPicPr>
        <p:blipFill>
          <a:blip r:embed="rId8"/>
          <a:stretch>
            <a:fillRect/>
          </a:stretch>
        </p:blipFill>
        <p:spPr>
          <a:xfrm>
            <a:off x="7615653" y="975130"/>
            <a:ext cx="1499746" cy="634039"/>
          </a:xfrm>
          <a:prstGeom prst="rect">
            <a:avLst/>
          </a:prstGeom>
        </p:spPr>
      </p:pic>
    </p:spTree>
    <p:extLst>
      <p:ext uri="{BB962C8B-B14F-4D97-AF65-F5344CB8AC3E}">
        <p14:creationId xmlns:p14="http://schemas.microsoft.com/office/powerpoint/2010/main" val="29942427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sociación Colombiana de Farmacovigilancia – Seguridad del paciente y el  uso adecuado de medicamentos a través del estudio, desarrollo e  implementación de la Farmacovigilancia">
            <a:extLst>
              <a:ext uri="{FF2B5EF4-FFF2-40B4-BE49-F238E27FC236}">
                <a16:creationId xmlns:a16="http://schemas.microsoft.com/office/drawing/2014/main" id="{FFB31B68-96A6-73B8-1229-25D05F7A810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659" y="5103963"/>
            <a:ext cx="370962" cy="58905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817" y="5103962"/>
            <a:ext cx="442788" cy="2949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Imagen 4" descr="Logotipo&#10;&#10;Descripción generada automáticamente">
            <a:extLst>
              <a:ext uri="{FF2B5EF4-FFF2-40B4-BE49-F238E27FC236}">
                <a16:creationId xmlns:a16="http://schemas.microsoft.com/office/drawing/2014/main" id="{1D5C393E-03BA-1067-50BF-E7595C66C86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132" y="1010365"/>
            <a:ext cx="989648" cy="448628"/>
          </a:xfrm>
          <a:prstGeom prst="rect">
            <a:avLst/>
          </a:prstGeom>
          <a:noFill/>
          <a:ln>
            <a:noFill/>
          </a:ln>
        </p:spPr>
      </p:pic>
      <p:pic>
        <p:nvPicPr>
          <p:cNvPr id="14" name="Imagen 13"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94798" y="9208294"/>
            <a:ext cx="805815" cy="536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6" name="Conector recto 15">
            <a:extLst>
              <a:ext uri="{FF2B5EF4-FFF2-40B4-BE49-F238E27FC236}">
                <a16:creationId xmlns:a16="http://schemas.microsoft.com/office/drawing/2014/main" id="{2DFBC673-2335-DDC8-A97E-2480FF945282}"/>
              </a:ext>
            </a:extLst>
          </p:cNvPr>
          <p:cNvCxnSpPr/>
          <p:nvPr/>
        </p:nvCxnSpPr>
        <p:spPr>
          <a:xfrm flipV="1">
            <a:off x="792957" y="9186863"/>
            <a:ext cx="4026694" cy="0"/>
          </a:xfrm>
          <a:prstGeom prst="line">
            <a:avLst/>
          </a:prstGeom>
        </p:spPr>
        <p:style>
          <a:lnRef idx="1">
            <a:schemeClr val="accent1"/>
          </a:lnRef>
          <a:fillRef idx="0">
            <a:schemeClr val="accent1"/>
          </a:fillRef>
          <a:effectRef idx="0">
            <a:schemeClr val="accent1"/>
          </a:effectRef>
          <a:fontRef idx="minor">
            <a:schemeClr val="tx1"/>
          </a:fontRef>
        </p:style>
      </p:cxnSp>
      <p:pic>
        <p:nvPicPr>
          <p:cNvPr id="2060" name="Imagen 1095404689">
            <a:extLst>
              <a:ext uri="{FF2B5EF4-FFF2-40B4-BE49-F238E27FC236}">
                <a16:creationId xmlns:a16="http://schemas.microsoft.com/office/drawing/2014/main" id="{164ADEE6-7C0C-4686-DD3B-560C698708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9745266"/>
            <a:ext cx="1464469" cy="20716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3">
            <a:extLst>
              <a:ext uri="{FF2B5EF4-FFF2-40B4-BE49-F238E27FC236}">
                <a16:creationId xmlns:a16="http://schemas.microsoft.com/office/drawing/2014/main" id="{8F1A4057-1652-4D46-4CF1-057E45D58B0D}"/>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s-ES"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Rectangle 14">
            <a:extLst>
              <a:ext uri="{FF2B5EF4-FFF2-40B4-BE49-F238E27FC236}">
                <a16:creationId xmlns:a16="http://schemas.microsoft.com/office/drawing/2014/main" id="{021E725B-0414-07B0-0B98-FE0A72D7AD39}"/>
              </a:ext>
            </a:extLst>
          </p:cNvPr>
          <p:cNvSpPr>
            <a:spLocks noChangeArrowheads="1"/>
          </p:cNvSpPr>
          <p:nvPr/>
        </p:nvSpPr>
        <p:spPr bwMode="auto">
          <a:xfrm>
            <a:off x="3456992" y="1095327"/>
            <a:ext cx="7035987" cy="403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marL="0" marR="0" lvl="0" indent="271463" algn="l" defTabSz="685800" rtl="0" eaLnBrk="0" fontAlgn="base" latinLnBrk="0" hangingPunct="0">
              <a:lnSpc>
                <a:spcPct val="100000"/>
              </a:lnSpc>
              <a:spcBef>
                <a:spcPct val="0"/>
              </a:spcBef>
              <a:spcAft>
                <a:spcPct val="0"/>
              </a:spcAft>
              <a:buClrTx/>
              <a:buSzTx/>
              <a:buFontTx/>
              <a:buNone/>
              <a:tabLst/>
              <a:defRPr/>
            </a:pPr>
            <a:br>
              <a:rPr kumimoji="0" lang="es-ES" altLang="es-ES" sz="825"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br>
            <a:endParaRPr kumimoji="0" lang="es-ES" altLang="es-ES" sz="135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9" name="Rectangle 16">
            <a:extLst>
              <a:ext uri="{FF2B5EF4-FFF2-40B4-BE49-F238E27FC236}">
                <a16:creationId xmlns:a16="http://schemas.microsoft.com/office/drawing/2014/main" id="{8AEA6A7D-ABF1-7FA3-A190-3C6884F6E0C2}"/>
              </a:ext>
            </a:extLst>
          </p:cNvPr>
          <p:cNvSpPr>
            <a:spLocks noChangeArrowheads="1"/>
          </p:cNvSpPr>
          <p:nvPr/>
        </p:nvSpPr>
        <p:spPr bwMode="auto">
          <a:xfrm flipH="1">
            <a:off x="6568701" y="5265768"/>
            <a:ext cx="107307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1pPr>
            <a:lvl2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2pPr>
            <a:lvl3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3pPr>
            <a:lvl4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4pPr>
            <a:lvl5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5pPr>
            <a:lvl6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6pPr>
            <a:lvl7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7pPr>
            <a:lvl8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8pPr>
            <a:lvl9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9pPr>
          </a:lstStyle>
          <a:p>
            <a:pPr marL="0" marR="0" lvl="0" indent="0" algn="l" defTabSz="685800" rtl="0" eaLnBrk="0" fontAlgn="base" latinLnBrk="0" hangingPunct="0">
              <a:lnSpc>
                <a:spcPct val="100000"/>
              </a:lnSpc>
              <a:spcBef>
                <a:spcPct val="0"/>
              </a:spcBef>
              <a:spcAft>
                <a:spcPct val="0"/>
              </a:spcAft>
              <a:buClrTx/>
              <a:buSzTx/>
              <a:buFontTx/>
              <a:buNone/>
              <a:tabLst>
                <a:tab pos="2025254" algn="ctr"/>
                <a:tab pos="4050506" algn="r"/>
              </a:tabLst>
              <a:defRPr/>
            </a:pPr>
            <a:endParaRPr kumimoji="0" lang="es-ES" altLang="es-ES" sz="75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271463" algn="l" defTabSz="685800" rtl="0" eaLnBrk="0" fontAlgn="base" latinLnBrk="0" hangingPunct="0">
              <a:lnSpc>
                <a:spcPct val="100000"/>
              </a:lnSpc>
              <a:spcBef>
                <a:spcPct val="0"/>
              </a:spcBef>
              <a:spcAft>
                <a:spcPct val="0"/>
              </a:spcAft>
              <a:buClrTx/>
              <a:buSzTx/>
              <a:buFontTx/>
              <a:buNone/>
              <a:tabLst>
                <a:tab pos="2025254" algn="ctr"/>
                <a:tab pos="4050506" algn="r"/>
              </a:tabLst>
              <a:defRPr/>
            </a:pPr>
            <a:r>
              <a:rPr kumimoji="0" lang="es-ES" altLang="es-ES" sz="75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Con el apoyo de:</a:t>
            </a:r>
            <a:endParaRPr kumimoji="0" lang="es-ES" altLang="es-ES" sz="135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cxnSp>
        <p:nvCxnSpPr>
          <p:cNvPr id="22" name="Conector recto 21">
            <a:extLst>
              <a:ext uri="{FF2B5EF4-FFF2-40B4-BE49-F238E27FC236}">
                <a16:creationId xmlns:a16="http://schemas.microsoft.com/office/drawing/2014/main" id="{3A746ACE-7B42-E677-5188-28CCDA044655}"/>
              </a:ext>
            </a:extLst>
          </p:cNvPr>
          <p:cNvCxnSpPr>
            <a:cxnSpLocks/>
          </p:cNvCxnSpPr>
          <p:nvPr/>
        </p:nvCxnSpPr>
        <p:spPr>
          <a:xfrm>
            <a:off x="474211" y="1499284"/>
            <a:ext cx="0" cy="3521752"/>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7" name="Conector recto 26">
            <a:extLst>
              <a:ext uri="{FF2B5EF4-FFF2-40B4-BE49-F238E27FC236}">
                <a16:creationId xmlns:a16="http://schemas.microsoft.com/office/drawing/2014/main" id="{9E560568-5BDF-12B8-90E6-2359E9F77759}"/>
              </a:ext>
            </a:extLst>
          </p:cNvPr>
          <p:cNvCxnSpPr/>
          <p:nvPr/>
        </p:nvCxnSpPr>
        <p:spPr>
          <a:xfrm>
            <a:off x="657578" y="5674651"/>
            <a:ext cx="6249408"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35" name="Picture 12">
            <a:extLst>
              <a:ext uri="{FF2B5EF4-FFF2-40B4-BE49-F238E27FC236}">
                <a16:creationId xmlns:a16="http://schemas.microsoft.com/office/drawing/2014/main" id="{1CCA0C1A-546F-F16A-B235-784FDFC2F6E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24942" y="5548531"/>
            <a:ext cx="2111488" cy="25495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8E93C7CC-D582-AFDF-B48D-DCC607E677C4}"/>
              </a:ext>
            </a:extLst>
          </p:cNvPr>
          <p:cNvSpPr txBox="1"/>
          <p:nvPr/>
        </p:nvSpPr>
        <p:spPr>
          <a:xfrm>
            <a:off x="1998320" y="891494"/>
            <a:ext cx="5510489" cy="4893647"/>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s-CO" sz="2000" u="sng" dirty="0">
                <a:solidFill>
                  <a:srgbClr val="4472C4"/>
                </a:solidFill>
              </a:rPr>
              <a:t>ROL DEL PROFESIONAL MÉDICO</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s-CO" sz="2400" b="1" i="0" u="none" strike="noStrike" kern="1200" cap="none" spc="0" normalizeH="0" baseline="0" noProof="0" dirty="0">
              <a:ln>
                <a:noFill/>
              </a:ln>
              <a:solidFill>
                <a:srgbClr val="4472C4"/>
              </a:solidFill>
              <a:effectLst/>
              <a:uLnTx/>
              <a:uFillTx/>
              <a:latin typeface="Times New Roman" panose="02020603050405020304" pitchFamily="18" charset="0"/>
              <a:ea typeface="+mn-ea"/>
              <a:cs typeface="+mn-cs"/>
            </a:endParaRPr>
          </a:p>
          <a:p>
            <a:pPr marL="342900" marR="0" lvl="0" indent="-342900" algn="just"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s-CO" sz="2400" b="1" i="0" u="none" strike="noStrike" kern="1200" cap="none" spc="0" normalizeH="0" baseline="0" noProof="0" dirty="0">
                <a:ln>
                  <a:noFill/>
                </a:ln>
                <a:effectLst/>
                <a:uLnTx/>
                <a:uFillTx/>
                <a:latin typeface="Times New Roman" panose="02020603050405020304" pitchFamily="18" charset="0"/>
                <a:ea typeface="+mn-ea"/>
                <a:cs typeface="+mn-cs"/>
              </a:rPr>
              <a:t>Como líder del equipo de salud.</a:t>
            </a:r>
          </a:p>
          <a:p>
            <a:pPr marL="342900" marR="0" lvl="0" indent="-342900" algn="just"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s-CO" sz="2400" b="1" i="0" u="none" strike="noStrike" kern="1200" cap="none" spc="0" normalizeH="0" baseline="0" noProof="0" dirty="0">
                <a:ln>
                  <a:noFill/>
                </a:ln>
                <a:effectLst/>
                <a:uLnTx/>
                <a:uFillTx/>
                <a:latin typeface="Times New Roman" panose="02020603050405020304" pitchFamily="18" charset="0"/>
                <a:ea typeface="+mn-ea"/>
                <a:cs typeface="+mn-cs"/>
              </a:rPr>
              <a:t>Como Educador de los pacientes, familias y comunidad.</a:t>
            </a:r>
          </a:p>
          <a:p>
            <a:pPr marL="342900" marR="0" lvl="0" indent="-342900" algn="just"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lang="es-CO" dirty="0"/>
              <a:t>Como responsable de procesos institucionales: atención ambulatoria y de urgencias, atención hospitalaria, cuidado en casa y en éstos como promotor de la Farmacovigilancia y  la reconciliación medicamentosa. </a:t>
            </a:r>
            <a:br>
              <a:rPr kumimoji="0" lang="es-CO" sz="2400" b="1" i="0" u="none" strike="noStrike" kern="1200" cap="none" spc="0" normalizeH="0" baseline="0" noProof="0" dirty="0">
                <a:ln>
                  <a:noFill/>
                </a:ln>
                <a:effectLst/>
                <a:uLnTx/>
                <a:uFillTx/>
                <a:latin typeface="Times New Roman" panose="02020603050405020304" pitchFamily="18" charset="0"/>
                <a:ea typeface="+mn-ea"/>
                <a:cs typeface="+mn-cs"/>
              </a:rPr>
            </a:br>
            <a:br>
              <a:rPr kumimoji="0" lang="es-CO" sz="2400" b="1" i="0" u="none" strike="noStrike" kern="1200" cap="none" spc="0" normalizeH="0" baseline="0" noProof="0" dirty="0">
                <a:ln>
                  <a:noFill/>
                </a:ln>
                <a:effectLst/>
                <a:uLnTx/>
                <a:uFillTx/>
                <a:latin typeface="Times New Roman" panose="02020603050405020304" pitchFamily="18" charset="0"/>
                <a:ea typeface="+mn-ea"/>
                <a:cs typeface="+mn-cs"/>
              </a:rPr>
            </a:br>
            <a:endParaRPr kumimoji="0" lang="es-CO" sz="2400" b="1" i="0" u="none" strike="noStrike" kern="1200" cap="none" spc="0" normalizeH="0" baseline="0" noProof="0" dirty="0">
              <a:ln>
                <a:noFill/>
              </a:ln>
              <a:effectLst/>
              <a:uLnTx/>
              <a:uFillTx/>
              <a:latin typeface="Times New Roman" panose="02020603050405020304" pitchFamily="18" charset="0"/>
              <a:ea typeface="+mn-ea"/>
              <a:cs typeface="+mn-cs"/>
            </a:endParaRPr>
          </a:p>
        </p:txBody>
      </p:sp>
      <p:pic>
        <p:nvPicPr>
          <p:cNvPr id="2" name="Imagen 1">
            <a:extLst>
              <a:ext uri="{FF2B5EF4-FFF2-40B4-BE49-F238E27FC236}">
                <a16:creationId xmlns:a16="http://schemas.microsoft.com/office/drawing/2014/main" id="{3F1EE9F0-5CB6-619F-9D20-2F994855C724}"/>
              </a:ext>
            </a:extLst>
          </p:cNvPr>
          <p:cNvPicPr>
            <a:picLocks noChangeAspect="1"/>
          </p:cNvPicPr>
          <p:nvPr/>
        </p:nvPicPr>
        <p:blipFill>
          <a:blip r:embed="rId8"/>
          <a:stretch>
            <a:fillRect/>
          </a:stretch>
        </p:blipFill>
        <p:spPr>
          <a:xfrm>
            <a:off x="7384585" y="1049972"/>
            <a:ext cx="1499746" cy="634039"/>
          </a:xfrm>
          <a:prstGeom prst="rect">
            <a:avLst/>
          </a:prstGeom>
        </p:spPr>
      </p:pic>
    </p:spTree>
    <p:extLst>
      <p:ext uri="{BB962C8B-B14F-4D97-AF65-F5344CB8AC3E}">
        <p14:creationId xmlns:p14="http://schemas.microsoft.com/office/powerpoint/2010/main" val="9394253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sociación Colombiana de Farmacovigilancia – Seguridad del paciente y el  uso adecuado de medicamentos a través del estudio, desarrollo e  implementación de la Farmacovigilancia">
            <a:extLst>
              <a:ext uri="{FF2B5EF4-FFF2-40B4-BE49-F238E27FC236}">
                <a16:creationId xmlns:a16="http://schemas.microsoft.com/office/drawing/2014/main" id="{FFB31B68-96A6-73B8-1229-25D05F7A810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659" y="5103963"/>
            <a:ext cx="370962" cy="58905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817" y="5103962"/>
            <a:ext cx="442788" cy="2949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Imagen 4" descr="Logotipo&#10;&#10;Descripción generada automáticamente">
            <a:extLst>
              <a:ext uri="{FF2B5EF4-FFF2-40B4-BE49-F238E27FC236}">
                <a16:creationId xmlns:a16="http://schemas.microsoft.com/office/drawing/2014/main" id="{1D5C393E-03BA-1067-50BF-E7595C66C86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132" y="1010365"/>
            <a:ext cx="989648" cy="448628"/>
          </a:xfrm>
          <a:prstGeom prst="rect">
            <a:avLst/>
          </a:prstGeom>
          <a:noFill/>
          <a:ln>
            <a:noFill/>
          </a:ln>
        </p:spPr>
      </p:pic>
      <p:pic>
        <p:nvPicPr>
          <p:cNvPr id="14" name="Imagen 13"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94798" y="9208294"/>
            <a:ext cx="805815" cy="536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6" name="Conector recto 15">
            <a:extLst>
              <a:ext uri="{FF2B5EF4-FFF2-40B4-BE49-F238E27FC236}">
                <a16:creationId xmlns:a16="http://schemas.microsoft.com/office/drawing/2014/main" id="{2DFBC673-2335-DDC8-A97E-2480FF945282}"/>
              </a:ext>
            </a:extLst>
          </p:cNvPr>
          <p:cNvCxnSpPr/>
          <p:nvPr/>
        </p:nvCxnSpPr>
        <p:spPr>
          <a:xfrm flipV="1">
            <a:off x="792957" y="9186863"/>
            <a:ext cx="4026694" cy="0"/>
          </a:xfrm>
          <a:prstGeom prst="line">
            <a:avLst/>
          </a:prstGeom>
        </p:spPr>
        <p:style>
          <a:lnRef idx="1">
            <a:schemeClr val="accent1"/>
          </a:lnRef>
          <a:fillRef idx="0">
            <a:schemeClr val="accent1"/>
          </a:fillRef>
          <a:effectRef idx="0">
            <a:schemeClr val="accent1"/>
          </a:effectRef>
          <a:fontRef idx="minor">
            <a:schemeClr val="tx1"/>
          </a:fontRef>
        </p:style>
      </p:cxnSp>
      <p:pic>
        <p:nvPicPr>
          <p:cNvPr id="2060" name="Imagen 1095404689">
            <a:extLst>
              <a:ext uri="{FF2B5EF4-FFF2-40B4-BE49-F238E27FC236}">
                <a16:creationId xmlns:a16="http://schemas.microsoft.com/office/drawing/2014/main" id="{164ADEE6-7C0C-4686-DD3B-560C698708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9745266"/>
            <a:ext cx="1464469" cy="20716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3">
            <a:extLst>
              <a:ext uri="{FF2B5EF4-FFF2-40B4-BE49-F238E27FC236}">
                <a16:creationId xmlns:a16="http://schemas.microsoft.com/office/drawing/2014/main" id="{8F1A4057-1652-4D46-4CF1-057E45D58B0D}"/>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es-ES" sz="1350" b="0">
              <a:solidFill>
                <a:prstClr val="black"/>
              </a:solidFill>
              <a:latin typeface="Calibri" panose="020F0502020204030204"/>
            </a:endParaRPr>
          </a:p>
        </p:txBody>
      </p:sp>
      <p:sp>
        <p:nvSpPr>
          <p:cNvPr id="19" name="Rectangle 16">
            <a:extLst>
              <a:ext uri="{FF2B5EF4-FFF2-40B4-BE49-F238E27FC236}">
                <a16:creationId xmlns:a16="http://schemas.microsoft.com/office/drawing/2014/main" id="{8AEA6A7D-ABF1-7FA3-A190-3C6884F6E0C2}"/>
              </a:ext>
            </a:extLst>
          </p:cNvPr>
          <p:cNvSpPr>
            <a:spLocks noChangeArrowheads="1"/>
          </p:cNvSpPr>
          <p:nvPr/>
        </p:nvSpPr>
        <p:spPr bwMode="auto">
          <a:xfrm flipH="1">
            <a:off x="6568701" y="5265768"/>
            <a:ext cx="107307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1pPr>
            <a:lvl2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2pPr>
            <a:lvl3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3pPr>
            <a:lvl4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4pPr>
            <a:lvl5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5pPr>
            <a:lvl6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6pPr>
            <a:lvl7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7pPr>
            <a:lvl8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8pPr>
            <a:lvl9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9pPr>
          </a:lstStyle>
          <a:p>
            <a:pPr defTabSz="685800">
              <a:tabLst>
                <a:tab pos="2025254" algn="ctr"/>
                <a:tab pos="4050506" algn="r"/>
              </a:tabLst>
            </a:pPr>
            <a:endParaRPr lang="es-ES" altLang="es-ES" sz="75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indent="271463" defTabSz="685800">
              <a:tabLst>
                <a:tab pos="2025254" algn="ctr"/>
                <a:tab pos="4050506" algn="r"/>
              </a:tabLst>
            </a:pPr>
            <a:r>
              <a:rPr lang="es-ES" altLang="es-ES" sz="750" dirty="0">
                <a:solidFill>
                  <a:prstClr val="black"/>
                </a:solidFill>
                <a:latin typeface="Calibri" panose="020F0502020204030204" pitchFamily="34" charset="0"/>
                <a:ea typeface="Calibri" panose="020F0502020204030204" pitchFamily="34" charset="0"/>
                <a:cs typeface="Times New Roman" panose="02020603050405020304" pitchFamily="18" charset="0"/>
              </a:rPr>
              <a:t>Con el apoyo de:</a:t>
            </a:r>
            <a:endParaRPr lang="es-ES" altLang="es-ES" sz="1350" b="0" dirty="0">
              <a:solidFill>
                <a:prstClr val="black"/>
              </a:solidFill>
            </a:endParaRPr>
          </a:p>
        </p:txBody>
      </p:sp>
      <p:cxnSp>
        <p:nvCxnSpPr>
          <p:cNvPr id="22" name="Conector recto 21">
            <a:extLst>
              <a:ext uri="{FF2B5EF4-FFF2-40B4-BE49-F238E27FC236}">
                <a16:creationId xmlns:a16="http://schemas.microsoft.com/office/drawing/2014/main" id="{3A746ACE-7B42-E677-5188-28CCDA044655}"/>
              </a:ext>
            </a:extLst>
          </p:cNvPr>
          <p:cNvCxnSpPr>
            <a:cxnSpLocks/>
          </p:cNvCxnSpPr>
          <p:nvPr/>
        </p:nvCxnSpPr>
        <p:spPr>
          <a:xfrm>
            <a:off x="474211" y="1499284"/>
            <a:ext cx="0" cy="3521752"/>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7" name="Conector recto 26">
            <a:extLst>
              <a:ext uri="{FF2B5EF4-FFF2-40B4-BE49-F238E27FC236}">
                <a16:creationId xmlns:a16="http://schemas.microsoft.com/office/drawing/2014/main" id="{9E560568-5BDF-12B8-90E6-2359E9F77759}"/>
              </a:ext>
            </a:extLst>
          </p:cNvPr>
          <p:cNvCxnSpPr/>
          <p:nvPr/>
        </p:nvCxnSpPr>
        <p:spPr>
          <a:xfrm>
            <a:off x="657578" y="5674651"/>
            <a:ext cx="6249408"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35" name="Picture 12">
            <a:extLst>
              <a:ext uri="{FF2B5EF4-FFF2-40B4-BE49-F238E27FC236}">
                <a16:creationId xmlns:a16="http://schemas.microsoft.com/office/drawing/2014/main" id="{1CCA0C1A-546F-F16A-B235-784FDFC2F6E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24942" y="5548531"/>
            <a:ext cx="2111488" cy="25495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860BB768-4019-4623-D0C5-7A96F9552E2B}"/>
              </a:ext>
            </a:extLst>
          </p:cNvPr>
          <p:cNvSpPr txBox="1"/>
          <p:nvPr/>
        </p:nvSpPr>
        <p:spPr>
          <a:xfrm>
            <a:off x="1838292" y="1619154"/>
            <a:ext cx="5248072" cy="3662541"/>
          </a:xfrm>
          <a:prstGeom prst="rect">
            <a:avLst/>
          </a:prstGeom>
          <a:noFill/>
        </p:spPr>
        <p:txBody>
          <a:bodyPr wrap="square">
            <a:spAutoFit/>
          </a:bodyPr>
          <a:lstStyle/>
          <a:p>
            <a:pPr algn="ctr"/>
            <a:r>
              <a:rPr lang="es-CO" sz="2000" u="sng" dirty="0">
                <a:solidFill>
                  <a:schemeClr val="accent1"/>
                </a:solidFill>
              </a:rPr>
              <a:t>FARMACOVIGILANCIA</a:t>
            </a:r>
          </a:p>
          <a:p>
            <a:pPr algn="ctr"/>
            <a:endParaRPr lang="es-CO" sz="2000" u="sng" dirty="0">
              <a:solidFill>
                <a:schemeClr val="accent1"/>
              </a:solidFill>
            </a:endParaRPr>
          </a:p>
          <a:p>
            <a:pPr algn="just"/>
            <a:r>
              <a:rPr lang="es-CO" dirty="0"/>
              <a:t>La farmacovigilancia es el conjunto de actividades que tienen como objeto la identificación y la cuantificación del riesgo de efectos indeseados producidos por los medicamentos, así como la identificación de los factores o características que incrementan ese riesgo.</a:t>
            </a:r>
          </a:p>
        </p:txBody>
      </p:sp>
      <p:pic>
        <p:nvPicPr>
          <p:cNvPr id="4" name="Imagen 3">
            <a:extLst>
              <a:ext uri="{FF2B5EF4-FFF2-40B4-BE49-F238E27FC236}">
                <a16:creationId xmlns:a16="http://schemas.microsoft.com/office/drawing/2014/main" id="{7D225812-A7A8-80E2-BC71-C9936123F21F}"/>
              </a:ext>
            </a:extLst>
          </p:cNvPr>
          <p:cNvPicPr>
            <a:picLocks noChangeAspect="1"/>
          </p:cNvPicPr>
          <p:nvPr/>
        </p:nvPicPr>
        <p:blipFill>
          <a:blip r:embed="rId8"/>
          <a:stretch>
            <a:fillRect/>
          </a:stretch>
        </p:blipFill>
        <p:spPr>
          <a:xfrm>
            <a:off x="7395751" y="1172664"/>
            <a:ext cx="1499746" cy="634039"/>
          </a:xfrm>
          <a:prstGeom prst="rect">
            <a:avLst/>
          </a:prstGeom>
        </p:spPr>
      </p:pic>
    </p:spTree>
    <p:extLst>
      <p:ext uri="{BB962C8B-B14F-4D97-AF65-F5344CB8AC3E}">
        <p14:creationId xmlns:p14="http://schemas.microsoft.com/office/powerpoint/2010/main" val="16979407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sociación Colombiana de Farmacovigilancia – Seguridad del paciente y el  uso adecuado de medicamentos a través del estudio, desarrollo e  implementación de la Farmacovigilancia">
            <a:extLst>
              <a:ext uri="{FF2B5EF4-FFF2-40B4-BE49-F238E27FC236}">
                <a16:creationId xmlns:a16="http://schemas.microsoft.com/office/drawing/2014/main" id="{FFB31B68-96A6-73B8-1229-25D05F7A810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659" y="5103963"/>
            <a:ext cx="370962" cy="589054"/>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817" y="5103962"/>
            <a:ext cx="442788" cy="2949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Imagen 4" descr="Logotipo&#10;&#10;Descripción generada automáticamente">
            <a:extLst>
              <a:ext uri="{FF2B5EF4-FFF2-40B4-BE49-F238E27FC236}">
                <a16:creationId xmlns:a16="http://schemas.microsoft.com/office/drawing/2014/main" id="{1D5C393E-03BA-1067-50BF-E7595C66C86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132" y="1010365"/>
            <a:ext cx="989648" cy="448628"/>
          </a:xfrm>
          <a:prstGeom prst="rect">
            <a:avLst/>
          </a:prstGeom>
          <a:noFill/>
          <a:ln>
            <a:noFill/>
          </a:ln>
        </p:spPr>
      </p:pic>
      <p:pic>
        <p:nvPicPr>
          <p:cNvPr id="14" name="Imagen 13" descr="Foto gratuita cápsulas de medicina salud global con remix digital de patrón geométrico">
            <a:extLst>
              <a:ext uri="{FF2B5EF4-FFF2-40B4-BE49-F238E27FC236}">
                <a16:creationId xmlns:a16="http://schemas.microsoft.com/office/drawing/2014/main" id="{EFFA9645-0474-FCA5-9B4E-161B3E3159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94798" y="9208294"/>
            <a:ext cx="805815" cy="536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6" name="Conector recto 15">
            <a:extLst>
              <a:ext uri="{FF2B5EF4-FFF2-40B4-BE49-F238E27FC236}">
                <a16:creationId xmlns:a16="http://schemas.microsoft.com/office/drawing/2014/main" id="{2DFBC673-2335-DDC8-A97E-2480FF945282}"/>
              </a:ext>
            </a:extLst>
          </p:cNvPr>
          <p:cNvCxnSpPr/>
          <p:nvPr/>
        </p:nvCxnSpPr>
        <p:spPr>
          <a:xfrm flipV="1">
            <a:off x="792957" y="9186863"/>
            <a:ext cx="4026694" cy="0"/>
          </a:xfrm>
          <a:prstGeom prst="line">
            <a:avLst/>
          </a:prstGeom>
        </p:spPr>
        <p:style>
          <a:lnRef idx="1">
            <a:schemeClr val="accent1"/>
          </a:lnRef>
          <a:fillRef idx="0">
            <a:schemeClr val="accent1"/>
          </a:fillRef>
          <a:effectRef idx="0">
            <a:schemeClr val="accent1"/>
          </a:effectRef>
          <a:fontRef idx="minor">
            <a:schemeClr val="tx1"/>
          </a:fontRef>
        </p:style>
      </p:cxnSp>
      <p:pic>
        <p:nvPicPr>
          <p:cNvPr id="2060" name="Imagen 1095404689">
            <a:extLst>
              <a:ext uri="{FF2B5EF4-FFF2-40B4-BE49-F238E27FC236}">
                <a16:creationId xmlns:a16="http://schemas.microsoft.com/office/drawing/2014/main" id="{164ADEE6-7C0C-4686-DD3B-560C698708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9745266"/>
            <a:ext cx="1464469" cy="20716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3">
            <a:extLst>
              <a:ext uri="{FF2B5EF4-FFF2-40B4-BE49-F238E27FC236}">
                <a16:creationId xmlns:a16="http://schemas.microsoft.com/office/drawing/2014/main" id="{8F1A4057-1652-4D46-4CF1-057E45D58B0D}"/>
              </a:ext>
            </a:extLst>
          </p:cNvPr>
          <p:cNvSpPr>
            <a:spLocks noChangeArrowheads="1"/>
          </p:cNvSpPr>
          <p:nvPr/>
        </p:nvSpPr>
        <p:spPr bwMode="auto">
          <a:xfrm>
            <a:off x="1"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es-ES" sz="1350" b="0">
              <a:solidFill>
                <a:prstClr val="black"/>
              </a:solidFill>
              <a:latin typeface="Calibri" panose="020F0502020204030204"/>
            </a:endParaRPr>
          </a:p>
        </p:txBody>
      </p:sp>
      <p:sp>
        <p:nvSpPr>
          <p:cNvPr id="18" name="Rectangle 14">
            <a:extLst>
              <a:ext uri="{FF2B5EF4-FFF2-40B4-BE49-F238E27FC236}">
                <a16:creationId xmlns:a16="http://schemas.microsoft.com/office/drawing/2014/main" id="{021E725B-0414-07B0-0B98-FE0A72D7AD39}"/>
              </a:ext>
            </a:extLst>
          </p:cNvPr>
          <p:cNvSpPr>
            <a:spLocks noChangeArrowheads="1"/>
          </p:cNvSpPr>
          <p:nvPr/>
        </p:nvSpPr>
        <p:spPr bwMode="auto">
          <a:xfrm>
            <a:off x="3456992" y="1095327"/>
            <a:ext cx="7035987" cy="403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indent="271463" defTabSz="685800"/>
            <a:br>
              <a:rPr lang="es-ES" altLang="es-ES" sz="825" b="0">
                <a:solidFill>
                  <a:prstClr val="black"/>
                </a:solidFill>
                <a:latin typeface="Calibri" panose="020F0502020204030204" pitchFamily="34" charset="0"/>
                <a:ea typeface="Calibri" panose="020F0502020204030204" pitchFamily="34" charset="0"/>
                <a:cs typeface="Times New Roman" panose="02020603050405020304" pitchFamily="18" charset="0"/>
              </a:rPr>
            </a:br>
            <a:endParaRPr lang="es-ES" altLang="es-ES" sz="1350" b="0">
              <a:solidFill>
                <a:prstClr val="black"/>
              </a:solidFill>
              <a:latin typeface="Arial" panose="020B0604020202020204" pitchFamily="34" charset="0"/>
            </a:endParaRPr>
          </a:p>
        </p:txBody>
      </p:sp>
      <p:sp>
        <p:nvSpPr>
          <p:cNvPr id="19" name="Rectangle 16">
            <a:extLst>
              <a:ext uri="{FF2B5EF4-FFF2-40B4-BE49-F238E27FC236}">
                <a16:creationId xmlns:a16="http://schemas.microsoft.com/office/drawing/2014/main" id="{8AEA6A7D-ABF1-7FA3-A190-3C6884F6E0C2}"/>
              </a:ext>
            </a:extLst>
          </p:cNvPr>
          <p:cNvSpPr>
            <a:spLocks noChangeArrowheads="1"/>
          </p:cNvSpPr>
          <p:nvPr/>
        </p:nvSpPr>
        <p:spPr bwMode="auto">
          <a:xfrm flipH="1">
            <a:off x="6568701" y="5265768"/>
            <a:ext cx="107307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1pPr>
            <a:lvl2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2pPr>
            <a:lvl3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3pPr>
            <a:lvl4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4pPr>
            <a:lvl5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5pPr>
            <a:lvl6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6pPr>
            <a:lvl7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7pPr>
            <a:lvl8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8pPr>
            <a:lvl9pPr eaLnBrk="0" fontAlgn="base" hangingPunct="0">
              <a:spcBef>
                <a:spcPct val="0"/>
              </a:spcBef>
              <a:spcAft>
                <a:spcPct val="0"/>
              </a:spcAft>
              <a:tabLst>
                <a:tab pos="2700338" algn="ctr"/>
                <a:tab pos="5400675" algn="r"/>
              </a:tabLst>
              <a:defRPr>
                <a:solidFill>
                  <a:schemeClr val="tx1"/>
                </a:solidFill>
                <a:latin typeface="Arial" panose="020B0604020202020204" pitchFamily="34" charset="0"/>
              </a:defRPr>
            </a:lvl9pPr>
          </a:lstStyle>
          <a:p>
            <a:pPr defTabSz="685800">
              <a:tabLst>
                <a:tab pos="2025254" algn="ctr"/>
                <a:tab pos="4050506" algn="r"/>
              </a:tabLst>
            </a:pPr>
            <a:endParaRPr lang="es-ES" altLang="es-ES" sz="75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indent="271463" defTabSz="685800">
              <a:tabLst>
                <a:tab pos="2025254" algn="ctr"/>
                <a:tab pos="4050506" algn="r"/>
              </a:tabLst>
            </a:pPr>
            <a:r>
              <a:rPr lang="es-ES" altLang="es-ES" sz="750" dirty="0">
                <a:solidFill>
                  <a:prstClr val="black"/>
                </a:solidFill>
                <a:latin typeface="Calibri" panose="020F0502020204030204" pitchFamily="34" charset="0"/>
                <a:ea typeface="Calibri" panose="020F0502020204030204" pitchFamily="34" charset="0"/>
                <a:cs typeface="Times New Roman" panose="02020603050405020304" pitchFamily="18" charset="0"/>
              </a:rPr>
              <a:t>Con el apoyo de:</a:t>
            </a:r>
            <a:endParaRPr lang="es-ES" altLang="es-ES" sz="1350" b="0" dirty="0">
              <a:solidFill>
                <a:prstClr val="black"/>
              </a:solidFill>
            </a:endParaRPr>
          </a:p>
        </p:txBody>
      </p:sp>
      <p:cxnSp>
        <p:nvCxnSpPr>
          <p:cNvPr id="22" name="Conector recto 21">
            <a:extLst>
              <a:ext uri="{FF2B5EF4-FFF2-40B4-BE49-F238E27FC236}">
                <a16:creationId xmlns:a16="http://schemas.microsoft.com/office/drawing/2014/main" id="{3A746ACE-7B42-E677-5188-28CCDA044655}"/>
              </a:ext>
            </a:extLst>
          </p:cNvPr>
          <p:cNvCxnSpPr>
            <a:cxnSpLocks/>
          </p:cNvCxnSpPr>
          <p:nvPr/>
        </p:nvCxnSpPr>
        <p:spPr>
          <a:xfrm>
            <a:off x="474211" y="1499284"/>
            <a:ext cx="0" cy="3521752"/>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7" name="Conector recto 26">
            <a:extLst>
              <a:ext uri="{FF2B5EF4-FFF2-40B4-BE49-F238E27FC236}">
                <a16:creationId xmlns:a16="http://schemas.microsoft.com/office/drawing/2014/main" id="{9E560568-5BDF-12B8-90E6-2359E9F77759}"/>
              </a:ext>
            </a:extLst>
          </p:cNvPr>
          <p:cNvCxnSpPr/>
          <p:nvPr/>
        </p:nvCxnSpPr>
        <p:spPr>
          <a:xfrm>
            <a:off x="657578" y="5674651"/>
            <a:ext cx="6249408"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35" name="Picture 12">
            <a:extLst>
              <a:ext uri="{FF2B5EF4-FFF2-40B4-BE49-F238E27FC236}">
                <a16:creationId xmlns:a16="http://schemas.microsoft.com/office/drawing/2014/main" id="{1CCA0C1A-546F-F16A-B235-784FDFC2F6E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24942" y="5548531"/>
            <a:ext cx="2111488" cy="25495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AB5C9D6C-BB8C-8034-5A22-A23B67B98FA7}"/>
              </a:ext>
            </a:extLst>
          </p:cNvPr>
          <p:cNvSpPr txBox="1"/>
          <p:nvPr/>
        </p:nvSpPr>
        <p:spPr>
          <a:xfrm>
            <a:off x="1742114" y="1323305"/>
            <a:ext cx="5248072" cy="3600986"/>
          </a:xfrm>
          <a:prstGeom prst="rect">
            <a:avLst/>
          </a:prstGeom>
          <a:noFill/>
        </p:spPr>
        <p:txBody>
          <a:bodyPr wrap="square">
            <a:spAutoFit/>
          </a:bodyPr>
          <a:lstStyle/>
          <a:p>
            <a:pPr algn="ctr"/>
            <a:r>
              <a:rPr lang="es-CO" sz="2000" u="sng" dirty="0">
                <a:solidFill>
                  <a:schemeClr val="accent1"/>
                </a:solidFill>
              </a:rPr>
              <a:t>¿QUE GARANTIZAN LAS BUENAS PRACTICAS DE FARMACOVIGILANCIA?</a:t>
            </a:r>
          </a:p>
          <a:p>
            <a:pPr algn="ctr"/>
            <a:endParaRPr lang="es-CO" sz="2000" u="sng" dirty="0"/>
          </a:p>
          <a:p>
            <a:pPr marL="342900" indent="-342900" algn="just">
              <a:buFont typeface="Arial" panose="020B0604020202020204" pitchFamily="34" charset="0"/>
              <a:buChar char="•"/>
            </a:pPr>
            <a:r>
              <a:rPr lang="es-CO" sz="2000" dirty="0"/>
              <a:t>Fomentar la seguridad de un uso de medicamentos de forma racional, segura y más efectiva   (incluyendo costo - efectivo).</a:t>
            </a:r>
          </a:p>
          <a:p>
            <a:pPr marL="342900" indent="-342900" algn="just">
              <a:buFont typeface="Arial" panose="020B0604020202020204" pitchFamily="34" charset="0"/>
              <a:buChar char="•"/>
            </a:pPr>
            <a:r>
              <a:rPr lang="es-CO" sz="2000" dirty="0"/>
              <a:t>Promover la educación, comprensión, y entrenamiento clínico del personal profesional de salud y su efectiva comunicación a la comunidad. </a:t>
            </a:r>
          </a:p>
          <a:p>
            <a:pPr algn="just"/>
            <a:r>
              <a:rPr lang="es-CO" dirty="0"/>
              <a:t> </a:t>
            </a:r>
          </a:p>
        </p:txBody>
      </p:sp>
      <p:pic>
        <p:nvPicPr>
          <p:cNvPr id="2" name="Imagen 1">
            <a:extLst>
              <a:ext uri="{FF2B5EF4-FFF2-40B4-BE49-F238E27FC236}">
                <a16:creationId xmlns:a16="http://schemas.microsoft.com/office/drawing/2014/main" id="{14E33226-7B28-5532-D58E-3B77D3D57188}"/>
              </a:ext>
            </a:extLst>
          </p:cNvPr>
          <p:cNvPicPr>
            <a:picLocks noChangeAspect="1"/>
          </p:cNvPicPr>
          <p:nvPr/>
        </p:nvPicPr>
        <p:blipFill>
          <a:blip r:embed="rId8"/>
          <a:stretch>
            <a:fillRect/>
          </a:stretch>
        </p:blipFill>
        <p:spPr>
          <a:xfrm>
            <a:off x="7395751" y="1178454"/>
            <a:ext cx="1499746" cy="634039"/>
          </a:xfrm>
          <a:prstGeom prst="rect">
            <a:avLst/>
          </a:prstGeom>
        </p:spPr>
      </p:pic>
    </p:spTree>
    <p:extLst>
      <p:ext uri="{BB962C8B-B14F-4D97-AF65-F5344CB8AC3E}">
        <p14:creationId xmlns:p14="http://schemas.microsoft.com/office/powerpoint/2010/main" val="648981098"/>
      </p:ext>
    </p:extLst>
  </p:cSld>
  <p:clrMapOvr>
    <a:masterClrMapping/>
  </p:clrMapOvr>
</p:sld>
</file>

<file path=ppt/theme/theme1.xml><?xml version="1.0" encoding="utf-8"?>
<a:theme xmlns:a="http://schemas.openxmlformats.org/drawingml/2006/main" name="1_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6B7BC08207246A4794E6D2480A71D37D" ma:contentTypeVersion="14" ma:contentTypeDescription="Crear nuevo documento." ma:contentTypeScope="" ma:versionID="730a6d64405c63855c7353c17c15262f">
  <xsd:schema xmlns:xsd="http://www.w3.org/2001/XMLSchema" xmlns:xs="http://www.w3.org/2001/XMLSchema" xmlns:p="http://schemas.microsoft.com/office/2006/metadata/properties" xmlns:ns3="e9a572fb-3ef2-4001-9699-ff2be98ea4df" xmlns:ns4="163d1db5-3b1a-4d6b-bcc4-799abd7ecd48" targetNamespace="http://schemas.microsoft.com/office/2006/metadata/properties" ma:root="true" ma:fieldsID="45694731de6471814df9d511af7240d0" ns3:_="" ns4:_="">
    <xsd:import namespace="e9a572fb-3ef2-4001-9699-ff2be98ea4df"/>
    <xsd:import namespace="163d1db5-3b1a-4d6b-bcc4-799abd7ecd48"/>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Location" minOccurs="0"/>
                <xsd:element ref="ns3:MediaServiceOCR" minOccurs="0"/>
                <xsd:element ref="ns4:SharedWithUsers" minOccurs="0"/>
                <xsd:element ref="ns4:SharedWithDetails" minOccurs="0"/>
                <xsd:element ref="ns4:SharingHintHash"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9a572fb-3ef2-4001-9699-ff2be98ea4d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Length (seconds)" ma:internalName="MediaLengthInSeconds" ma:readOnly="true">
      <xsd:simpleType>
        <xsd:restriction base="dms:Unknow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63d1db5-3b1a-4d6b-bcc4-799abd7ecd48" elementFormDefault="qualified">
    <xsd:import namespace="http://schemas.microsoft.com/office/2006/documentManagement/types"/>
    <xsd:import namespace="http://schemas.microsoft.com/office/infopath/2007/PartnerControls"/>
    <xsd:element name="SharedWithUsers" ma:index="17"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Detalles de uso compartido" ma:internalName="SharedWithDetails" ma:readOnly="true">
      <xsd:simpleType>
        <xsd:restriction base="dms:Note">
          <xsd:maxLength value="255"/>
        </xsd:restriction>
      </xsd:simpleType>
    </xsd:element>
    <xsd:element name="SharingHintHash" ma:index="19" nillable="true" ma:displayName="Hash de la sugerencia para compartir"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934AE2E-E855-4043-86D5-FFE4A6B727FE}">
  <ds:schemaRefs>
    <ds:schemaRef ds:uri="http://purl.org/dc/terms/"/>
    <ds:schemaRef ds:uri="http://purl.org/dc/dcmitype/"/>
    <ds:schemaRef ds:uri="http://schemas.openxmlformats.org/package/2006/metadata/core-properties"/>
    <ds:schemaRef ds:uri="http://purl.org/dc/elements/1.1/"/>
    <ds:schemaRef ds:uri="e9a572fb-3ef2-4001-9699-ff2be98ea4df"/>
    <ds:schemaRef ds:uri="http://schemas.microsoft.com/office/2006/metadata/properties"/>
    <ds:schemaRef ds:uri="163d1db5-3b1a-4d6b-bcc4-799abd7ecd48"/>
    <ds:schemaRef ds:uri="http://schemas.microsoft.com/office/2006/documentManagement/types"/>
    <ds:schemaRef ds:uri="http://www.w3.org/XML/1998/namespace"/>
    <ds:schemaRef ds:uri="http://schemas.microsoft.com/office/infopath/2007/PartnerControls"/>
  </ds:schemaRefs>
</ds:datastoreItem>
</file>

<file path=customXml/itemProps2.xml><?xml version="1.0" encoding="utf-8"?>
<ds:datastoreItem xmlns:ds="http://schemas.openxmlformats.org/officeDocument/2006/customXml" ds:itemID="{7DD6D61D-C8E4-4599-B453-8711A5424BF7}">
  <ds:schemaRefs>
    <ds:schemaRef ds:uri="http://schemas.microsoft.com/sharepoint/v3/contenttype/forms"/>
  </ds:schemaRefs>
</ds:datastoreItem>
</file>

<file path=customXml/itemProps3.xml><?xml version="1.0" encoding="utf-8"?>
<ds:datastoreItem xmlns:ds="http://schemas.openxmlformats.org/officeDocument/2006/customXml" ds:itemID="{17AE5403-2009-4EDB-AD18-61594562A9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9a572fb-3ef2-4001-9699-ff2be98ea4df"/>
    <ds:schemaRef ds:uri="163d1db5-3b1a-4d6b-bcc4-799abd7ecd4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2699</TotalTime>
  <Words>1722</Words>
  <Application>Microsoft Office PowerPoint</Application>
  <PresentationFormat>Presentación en pantalla (4:3)</PresentationFormat>
  <Paragraphs>171</Paragraphs>
  <Slides>30</Slides>
  <Notes>0</Notes>
  <HiddenSlides>0</HiddenSlides>
  <MMClips>0</MMClips>
  <ScaleCrop>false</ScaleCrop>
  <HeadingPairs>
    <vt:vector size="6" baseType="variant">
      <vt:variant>
        <vt:lpstr>Fuentes usadas</vt:lpstr>
      </vt:variant>
      <vt:variant>
        <vt:i4>4</vt:i4>
      </vt:variant>
      <vt:variant>
        <vt:lpstr>Tema</vt:lpstr>
      </vt:variant>
      <vt:variant>
        <vt:i4>2</vt:i4>
      </vt:variant>
      <vt:variant>
        <vt:lpstr>Títulos de diapositiva</vt:lpstr>
      </vt:variant>
      <vt:variant>
        <vt:i4>30</vt:i4>
      </vt:variant>
    </vt:vector>
  </HeadingPairs>
  <TitlesOfParts>
    <vt:vector size="36" baseType="lpstr">
      <vt:lpstr>Arial</vt:lpstr>
      <vt:lpstr>Calibri</vt:lpstr>
      <vt:lpstr>Calibri Light</vt:lpstr>
      <vt:lpstr>Times New Roman</vt:lpstr>
      <vt:lpstr>1_Tema de Office</vt:lpstr>
      <vt:lpstr>3_Tema de Office</vt:lpstr>
      <vt:lpstr>II SEMINARIO IBEROAMERICANO SOBRE FARMACOVIGILANCIA Y FARMACOEPIDEMIOLOGIA</vt:lpstr>
      <vt:lpstr>Rol del profesional médico en la cultura del uso adecuado de medicamentos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SEMINARIO INTERNACIONAL HOTELERIA HOSPITALARIA EN TIEMPOS  DE PANDEMIA</dc:title>
  <dc:creator>José Maya Mejia</dc:creator>
  <cp:lastModifiedBy>José Maya Mejia</cp:lastModifiedBy>
  <cp:revision>91</cp:revision>
  <dcterms:created xsi:type="dcterms:W3CDTF">2020-11-18T18:45:01Z</dcterms:created>
  <dcterms:modified xsi:type="dcterms:W3CDTF">2023-06-15T19:29:04Z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0x0101006B7BC08207246A4794E6D2480A71D37D</vt:lpwstr>
  </property>
</Properties>
</file>